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3" r:id="rId6"/>
    <p:sldId id="303" r:id="rId7"/>
    <p:sldId id="278" r:id="rId8"/>
    <p:sldId id="285" r:id="rId9"/>
    <p:sldId id="301" r:id="rId10"/>
    <p:sldId id="279" r:id="rId11"/>
    <p:sldId id="277" r:id="rId12"/>
    <p:sldId id="302" r:id="rId13"/>
    <p:sldId id="273" r:id="rId14"/>
    <p:sldId id="266" r:id="rId15"/>
    <p:sldId id="268" r:id="rId16"/>
    <p:sldId id="281" r:id="rId17"/>
    <p:sldId id="296" r:id="rId18"/>
    <p:sldId id="262" r:id="rId19"/>
    <p:sldId id="299" r:id="rId20"/>
    <p:sldId id="272" r:id="rId21"/>
    <p:sldId id="280" r:id="rId22"/>
    <p:sldId id="297" r:id="rId23"/>
    <p:sldId id="298" r:id="rId24"/>
    <p:sldId id="30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5294" autoAdjust="0"/>
  </p:normalViewPr>
  <p:slideViewPr>
    <p:cSldViewPr snapToGrid="0">
      <p:cViewPr varScale="1">
        <p:scale>
          <a:sx n="121" d="100"/>
          <a:sy n="121" d="100"/>
        </p:scale>
        <p:origin x="176" y="29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D97DE-9B79-452F-B229-F15BF1E961F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5F4B4-95E8-4F9A-BD82-46E188B157E0}">
      <dgm:prSet phldrT="[Text]"/>
      <dgm:spPr/>
      <dgm:t>
        <a:bodyPr/>
        <a:lstStyle/>
        <a:p>
          <a:r>
            <a:rPr lang="en-US" dirty="0"/>
            <a:t>Complete RSCCD Form With Supporting Documents</a:t>
          </a:r>
        </a:p>
      </dgm:t>
    </dgm:pt>
    <dgm:pt modelId="{743488B3-050E-4525-B405-A584F04B439A}" type="parTrans" cxnId="{01750559-617E-4CF6-BC6D-8E9F85D03991}">
      <dgm:prSet/>
      <dgm:spPr/>
      <dgm:t>
        <a:bodyPr/>
        <a:lstStyle/>
        <a:p>
          <a:endParaRPr lang="en-US"/>
        </a:p>
      </dgm:t>
    </dgm:pt>
    <dgm:pt modelId="{84C86715-8009-42E6-A91F-239CE67C93E6}" type="sibTrans" cxnId="{01750559-617E-4CF6-BC6D-8E9F85D03991}">
      <dgm:prSet/>
      <dgm:spPr/>
      <dgm:t>
        <a:bodyPr/>
        <a:lstStyle/>
        <a:p>
          <a:endParaRPr lang="en-US"/>
        </a:p>
      </dgm:t>
    </dgm:pt>
    <dgm:pt modelId="{042190FC-7487-46AF-9A18-97CF166A44E9}">
      <dgm:prSet phldrT="[Text]"/>
      <dgm:spPr/>
      <dgm:t>
        <a:bodyPr/>
        <a:lstStyle/>
        <a:p>
          <a:r>
            <a:rPr lang="en-US" dirty="0"/>
            <a:t>Manager Approval and  Area Vice President’s Approval</a:t>
          </a:r>
        </a:p>
      </dgm:t>
    </dgm:pt>
    <dgm:pt modelId="{496F5900-DAB0-4A4D-A4DE-4A0A606D8351}" type="parTrans" cxnId="{5252FEB8-B497-4B59-BF45-BDFD300B904C}">
      <dgm:prSet/>
      <dgm:spPr/>
      <dgm:t>
        <a:bodyPr/>
        <a:lstStyle/>
        <a:p>
          <a:endParaRPr lang="en-US"/>
        </a:p>
      </dgm:t>
    </dgm:pt>
    <dgm:pt modelId="{218B0063-0CE9-4950-95BF-93413987D5BC}" type="sibTrans" cxnId="{5252FEB8-B497-4B59-BF45-BDFD300B904C}">
      <dgm:prSet/>
      <dgm:spPr/>
      <dgm:t>
        <a:bodyPr/>
        <a:lstStyle/>
        <a:p>
          <a:endParaRPr lang="en-US"/>
        </a:p>
      </dgm:t>
    </dgm:pt>
    <dgm:pt modelId="{CCDA06E9-7B83-4E12-9902-03259AF450E7}">
      <dgm:prSet phldrT="[Text]"/>
      <dgm:spPr/>
      <dgm:t>
        <a:bodyPr/>
        <a:lstStyle/>
        <a:p>
          <a:r>
            <a:rPr lang="en-US" dirty="0"/>
            <a:t>President Approval</a:t>
          </a:r>
        </a:p>
      </dgm:t>
    </dgm:pt>
    <dgm:pt modelId="{EDF3E4BF-28C7-4EC8-90E9-CB289DD7C32E}" type="parTrans" cxnId="{EF82E00A-67E3-48C3-81BA-023F4A8CBEA9}">
      <dgm:prSet/>
      <dgm:spPr/>
      <dgm:t>
        <a:bodyPr/>
        <a:lstStyle/>
        <a:p>
          <a:endParaRPr lang="en-US"/>
        </a:p>
      </dgm:t>
    </dgm:pt>
    <dgm:pt modelId="{CFB83666-97BF-48A6-B5D0-99DFF9CBC533}" type="sibTrans" cxnId="{EF82E00A-67E3-48C3-81BA-023F4A8CBEA9}">
      <dgm:prSet/>
      <dgm:spPr/>
      <dgm:t>
        <a:bodyPr/>
        <a:lstStyle/>
        <a:p>
          <a:endParaRPr lang="en-US"/>
        </a:p>
      </dgm:t>
    </dgm:pt>
    <dgm:pt modelId="{8E95B54D-540D-4DFA-AD93-01BEE12C143E}">
      <dgm:prSet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Notification of Approval</a:t>
          </a:r>
        </a:p>
        <a:p>
          <a:r>
            <a:rPr lang="en-US" dirty="0">
              <a:solidFill>
                <a:schemeClr val="bg1"/>
              </a:solidFill>
            </a:rPr>
            <a:t> Request For Advances/Arrange Conference Purchases</a:t>
          </a:r>
        </a:p>
      </dgm:t>
    </dgm:pt>
    <dgm:pt modelId="{88FECE02-D5F7-4D8A-A378-F59D1C5688E1}" type="parTrans" cxnId="{DBD6B695-1AAA-41C4-9A59-769A58728D4F}">
      <dgm:prSet/>
      <dgm:spPr/>
      <dgm:t>
        <a:bodyPr/>
        <a:lstStyle/>
        <a:p>
          <a:endParaRPr lang="en-US"/>
        </a:p>
      </dgm:t>
    </dgm:pt>
    <dgm:pt modelId="{6B3C1A2C-50F1-48FC-88D3-7F7437C5C383}" type="sibTrans" cxnId="{DBD6B695-1AAA-41C4-9A59-769A58728D4F}">
      <dgm:prSet/>
      <dgm:spPr/>
      <dgm:t>
        <a:bodyPr/>
        <a:lstStyle/>
        <a:p>
          <a:endParaRPr lang="en-US"/>
        </a:p>
      </dgm:t>
    </dgm:pt>
    <dgm:pt modelId="{D99EA5A5-8137-4FA7-9F84-29858C2F2197}">
      <dgm:prSet/>
      <dgm:spPr/>
      <dgm:t>
        <a:bodyPr/>
        <a:lstStyle/>
        <a:p>
          <a:r>
            <a:rPr lang="en-US" dirty="0"/>
            <a:t>Conference Attendance </a:t>
          </a:r>
        </a:p>
      </dgm:t>
    </dgm:pt>
    <dgm:pt modelId="{80B8C101-7900-4F05-A7B6-28810FB3E6A8}" type="parTrans" cxnId="{4CBA5526-65C8-4EED-BB82-F58705150935}">
      <dgm:prSet/>
      <dgm:spPr/>
      <dgm:t>
        <a:bodyPr/>
        <a:lstStyle/>
        <a:p>
          <a:endParaRPr lang="en-US"/>
        </a:p>
      </dgm:t>
    </dgm:pt>
    <dgm:pt modelId="{FE9A64EC-0B07-409F-B9A6-8C60D6CD0DE3}" type="sibTrans" cxnId="{4CBA5526-65C8-4EED-BB82-F58705150935}">
      <dgm:prSet/>
      <dgm:spPr/>
      <dgm:t>
        <a:bodyPr/>
        <a:lstStyle/>
        <a:p>
          <a:endParaRPr lang="en-US"/>
        </a:p>
      </dgm:t>
    </dgm:pt>
    <dgm:pt modelId="{09519F75-5663-46D0-8557-2E1FAB859930}">
      <dgm:prSet/>
      <dgm:spPr/>
      <dgm:t>
        <a:bodyPr/>
        <a:lstStyle/>
        <a:p>
          <a:r>
            <a:rPr lang="en-US" dirty="0"/>
            <a:t>Conference Reimbursement Submission &amp; Completion of</a:t>
          </a:r>
        </a:p>
        <a:p>
          <a:r>
            <a:rPr lang="en-US" b="1" dirty="0"/>
            <a:t>“Add External Training”</a:t>
          </a:r>
        </a:p>
        <a:p>
          <a:r>
            <a:rPr lang="en-US" b="1" dirty="0"/>
            <a:t>In Gateway </a:t>
          </a:r>
          <a:endParaRPr lang="en-US" dirty="0"/>
        </a:p>
      </dgm:t>
    </dgm:pt>
    <dgm:pt modelId="{995CDDFE-45C2-4AD7-A4B4-3E100AEE4F7C}" type="parTrans" cxnId="{1F9E808B-37D1-4CC9-B9DF-A5BC63E83717}">
      <dgm:prSet/>
      <dgm:spPr/>
      <dgm:t>
        <a:bodyPr/>
        <a:lstStyle/>
        <a:p>
          <a:endParaRPr lang="en-US"/>
        </a:p>
      </dgm:t>
    </dgm:pt>
    <dgm:pt modelId="{FDE60FB5-EA30-4784-8B7D-7CF77AFFA6E9}" type="sibTrans" cxnId="{1F9E808B-37D1-4CC9-B9DF-A5BC63E83717}">
      <dgm:prSet/>
      <dgm:spPr/>
      <dgm:t>
        <a:bodyPr/>
        <a:lstStyle/>
        <a:p>
          <a:endParaRPr lang="en-US"/>
        </a:p>
      </dgm:t>
    </dgm:pt>
    <dgm:pt modelId="{FF24882F-A6BB-452B-A4B2-4DE2011CD240}">
      <dgm:prSet/>
      <dgm:spPr/>
      <dgm:t>
        <a:bodyPr/>
        <a:lstStyle/>
        <a:p>
          <a:r>
            <a:rPr lang="en-US" dirty="0"/>
            <a:t>Direct Supervisor Signature</a:t>
          </a:r>
        </a:p>
      </dgm:t>
    </dgm:pt>
    <dgm:pt modelId="{D59B09C4-DF1F-4705-B69B-A1550D2433BF}" type="parTrans" cxnId="{1611C7D5-B868-4671-AEE3-E3B1E0B1F8A3}">
      <dgm:prSet/>
      <dgm:spPr/>
      <dgm:t>
        <a:bodyPr/>
        <a:lstStyle/>
        <a:p>
          <a:endParaRPr lang="en-US"/>
        </a:p>
      </dgm:t>
    </dgm:pt>
    <dgm:pt modelId="{E8C6F821-1FF4-427C-99AA-DCBFB5DF078F}" type="sibTrans" cxnId="{1611C7D5-B868-4671-AEE3-E3B1E0B1F8A3}">
      <dgm:prSet/>
      <dgm:spPr/>
      <dgm:t>
        <a:bodyPr/>
        <a:lstStyle/>
        <a:p>
          <a:endParaRPr lang="en-US"/>
        </a:p>
      </dgm:t>
    </dgm:pt>
    <dgm:pt modelId="{9A7CF614-8DAA-4063-8C86-CF9B69C4D1E4}">
      <dgm:prSet/>
      <dgm:spPr/>
      <dgm:t>
        <a:bodyPr/>
        <a:lstStyle/>
        <a:p>
          <a:r>
            <a:rPr lang="en-US" dirty="0"/>
            <a:t>Accounts Payable Processing</a:t>
          </a:r>
        </a:p>
      </dgm:t>
    </dgm:pt>
    <dgm:pt modelId="{03086D51-3CD3-40CD-80E2-605BDC4A29AB}" type="parTrans" cxnId="{2ABB65C9-6639-4219-9CD1-72095C429C64}">
      <dgm:prSet/>
      <dgm:spPr/>
      <dgm:t>
        <a:bodyPr/>
        <a:lstStyle/>
        <a:p>
          <a:endParaRPr lang="en-US"/>
        </a:p>
      </dgm:t>
    </dgm:pt>
    <dgm:pt modelId="{BC49184A-F19B-486E-A634-572AEEEBB2F8}" type="sibTrans" cxnId="{2ABB65C9-6639-4219-9CD1-72095C429C64}">
      <dgm:prSet/>
      <dgm:spPr/>
      <dgm:t>
        <a:bodyPr/>
        <a:lstStyle/>
        <a:p>
          <a:endParaRPr lang="en-US"/>
        </a:p>
      </dgm:t>
    </dgm:pt>
    <dgm:pt modelId="{7AB0ABED-6724-4868-96DE-B088E11C8D86}">
      <dgm:prSet/>
      <dgm:spPr/>
      <dgm:t>
        <a:bodyPr/>
        <a:lstStyle/>
        <a:p>
          <a:r>
            <a:rPr lang="en-US" dirty="0"/>
            <a:t>Reimbursement Check issued</a:t>
          </a:r>
        </a:p>
      </dgm:t>
    </dgm:pt>
    <dgm:pt modelId="{12CA9BE7-BC4F-49F0-A32A-1BB1A57B3840}" type="parTrans" cxnId="{9A160EE0-3054-49E8-9C7E-B6FDA66D54DD}">
      <dgm:prSet/>
      <dgm:spPr/>
      <dgm:t>
        <a:bodyPr/>
        <a:lstStyle/>
        <a:p>
          <a:endParaRPr lang="en-US"/>
        </a:p>
      </dgm:t>
    </dgm:pt>
    <dgm:pt modelId="{7E68C138-04DA-47D9-9D35-1D2744EA4E7D}" type="sibTrans" cxnId="{9A160EE0-3054-49E8-9C7E-B6FDA66D54DD}">
      <dgm:prSet/>
      <dgm:spPr/>
      <dgm:t>
        <a:bodyPr/>
        <a:lstStyle/>
        <a:p>
          <a:endParaRPr lang="en-US"/>
        </a:p>
      </dgm:t>
    </dgm:pt>
    <dgm:pt modelId="{8792D79A-6D8C-4C5C-A981-7C1F66E6656D}">
      <dgm:prSet/>
      <dgm:spPr/>
      <dgm:t>
        <a:bodyPr/>
        <a:lstStyle/>
        <a:p>
          <a:r>
            <a:rPr lang="en-US" dirty="0"/>
            <a:t>Secure Funding Source/Funding Source Manager Approval</a:t>
          </a:r>
        </a:p>
      </dgm:t>
    </dgm:pt>
    <dgm:pt modelId="{90DA8CE5-95C1-4029-A0B6-B23155D823A6}" type="parTrans" cxnId="{D74DAEEC-B7F3-4767-88AA-D77CBA1FA414}">
      <dgm:prSet/>
      <dgm:spPr/>
      <dgm:t>
        <a:bodyPr/>
        <a:lstStyle/>
        <a:p>
          <a:endParaRPr lang="en-US"/>
        </a:p>
      </dgm:t>
    </dgm:pt>
    <dgm:pt modelId="{A46115D5-D072-4AE3-8016-AB409F2AC9AE}" type="sibTrans" cxnId="{D74DAEEC-B7F3-4767-88AA-D77CBA1FA414}">
      <dgm:prSet/>
      <dgm:spPr/>
      <dgm:t>
        <a:bodyPr/>
        <a:lstStyle/>
        <a:p>
          <a:endParaRPr lang="en-US"/>
        </a:p>
      </dgm:t>
    </dgm:pt>
    <dgm:pt modelId="{A7EDED3E-AE9E-41D4-BC5B-76D3795AFB53}">
      <dgm:prSet/>
      <dgm:spPr/>
      <dgm:t>
        <a:bodyPr/>
        <a:lstStyle/>
        <a:p>
          <a:r>
            <a:rPr lang="en-US" dirty="0"/>
            <a:t>Complete SAC Conference Funds Request Form </a:t>
          </a:r>
        </a:p>
      </dgm:t>
    </dgm:pt>
    <dgm:pt modelId="{7FDE5F56-43EC-4E77-86AD-4649893E5BD5}" type="parTrans" cxnId="{4809BBD6-3DF9-4ABF-803D-68BDC9AAA918}">
      <dgm:prSet/>
      <dgm:spPr/>
      <dgm:t>
        <a:bodyPr/>
        <a:lstStyle/>
        <a:p>
          <a:endParaRPr lang="en-US"/>
        </a:p>
      </dgm:t>
    </dgm:pt>
    <dgm:pt modelId="{93B7D268-4065-4A7E-ABA1-0053A0B6F056}" type="sibTrans" cxnId="{4809BBD6-3DF9-4ABF-803D-68BDC9AAA918}">
      <dgm:prSet/>
      <dgm:spPr/>
      <dgm:t>
        <a:bodyPr/>
        <a:lstStyle/>
        <a:p>
          <a:endParaRPr lang="en-US"/>
        </a:p>
      </dgm:t>
    </dgm:pt>
    <dgm:pt modelId="{64008C60-D6C8-4C5D-B6F0-06879CE6F72B}" type="pres">
      <dgm:prSet presAssocID="{2A0D97DE-9B79-452F-B229-F15BF1E961F8}" presName="diagram" presStyleCnt="0">
        <dgm:presLayoutVars>
          <dgm:dir/>
          <dgm:resizeHandles val="exact"/>
        </dgm:presLayoutVars>
      </dgm:prSet>
      <dgm:spPr/>
    </dgm:pt>
    <dgm:pt modelId="{47D18982-8FCB-4EA0-9F42-D9EA2A3113C5}" type="pres">
      <dgm:prSet presAssocID="{8792D79A-6D8C-4C5C-A981-7C1F66E6656D}" presName="node" presStyleLbl="node1" presStyleIdx="0" presStyleCnt="11">
        <dgm:presLayoutVars>
          <dgm:bulletEnabled val="1"/>
        </dgm:presLayoutVars>
      </dgm:prSet>
      <dgm:spPr/>
    </dgm:pt>
    <dgm:pt modelId="{98D7A84F-2763-43C8-9791-0CBFF78251B6}" type="pres">
      <dgm:prSet presAssocID="{A46115D5-D072-4AE3-8016-AB409F2AC9AE}" presName="sibTrans" presStyleLbl="sibTrans2D1" presStyleIdx="0" presStyleCnt="10"/>
      <dgm:spPr/>
    </dgm:pt>
    <dgm:pt modelId="{F03CB955-3A16-4638-B475-ACC0A6A2D98F}" type="pres">
      <dgm:prSet presAssocID="{A46115D5-D072-4AE3-8016-AB409F2AC9AE}" presName="connectorText" presStyleLbl="sibTrans2D1" presStyleIdx="0" presStyleCnt="10"/>
      <dgm:spPr/>
    </dgm:pt>
    <dgm:pt modelId="{D811BB97-DBA0-4F9D-99E3-A7AAF2BCC339}" type="pres">
      <dgm:prSet presAssocID="{A7EDED3E-AE9E-41D4-BC5B-76D3795AFB53}" presName="node" presStyleLbl="node1" presStyleIdx="1" presStyleCnt="11">
        <dgm:presLayoutVars>
          <dgm:bulletEnabled val="1"/>
        </dgm:presLayoutVars>
      </dgm:prSet>
      <dgm:spPr/>
    </dgm:pt>
    <dgm:pt modelId="{FEF2AE6A-7D29-4DD0-9090-0F4C41D43959}" type="pres">
      <dgm:prSet presAssocID="{93B7D268-4065-4A7E-ABA1-0053A0B6F056}" presName="sibTrans" presStyleLbl="sibTrans2D1" presStyleIdx="1" presStyleCnt="10"/>
      <dgm:spPr/>
    </dgm:pt>
    <dgm:pt modelId="{9F7F833E-4EFF-4D25-93DA-AAD692ECC73C}" type="pres">
      <dgm:prSet presAssocID="{93B7D268-4065-4A7E-ABA1-0053A0B6F056}" presName="connectorText" presStyleLbl="sibTrans2D1" presStyleIdx="1" presStyleCnt="10"/>
      <dgm:spPr/>
    </dgm:pt>
    <dgm:pt modelId="{366246D5-944B-4BB6-8419-4CD518608C7E}" type="pres">
      <dgm:prSet presAssocID="{4355F4B4-95E8-4F9A-BD82-46E188B157E0}" presName="node" presStyleLbl="node1" presStyleIdx="2" presStyleCnt="11">
        <dgm:presLayoutVars>
          <dgm:bulletEnabled val="1"/>
        </dgm:presLayoutVars>
      </dgm:prSet>
      <dgm:spPr/>
    </dgm:pt>
    <dgm:pt modelId="{EB7DE22F-7F88-4842-BE28-76605A3E3200}" type="pres">
      <dgm:prSet presAssocID="{84C86715-8009-42E6-A91F-239CE67C93E6}" presName="sibTrans" presStyleLbl="sibTrans2D1" presStyleIdx="2" presStyleCnt="10"/>
      <dgm:spPr/>
    </dgm:pt>
    <dgm:pt modelId="{96B4476D-241C-4CE5-8AC3-3BCED6CB9329}" type="pres">
      <dgm:prSet presAssocID="{84C86715-8009-42E6-A91F-239CE67C93E6}" presName="connectorText" presStyleLbl="sibTrans2D1" presStyleIdx="2" presStyleCnt="10"/>
      <dgm:spPr/>
    </dgm:pt>
    <dgm:pt modelId="{AA749C6C-2C89-4A13-9184-E77651F03DDE}" type="pres">
      <dgm:prSet presAssocID="{042190FC-7487-46AF-9A18-97CF166A44E9}" presName="node" presStyleLbl="node1" presStyleIdx="3" presStyleCnt="11">
        <dgm:presLayoutVars>
          <dgm:bulletEnabled val="1"/>
        </dgm:presLayoutVars>
      </dgm:prSet>
      <dgm:spPr/>
    </dgm:pt>
    <dgm:pt modelId="{09408483-D01C-4DE9-A4F6-9C0DBDC54558}" type="pres">
      <dgm:prSet presAssocID="{218B0063-0CE9-4950-95BF-93413987D5BC}" presName="sibTrans" presStyleLbl="sibTrans2D1" presStyleIdx="3" presStyleCnt="10"/>
      <dgm:spPr/>
    </dgm:pt>
    <dgm:pt modelId="{EED771F6-99F9-4822-9FC2-6DDE007B9497}" type="pres">
      <dgm:prSet presAssocID="{218B0063-0CE9-4950-95BF-93413987D5BC}" presName="connectorText" presStyleLbl="sibTrans2D1" presStyleIdx="3" presStyleCnt="10"/>
      <dgm:spPr/>
    </dgm:pt>
    <dgm:pt modelId="{FB7D13EB-DAEB-49DD-A4CA-385123A89FD2}" type="pres">
      <dgm:prSet presAssocID="{CCDA06E9-7B83-4E12-9902-03259AF450E7}" presName="node" presStyleLbl="node1" presStyleIdx="4" presStyleCnt="11">
        <dgm:presLayoutVars>
          <dgm:bulletEnabled val="1"/>
        </dgm:presLayoutVars>
      </dgm:prSet>
      <dgm:spPr/>
    </dgm:pt>
    <dgm:pt modelId="{1304AEDA-F81A-47E4-AD6E-0ABA0317980C}" type="pres">
      <dgm:prSet presAssocID="{CFB83666-97BF-48A6-B5D0-99DFF9CBC533}" presName="sibTrans" presStyleLbl="sibTrans2D1" presStyleIdx="4" presStyleCnt="10"/>
      <dgm:spPr/>
    </dgm:pt>
    <dgm:pt modelId="{B63D3DF6-E79A-40F4-AE04-755D75DB4E13}" type="pres">
      <dgm:prSet presAssocID="{CFB83666-97BF-48A6-B5D0-99DFF9CBC533}" presName="connectorText" presStyleLbl="sibTrans2D1" presStyleIdx="4" presStyleCnt="10"/>
      <dgm:spPr/>
    </dgm:pt>
    <dgm:pt modelId="{1E506765-8FFA-4710-869E-15A67D890E5F}" type="pres">
      <dgm:prSet presAssocID="{8E95B54D-540D-4DFA-AD93-01BEE12C143E}" presName="node" presStyleLbl="node1" presStyleIdx="5" presStyleCnt="11">
        <dgm:presLayoutVars>
          <dgm:bulletEnabled val="1"/>
        </dgm:presLayoutVars>
      </dgm:prSet>
      <dgm:spPr/>
    </dgm:pt>
    <dgm:pt modelId="{5444262C-3C50-43E1-B46C-A990C00DE7DD}" type="pres">
      <dgm:prSet presAssocID="{6B3C1A2C-50F1-48FC-88D3-7F7437C5C383}" presName="sibTrans" presStyleLbl="sibTrans2D1" presStyleIdx="5" presStyleCnt="10"/>
      <dgm:spPr/>
    </dgm:pt>
    <dgm:pt modelId="{9FB94D51-B025-46B7-97C8-43707AFA7F24}" type="pres">
      <dgm:prSet presAssocID="{6B3C1A2C-50F1-48FC-88D3-7F7437C5C383}" presName="connectorText" presStyleLbl="sibTrans2D1" presStyleIdx="5" presStyleCnt="10"/>
      <dgm:spPr/>
    </dgm:pt>
    <dgm:pt modelId="{1EE65626-0E03-42C9-843A-54104DF00EB8}" type="pres">
      <dgm:prSet presAssocID="{D99EA5A5-8137-4FA7-9F84-29858C2F2197}" presName="node" presStyleLbl="node1" presStyleIdx="6" presStyleCnt="11">
        <dgm:presLayoutVars>
          <dgm:bulletEnabled val="1"/>
        </dgm:presLayoutVars>
      </dgm:prSet>
      <dgm:spPr/>
    </dgm:pt>
    <dgm:pt modelId="{38A8BDB1-CEB2-4450-AB36-9F6B44A1F33D}" type="pres">
      <dgm:prSet presAssocID="{FE9A64EC-0B07-409F-B9A6-8C60D6CD0DE3}" presName="sibTrans" presStyleLbl="sibTrans2D1" presStyleIdx="6" presStyleCnt="10"/>
      <dgm:spPr/>
    </dgm:pt>
    <dgm:pt modelId="{DBBB4B45-4518-498B-A757-8C6F6E4013FB}" type="pres">
      <dgm:prSet presAssocID="{FE9A64EC-0B07-409F-B9A6-8C60D6CD0DE3}" presName="connectorText" presStyleLbl="sibTrans2D1" presStyleIdx="6" presStyleCnt="10"/>
      <dgm:spPr/>
    </dgm:pt>
    <dgm:pt modelId="{DFBAFCBB-F9D9-4F34-AF91-EB624FD66B03}" type="pres">
      <dgm:prSet presAssocID="{09519F75-5663-46D0-8557-2E1FAB859930}" presName="node" presStyleLbl="node1" presStyleIdx="7" presStyleCnt="11">
        <dgm:presLayoutVars>
          <dgm:bulletEnabled val="1"/>
        </dgm:presLayoutVars>
      </dgm:prSet>
      <dgm:spPr/>
    </dgm:pt>
    <dgm:pt modelId="{76FA1EB4-4C5E-4775-9CBD-87034EC25BED}" type="pres">
      <dgm:prSet presAssocID="{FDE60FB5-EA30-4784-8B7D-7CF77AFFA6E9}" presName="sibTrans" presStyleLbl="sibTrans2D1" presStyleIdx="7" presStyleCnt="10"/>
      <dgm:spPr/>
    </dgm:pt>
    <dgm:pt modelId="{2ED80EE5-5388-4265-9599-A0419750211F}" type="pres">
      <dgm:prSet presAssocID="{FDE60FB5-EA30-4784-8B7D-7CF77AFFA6E9}" presName="connectorText" presStyleLbl="sibTrans2D1" presStyleIdx="7" presStyleCnt="10"/>
      <dgm:spPr/>
    </dgm:pt>
    <dgm:pt modelId="{20E9FC3C-122D-4D79-BAD7-1EAE630DB8AD}" type="pres">
      <dgm:prSet presAssocID="{FF24882F-A6BB-452B-A4B2-4DE2011CD240}" presName="node" presStyleLbl="node1" presStyleIdx="8" presStyleCnt="11">
        <dgm:presLayoutVars>
          <dgm:bulletEnabled val="1"/>
        </dgm:presLayoutVars>
      </dgm:prSet>
      <dgm:spPr/>
    </dgm:pt>
    <dgm:pt modelId="{2A42A100-E34D-4B13-856E-19BFBFC466FC}" type="pres">
      <dgm:prSet presAssocID="{E8C6F821-1FF4-427C-99AA-DCBFB5DF078F}" presName="sibTrans" presStyleLbl="sibTrans2D1" presStyleIdx="8" presStyleCnt="10"/>
      <dgm:spPr/>
    </dgm:pt>
    <dgm:pt modelId="{A9798ED5-8DE2-4525-B7C0-5235C201ABA3}" type="pres">
      <dgm:prSet presAssocID="{E8C6F821-1FF4-427C-99AA-DCBFB5DF078F}" presName="connectorText" presStyleLbl="sibTrans2D1" presStyleIdx="8" presStyleCnt="10"/>
      <dgm:spPr/>
    </dgm:pt>
    <dgm:pt modelId="{47EBE0D2-F013-4598-A16C-EBE621433F61}" type="pres">
      <dgm:prSet presAssocID="{9A7CF614-8DAA-4063-8C86-CF9B69C4D1E4}" presName="node" presStyleLbl="node1" presStyleIdx="9" presStyleCnt="11">
        <dgm:presLayoutVars>
          <dgm:bulletEnabled val="1"/>
        </dgm:presLayoutVars>
      </dgm:prSet>
      <dgm:spPr/>
    </dgm:pt>
    <dgm:pt modelId="{EFAB1886-DBA6-48A7-A94A-6BAA237F5AA5}" type="pres">
      <dgm:prSet presAssocID="{BC49184A-F19B-486E-A634-572AEEEBB2F8}" presName="sibTrans" presStyleLbl="sibTrans2D1" presStyleIdx="9" presStyleCnt="10"/>
      <dgm:spPr/>
    </dgm:pt>
    <dgm:pt modelId="{91233246-EDA5-41B8-9807-7C29D6DE1477}" type="pres">
      <dgm:prSet presAssocID="{BC49184A-F19B-486E-A634-572AEEEBB2F8}" presName="connectorText" presStyleLbl="sibTrans2D1" presStyleIdx="9" presStyleCnt="10"/>
      <dgm:spPr/>
    </dgm:pt>
    <dgm:pt modelId="{38624F84-01E8-4BB4-9D5B-0B04DF5931EC}" type="pres">
      <dgm:prSet presAssocID="{7AB0ABED-6724-4868-96DE-B088E11C8D8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1100A0A-08AE-4D38-B6A4-B586C763B0AF}" type="presOf" srcId="{FDE60FB5-EA30-4784-8B7D-7CF77AFFA6E9}" destId="{2ED80EE5-5388-4265-9599-A0419750211F}" srcOrd="1" destOrd="0" presId="urn:microsoft.com/office/officeart/2005/8/layout/process5"/>
    <dgm:cxn modelId="{EF82E00A-67E3-48C3-81BA-023F4A8CBEA9}" srcId="{2A0D97DE-9B79-452F-B229-F15BF1E961F8}" destId="{CCDA06E9-7B83-4E12-9902-03259AF450E7}" srcOrd="4" destOrd="0" parTransId="{EDF3E4BF-28C7-4EC8-90E9-CB289DD7C32E}" sibTransId="{CFB83666-97BF-48A6-B5D0-99DFF9CBC533}"/>
    <dgm:cxn modelId="{D3D0400B-0C11-4CD0-98FE-F0A0FC64D847}" type="presOf" srcId="{BC49184A-F19B-486E-A634-572AEEEBB2F8}" destId="{91233246-EDA5-41B8-9807-7C29D6DE1477}" srcOrd="1" destOrd="0" presId="urn:microsoft.com/office/officeart/2005/8/layout/process5"/>
    <dgm:cxn modelId="{41DC1B10-97DF-4FC0-936F-49405873A8D5}" type="presOf" srcId="{93B7D268-4065-4A7E-ABA1-0053A0B6F056}" destId="{9F7F833E-4EFF-4D25-93DA-AAD692ECC73C}" srcOrd="1" destOrd="0" presId="urn:microsoft.com/office/officeart/2005/8/layout/process5"/>
    <dgm:cxn modelId="{77A5AD13-46A6-4846-8C3F-84C07EC548C3}" type="presOf" srcId="{CFB83666-97BF-48A6-B5D0-99DFF9CBC533}" destId="{1304AEDA-F81A-47E4-AD6E-0ABA0317980C}" srcOrd="0" destOrd="0" presId="urn:microsoft.com/office/officeart/2005/8/layout/process5"/>
    <dgm:cxn modelId="{AA3BCD21-CDBC-4F3B-A981-32B3D88F99D6}" type="presOf" srcId="{E8C6F821-1FF4-427C-99AA-DCBFB5DF078F}" destId="{A9798ED5-8DE2-4525-B7C0-5235C201ABA3}" srcOrd="1" destOrd="0" presId="urn:microsoft.com/office/officeart/2005/8/layout/process5"/>
    <dgm:cxn modelId="{4CBA5526-65C8-4EED-BB82-F58705150935}" srcId="{2A0D97DE-9B79-452F-B229-F15BF1E961F8}" destId="{D99EA5A5-8137-4FA7-9F84-29858C2F2197}" srcOrd="6" destOrd="0" parTransId="{80B8C101-7900-4F05-A7B6-28810FB3E6A8}" sibTransId="{FE9A64EC-0B07-409F-B9A6-8C60D6CD0DE3}"/>
    <dgm:cxn modelId="{15E85028-1DF8-4938-AFC9-8FE5968CEDCD}" type="presOf" srcId="{042190FC-7487-46AF-9A18-97CF166A44E9}" destId="{AA749C6C-2C89-4A13-9184-E77651F03DDE}" srcOrd="0" destOrd="0" presId="urn:microsoft.com/office/officeart/2005/8/layout/process5"/>
    <dgm:cxn modelId="{B8B3D331-C0AD-4C0E-B6DF-FDB671F9FC8F}" type="presOf" srcId="{A46115D5-D072-4AE3-8016-AB409F2AC9AE}" destId="{98D7A84F-2763-43C8-9791-0CBFF78251B6}" srcOrd="0" destOrd="0" presId="urn:microsoft.com/office/officeart/2005/8/layout/process5"/>
    <dgm:cxn modelId="{EB9DE033-14B4-4A7E-9E08-5F9C9E054D0C}" type="presOf" srcId="{FE9A64EC-0B07-409F-B9A6-8C60D6CD0DE3}" destId="{38A8BDB1-CEB2-4450-AB36-9F6B44A1F33D}" srcOrd="0" destOrd="0" presId="urn:microsoft.com/office/officeart/2005/8/layout/process5"/>
    <dgm:cxn modelId="{EBECBB3A-ED9F-4277-9E92-83C76C532989}" type="presOf" srcId="{8E95B54D-540D-4DFA-AD93-01BEE12C143E}" destId="{1E506765-8FFA-4710-869E-15A67D890E5F}" srcOrd="0" destOrd="0" presId="urn:microsoft.com/office/officeart/2005/8/layout/process5"/>
    <dgm:cxn modelId="{D7B2EE3F-7CFC-48CB-B853-15195469D48A}" type="presOf" srcId="{E8C6F821-1FF4-427C-99AA-DCBFB5DF078F}" destId="{2A42A100-E34D-4B13-856E-19BFBFC466FC}" srcOrd="0" destOrd="0" presId="urn:microsoft.com/office/officeart/2005/8/layout/process5"/>
    <dgm:cxn modelId="{B2985152-4995-4347-8456-5EFEC677D1D7}" type="presOf" srcId="{218B0063-0CE9-4950-95BF-93413987D5BC}" destId="{09408483-D01C-4DE9-A4F6-9C0DBDC54558}" srcOrd="0" destOrd="0" presId="urn:microsoft.com/office/officeart/2005/8/layout/process5"/>
    <dgm:cxn modelId="{01750559-617E-4CF6-BC6D-8E9F85D03991}" srcId="{2A0D97DE-9B79-452F-B229-F15BF1E961F8}" destId="{4355F4B4-95E8-4F9A-BD82-46E188B157E0}" srcOrd="2" destOrd="0" parTransId="{743488B3-050E-4525-B405-A584F04B439A}" sibTransId="{84C86715-8009-42E6-A91F-239CE67C93E6}"/>
    <dgm:cxn modelId="{D3D8D859-ECA2-4A9F-90AA-278CF72D6080}" type="presOf" srcId="{7AB0ABED-6724-4868-96DE-B088E11C8D86}" destId="{38624F84-01E8-4BB4-9D5B-0B04DF5931EC}" srcOrd="0" destOrd="0" presId="urn:microsoft.com/office/officeart/2005/8/layout/process5"/>
    <dgm:cxn modelId="{9D4F816E-723A-43B9-92D5-C108C00CE25D}" type="presOf" srcId="{FDE60FB5-EA30-4784-8B7D-7CF77AFFA6E9}" destId="{76FA1EB4-4C5E-4775-9CBD-87034EC25BED}" srcOrd="0" destOrd="0" presId="urn:microsoft.com/office/officeart/2005/8/layout/process5"/>
    <dgm:cxn modelId="{EA6FEE7D-23FE-4AE4-AEAB-BCC9A100D732}" type="presOf" srcId="{CFB83666-97BF-48A6-B5D0-99DFF9CBC533}" destId="{B63D3DF6-E79A-40F4-AE04-755D75DB4E13}" srcOrd="1" destOrd="0" presId="urn:microsoft.com/office/officeart/2005/8/layout/process5"/>
    <dgm:cxn modelId="{A7144E84-4D86-4EC8-8CCD-ACA78EB1DB8D}" type="presOf" srcId="{93B7D268-4065-4A7E-ABA1-0053A0B6F056}" destId="{FEF2AE6A-7D29-4DD0-9090-0F4C41D43959}" srcOrd="0" destOrd="0" presId="urn:microsoft.com/office/officeart/2005/8/layout/process5"/>
    <dgm:cxn modelId="{D4A1E486-67D7-4840-9753-D87E799655F2}" type="presOf" srcId="{BC49184A-F19B-486E-A634-572AEEEBB2F8}" destId="{EFAB1886-DBA6-48A7-A94A-6BAA237F5AA5}" srcOrd="0" destOrd="0" presId="urn:microsoft.com/office/officeart/2005/8/layout/process5"/>
    <dgm:cxn modelId="{C586E887-55C1-49DC-8459-0D9605B14827}" type="presOf" srcId="{2A0D97DE-9B79-452F-B229-F15BF1E961F8}" destId="{64008C60-D6C8-4C5D-B6F0-06879CE6F72B}" srcOrd="0" destOrd="0" presId="urn:microsoft.com/office/officeart/2005/8/layout/process5"/>
    <dgm:cxn modelId="{1F9E808B-37D1-4CC9-B9DF-A5BC63E83717}" srcId="{2A0D97DE-9B79-452F-B229-F15BF1E961F8}" destId="{09519F75-5663-46D0-8557-2E1FAB859930}" srcOrd="7" destOrd="0" parTransId="{995CDDFE-45C2-4AD7-A4B4-3E100AEE4F7C}" sibTransId="{FDE60FB5-EA30-4784-8B7D-7CF77AFFA6E9}"/>
    <dgm:cxn modelId="{9A354A8C-F75C-4A51-978C-22A3AB12FCE4}" type="presOf" srcId="{A7EDED3E-AE9E-41D4-BC5B-76D3795AFB53}" destId="{D811BB97-DBA0-4F9D-99E3-A7AAF2BCC339}" srcOrd="0" destOrd="0" presId="urn:microsoft.com/office/officeart/2005/8/layout/process5"/>
    <dgm:cxn modelId="{81360A8F-4F39-4292-B799-8DDE78B3F1F6}" type="presOf" srcId="{FF24882F-A6BB-452B-A4B2-4DE2011CD240}" destId="{20E9FC3C-122D-4D79-BAD7-1EAE630DB8AD}" srcOrd="0" destOrd="0" presId="urn:microsoft.com/office/officeart/2005/8/layout/process5"/>
    <dgm:cxn modelId="{DBD6B695-1AAA-41C4-9A59-769A58728D4F}" srcId="{2A0D97DE-9B79-452F-B229-F15BF1E961F8}" destId="{8E95B54D-540D-4DFA-AD93-01BEE12C143E}" srcOrd="5" destOrd="0" parTransId="{88FECE02-D5F7-4D8A-A378-F59D1C5688E1}" sibTransId="{6B3C1A2C-50F1-48FC-88D3-7F7437C5C383}"/>
    <dgm:cxn modelId="{7872E998-1536-4EB8-92E8-2C378C04F7D7}" type="presOf" srcId="{D99EA5A5-8137-4FA7-9F84-29858C2F2197}" destId="{1EE65626-0E03-42C9-843A-54104DF00EB8}" srcOrd="0" destOrd="0" presId="urn:microsoft.com/office/officeart/2005/8/layout/process5"/>
    <dgm:cxn modelId="{41D5269F-3BF2-44F1-82A5-9DA4F6159B16}" type="presOf" srcId="{CCDA06E9-7B83-4E12-9902-03259AF450E7}" destId="{FB7D13EB-DAEB-49DD-A4CA-385123A89FD2}" srcOrd="0" destOrd="0" presId="urn:microsoft.com/office/officeart/2005/8/layout/process5"/>
    <dgm:cxn modelId="{BC1FC7AB-D0C6-42CC-A0C4-50D778AA9A1A}" type="presOf" srcId="{4355F4B4-95E8-4F9A-BD82-46E188B157E0}" destId="{366246D5-944B-4BB6-8419-4CD518608C7E}" srcOrd="0" destOrd="0" presId="urn:microsoft.com/office/officeart/2005/8/layout/process5"/>
    <dgm:cxn modelId="{E87422B3-22FF-46CA-B09D-6348E6C661BC}" type="presOf" srcId="{09519F75-5663-46D0-8557-2E1FAB859930}" destId="{DFBAFCBB-F9D9-4F34-AF91-EB624FD66B03}" srcOrd="0" destOrd="0" presId="urn:microsoft.com/office/officeart/2005/8/layout/process5"/>
    <dgm:cxn modelId="{0F9F57B7-D6AE-460D-9D5E-C8E841FEA338}" type="presOf" srcId="{218B0063-0CE9-4950-95BF-93413987D5BC}" destId="{EED771F6-99F9-4822-9FC2-6DDE007B9497}" srcOrd="1" destOrd="0" presId="urn:microsoft.com/office/officeart/2005/8/layout/process5"/>
    <dgm:cxn modelId="{5252FEB8-B497-4B59-BF45-BDFD300B904C}" srcId="{2A0D97DE-9B79-452F-B229-F15BF1E961F8}" destId="{042190FC-7487-46AF-9A18-97CF166A44E9}" srcOrd="3" destOrd="0" parTransId="{496F5900-DAB0-4A4D-A4DE-4A0A606D8351}" sibTransId="{218B0063-0CE9-4950-95BF-93413987D5BC}"/>
    <dgm:cxn modelId="{0B5AD9C3-545B-4688-BEA0-7025FFF502E1}" type="presOf" srcId="{8792D79A-6D8C-4C5C-A981-7C1F66E6656D}" destId="{47D18982-8FCB-4EA0-9F42-D9EA2A3113C5}" srcOrd="0" destOrd="0" presId="urn:microsoft.com/office/officeart/2005/8/layout/process5"/>
    <dgm:cxn modelId="{2ABB65C9-6639-4219-9CD1-72095C429C64}" srcId="{2A0D97DE-9B79-452F-B229-F15BF1E961F8}" destId="{9A7CF614-8DAA-4063-8C86-CF9B69C4D1E4}" srcOrd="9" destOrd="0" parTransId="{03086D51-3CD3-40CD-80E2-605BDC4A29AB}" sibTransId="{BC49184A-F19B-486E-A634-572AEEEBB2F8}"/>
    <dgm:cxn modelId="{B92AB7CF-A269-4FC9-9020-A8C0463C6333}" type="presOf" srcId="{FE9A64EC-0B07-409F-B9A6-8C60D6CD0DE3}" destId="{DBBB4B45-4518-498B-A757-8C6F6E4013FB}" srcOrd="1" destOrd="0" presId="urn:microsoft.com/office/officeart/2005/8/layout/process5"/>
    <dgm:cxn modelId="{62A3F9D2-27FE-4457-841E-403B0A9933DD}" type="presOf" srcId="{9A7CF614-8DAA-4063-8C86-CF9B69C4D1E4}" destId="{47EBE0D2-F013-4598-A16C-EBE621433F61}" srcOrd="0" destOrd="0" presId="urn:microsoft.com/office/officeart/2005/8/layout/process5"/>
    <dgm:cxn modelId="{1611C7D5-B868-4671-AEE3-E3B1E0B1F8A3}" srcId="{2A0D97DE-9B79-452F-B229-F15BF1E961F8}" destId="{FF24882F-A6BB-452B-A4B2-4DE2011CD240}" srcOrd="8" destOrd="0" parTransId="{D59B09C4-DF1F-4705-B69B-A1550D2433BF}" sibTransId="{E8C6F821-1FF4-427C-99AA-DCBFB5DF078F}"/>
    <dgm:cxn modelId="{4809BBD6-3DF9-4ABF-803D-68BDC9AAA918}" srcId="{2A0D97DE-9B79-452F-B229-F15BF1E961F8}" destId="{A7EDED3E-AE9E-41D4-BC5B-76D3795AFB53}" srcOrd="1" destOrd="0" parTransId="{7FDE5F56-43EC-4E77-86AD-4649893E5BD5}" sibTransId="{93B7D268-4065-4A7E-ABA1-0053A0B6F056}"/>
    <dgm:cxn modelId="{17B11DD7-0701-4895-940A-DFBE79AA031E}" type="presOf" srcId="{6B3C1A2C-50F1-48FC-88D3-7F7437C5C383}" destId="{9FB94D51-B025-46B7-97C8-43707AFA7F24}" srcOrd="1" destOrd="0" presId="urn:microsoft.com/office/officeart/2005/8/layout/process5"/>
    <dgm:cxn modelId="{632EC1DF-BD36-4878-B6C8-2F4DF2B80A0A}" type="presOf" srcId="{A46115D5-D072-4AE3-8016-AB409F2AC9AE}" destId="{F03CB955-3A16-4638-B475-ACC0A6A2D98F}" srcOrd="1" destOrd="0" presId="urn:microsoft.com/office/officeart/2005/8/layout/process5"/>
    <dgm:cxn modelId="{9A160EE0-3054-49E8-9C7E-B6FDA66D54DD}" srcId="{2A0D97DE-9B79-452F-B229-F15BF1E961F8}" destId="{7AB0ABED-6724-4868-96DE-B088E11C8D86}" srcOrd="10" destOrd="0" parTransId="{12CA9BE7-BC4F-49F0-A32A-1BB1A57B3840}" sibTransId="{7E68C138-04DA-47D9-9D35-1D2744EA4E7D}"/>
    <dgm:cxn modelId="{3C0C40E6-00B8-456A-9AF2-4A2B67D9A5A8}" type="presOf" srcId="{84C86715-8009-42E6-A91F-239CE67C93E6}" destId="{96B4476D-241C-4CE5-8AC3-3BCED6CB9329}" srcOrd="1" destOrd="0" presId="urn:microsoft.com/office/officeart/2005/8/layout/process5"/>
    <dgm:cxn modelId="{D74DAEEC-B7F3-4767-88AA-D77CBA1FA414}" srcId="{2A0D97DE-9B79-452F-B229-F15BF1E961F8}" destId="{8792D79A-6D8C-4C5C-A981-7C1F66E6656D}" srcOrd="0" destOrd="0" parTransId="{90DA8CE5-95C1-4029-A0B6-B23155D823A6}" sibTransId="{A46115D5-D072-4AE3-8016-AB409F2AC9AE}"/>
    <dgm:cxn modelId="{F717C8F4-1E54-41B2-9E56-9139AEB50861}" type="presOf" srcId="{6B3C1A2C-50F1-48FC-88D3-7F7437C5C383}" destId="{5444262C-3C50-43E1-B46C-A990C00DE7DD}" srcOrd="0" destOrd="0" presId="urn:microsoft.com/office/officeart/2005/8/layout/process5"/>
    <dgm:cxn modelId="{F1A507F9-C78D-452D-829D-272C512FB2EE}" type="presOf" srcId="{84C86715-8009-42E6-A91F-239CE67C93E6}" destId="{EB7DE22F-7F88-4842-BE28-76605A3E3200}" srcOrd="0" destOrd="0" presId="urn:microsoft.com/office/officeart/2005/8/layout/process5"/>
    <dgm:cxn modelId="{AFCDE018-8CB9-4DB1-A13F-487389C1F032}" type="presParOf" srcId="{64008C60-D6C8-4C5D-B6F0-06879CE6F72B}" destId="{47D18982-8FCB-4EA0-9F42-D9EA2A3113C5}" srcOrd="0" destOrd="0" presId="urn:microsoft.com/office/officeart/2005/8/layout/process5"/>
    <dgm:cxn modelId="{CD86A720-1FBD-4223-8048-F18F6DBE6ED9}" type="presParOf" srcId="{64008C60-D6C8-4C5D-B6F0-06879CE6F72B}" destId="{98D7A84F-2763-43C8-9791-0CBFF78251B6}" srcOrd="1" destOrd="0" presId="urn:microsoft.com/office/officeart/2005/8/layout/process5"/>
    <dgm:cxn modelId="{1AE4B71A-1861-454E-9053-B254A3E40156}" type="presParOf" srcId="{98D7A84F-2763-43C8-9791-0CBFF78251B6}" destId="{F03CB955-3A16-4638-B475-ACC0A6A2D98F}" srcOrd="0" destOrd="0" presId="urn:microsoft.com/office/officeart/2005/8/layout/process5"/>
    <dgm:cxn modelId="{148A52BE-DD08-4A78-A7D3-75B5CBB56975}" type="presParOf" srcId="{64008C60-D6C8-4C5D-B6F0-06879CE6F72B}" destId="{D811BB97-DBA0-4F9D-99E3-A7AAF2BCC339}" srcOrd="2" destOrd="0" presId="urn:microsoft.com/office/officeart/2005/8/layout/process5"/>
    <dgm:cxn modelId="{BD9AD3A7-F54B-47EA-B432-68E3F296911D}" type="presParOf" srcId="{64008C60-D6C8-4C5D-B6F0-06879CE6F72B}" destId="{FEF2AE6A-7D29-4DD0-9090-0F4C41D43959}" srcOrd="3" destOrd="0" presId="urn:microsoft.com/office/officeart/2005/8/layout/process5"/>
    <dgm:cxn modelId="{6E2B4C44-5A82-4936-9EDB-BD5FE6AD5191}" type="presParOf" srcId="{FEF2AE6A-7D29-4DD0-9090-0F4C41D43959}" destId="{9F7F833E-4EFF-4D25-93DA-AAD692ECC73C}" srcOrd="0" destOrd="0" presId="urn:microsoft.com/office/officeart/2005/8/layout/process5"/>
    <dgm:cxn modelId="{F71F5484-35D7-4D67-8E00-29ED4D55672D}" type="presParOf" srcId="{64008C60-D6C8-4C5D-B6F0-06879CE6F72B}" destId="{366246D5-944B-4BB6-8419-4CD518608C7E}" srcOrd="4" destOrd="0" presId="urn:microsoft.com/office/officeart/2005/8/layout/process5"/>
    <dgm:cxn modelId="{1CFDC778-08A3-4C62-9233-969D852A5FD9}" type="presParOf" srcId="{64008C60-D6C8-4C5D-B6F0-06879CE6F72B}" destId="{EB7DE22F-7F88-4842-BE28-76605A3E3200}" srcOrd="5" destOrd="0" presId="urn:microsoft.com/office/officeart/2005/8/layout/process5"/>
    <dgm:cxn modelId="{90518C66-6EFF-4363-A479-F5BD339502F6}" type="presParOf" srcId="{EB7DE22F-7F88-4842-BE28-76605A3E3200}" destId="{96B4476D-241C-4CE5-8AC3-3BCED6CB9329}" srcOrd="0" destOrd="0" presId="urn:microsoft.com/office/officeart/2005/8/layout/process5"/>
    <dgm:cxn modelId="{D2CFCA38-EA9B-40CA-97CF-F46A5A3186C0}" type="presParOf" srcId="{64008C60-D6C8-4C5D-B6F0-06879CE6F72B}" destId="{AA749C6C-2C89-4A13-9184-E77651F03DDE}" srcOrd="6" destOrd="0" presId="urn:microsoft.com/office/officeart/2005/8/layout/process5"/>
    <dgm:cxn modelId="{C314B91B-65F1-489A-A8B3-10D7543DDE49}" type="presParOf" srcId="{64008C60-D6C8-4C5D-B6F0-06879CE6F72B}" destId="{09408483-D01C-4DE9-A4F6-9C0DBDC54558}" srcOrd="7" destOrd="0" presId="urn:microsoft.com/office/officeart/2005/8/layout/process5"/>
    <dgm:cxn modelId="{AAD69914-FF35-4500-BE15-20DC1580D2DB}" type="presParOf" srcId="{09408483-D01C-4DE9-A4F6-9C0DBDC54558}" destId="{EED771F6-99F9-4822-9FC2-6DDE007B9497}" srcOrd="0" destOrd="0" presId="urn:microsoft.com/office/officeart/2005/8/layout/process5"/>
    <dgm:cxn modelId="{B65D9072-7CBD-4497-9EDE-A3887908BFB1}" type="presParOf" srcId="{64008C60-D6C8-4C5D-B6F0-06879CE6F72B}" destId="{FB7D13EB-DAEB-49DD-A4CA-385123A89FD2}" srcOrd="8" destOrd="0" presId="urn:microsoft.com/office/officeart/2005/8/layout/process5"/>
    <dgm:cxn modelId="{8E9C3A68-4E39-43B2-8582-D355D59FB0DD}" type="presParOf" srcId="{64008C60-D6C8-4C5D-B6F0-06879CE6F72B}" destId="{1304AEDA-F81A-47E4-AD6E-0ABA0317980C}" srcOrd="9" destOrd="0" presId="urn:microsoft.com/office/officeart/2005/8/layout/process5"/>
    <dgm:cxn modelId="{25B7C117-87EB-406D-970A-60F24C9C6EC0}" type="presParOf" srcId="{1304AEDA-F81A-47E4-AD6E-0ABA0317980C}" destId="{B63D3DF6-E79A-40F4-AE04-755D75DB4E13}" srcOrd="0" destOrd="0" presId="urn:microsoft.com/office/officeart/2005/8/layout/process5"/>
    <dgm:cxn modelId="{709633D6-C6ED-4F1E-B89B-66B1ADE19EEF}" type="presParOf" srcId="{64008C60-D6C8-4C5D-B6F0-06879CE6F72B}" destId="{1E506765-8FFA-4710-869E-15A67D890E5F}" srcOrd="10" destOrd="0" presId="urn:microsoft.com/office/officeart/2005/8/layout/process5"/>
    <dgm:cxn modelId="{CD59F4E3-8329-4802-AE0C-CDCFA381F591}" type="presParOf" srcId="{64008C60-D6C8-4C5D-B6F0-06879CE6F72B}" destId="{5444262C-3C50-43E1-B46C-A990C00DE7DD}" srcOrd="11" destOrd="0" presId="urn:microsoft.com/office/officeart/2005/8/layout/process5"/>
    <dgm:cxn modelId="{138C96AF-744D-4168-82B5-ACCC1A187FC5}" type="presParOf" srcId="{5444262C-3C50-43E1-B46C-A990C00DE7DD}" destId="{9FB94D51-B025-46B7-97C8-43707AFA7F24}" srcOrd="0" destOrd="0" presId="urn:microsoft.com/office/officeart/2005/8/layout/process5"/>
    <dgm:cxn modelId="{8526AC7B-7D63-493D-B3CC-122EB8D1A34C}" type="presParOf" srcId="{64008C60-D6C8-4C5D-B6F0-06879CE6F72B}" destId="{1EE65626-0E03-42C9-843A-54104DF00EB8}" srcOrd="12" destOrd="0" presId="urn:microsoft.com/office/officeart/2005/8/layout/process5"/>
    <dgm:cxn modelId="{41DB82BE-8AF7-45CB-87F5-2176B35868A3}" type="presParOf" srcId="{64008C60-D6C8-4C5D-B6F0-06879CE6F72B}" destId="{38A8BDB1-CEB2-4450-AB36-9F6B44A1F33D}" srcOrd="13" destOrd="0" presId="urn:microsoft.com/office/officeart/2005/8/layout/process5"/>
    <dgm:cxn modelId="{734793EA-75A9-4B06-9EC1-850CE79B5DBE}" type="presParOf" srcId="{38A8BDB1-CEB2-4450-AB36-9F6B44A1F33D}" destId="{DBBB4B45-4518-498B-A757-8C6F6E4013FB}" srcOrd="0" destOrd="0" presId="urn:microsoft.com/office/officeart/2005/8/layout/process5"/>
    <dgm:cxn modelId="{E10BA8DE-25E2-4E40-9DAD-3B549E004F95}" type="presParOf" srcId="{64008C60-D6C8-4C5D-B6F0-06879CE6F72B}" destId="{DFBAFCBB-F9D9-4F34-AF91-EB624FD66B03}" srcOrd="14" destOrd="0" presId="urn:microsoft.com/office/officeart/2005/8/layout/process5"/>
    <dgm:cxn modelId="{388D798C-D562-4CA2-B81A-114E160D4004}" type="presParOf" srcId="{64008C60-D6C8-4C5D-B6F0-06879CE6F72B}" destId="{76FA1EB4-4C5E-4775-9CBD-87034EC25BED}" srcOrd="15" destOrd="0" presId="urn:microsoft.com/office/officeart/2005/8/layout/process5"/>
    <dgm:cxn modelId="{951A2B3B-5344-447B-A1E1-669CA2D07F4D}" type="presParOf" srcId="{76FA1EB4-4C5E-4775-9CBD-87034EC25BED}" destId="{2ED80EE5-5388-4265-9599-A0419750211F}" srcOrd="0" destOrd="0" presId="urn:microsoft.com/office/officeart/2005/8/layout/process5"/>
    <dgm:cxn modelId="{BA345491-5C03-471A-A3C5-A131770E5BA6}" type="presParOf" srcId="{64008C60-D6C8-4C5D-B6F0-06879CE6F72B}" destId="{20E9FC3C-122D-4D79-BAD7-1EAE630DB8AD}" srcOrd="16" destOrd="0" presId="urn:microsoft.com/office/officeart/2005/8/layout/process5"/>
    <dgm:cxn modelId="{42689113-1191-4BDE-8BDE-65841C8FEF7A}" type="presParOf" srcId="{64008C60-D6C8-4C5D-B6F0-06879CE6F72B}" destId="{2A42A100-E34D-4B13-856E-19BFBFC466FC}" srcOrd="17" destOrd="0" presId="urn:microsoft.com/office/officeart/2005/8/layout/process5"/>
    <dgm:cxn modelId="{495CFC1A-8F88-4F5F-A5E8-E35B49F25FD2}" type="presParOf" srcId="{2A42A100-E34D-4B13-856E-19BFBFC466FC}" destId="{A9798ED5-8DE2-4525-B7C0-5235C201ABA3}" srcOrd="0" destOrd="0" presId="urn:microsoft.com/office/officeart/2005/8/layout/process5"/>
    <dgm:cxn modelId="{A9DDB421-A8BE-42A2-AA8A-3EA5A6CAF74C}" type="presParOf" srcId="{64008C60-D6C8-4C5D-B6F0-06879CE6F72B}" destId="{47EBE0D2-F013-4598-A16C-EBE621433F61}" srcOrd="18" destOrd="0" presId="urn:microsoft.com/office/officeart/2005/8/layout/process5"/>
    <dgm:cxn modelId="{AECA2C81-06AB-4367-B423-55102CA25732}" type="presParOf" srcId="{64008C60-D6C8-4C5D-B6F0-06879CE6F72B}" destId="{EFAB1886-DBA6-48A7-A94A-6BAA237F5AA5}" srcOrd="19" destOrd="0" presId="urn:microsoft.com/office/officeart/2005/8/layout/process5"/>
    <dgm:cxn modelId="{4F0FEF56-50D5-4370-863C-205D643DCDB4}" type="presParOf" srcId="{EFAB1886-DBA6-48A7-A94A-6BAA237F5AA5}" destId="{91233246-EDA5-41B8-9807-7C29D6DE1477}" srcOrd="0" destOrd="0" presId="urn:microsoft.com/office/officeart/2005/8/layout/process5"/>
    <dgm:cxn modelId="{6A3B198C-4EAE-4A3A-A906-1B83A343AE9D}" type="presParOf" srcId="{64008C60-D6C8-4C5D-B6F0-06879CE6F72B}" destId="{38624F84-01E8-4BB4-9D5B-0B04DF5931EC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8982-8FCB-4EA0-9F42-D9EA2A3113C5}">
      <dsp:nvSpPr>
        <dsp:cNvPr id="0" name=""/>
        <dsp:cNvSpPr/>
      </dsp:nvSpPr>
      <dsp:spPr>
        <a:xfrm>
          <a:off x="4183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Secure Funding Source/Funding Source Manager Approval</a:t>
          </a:r>
        </a:p>
      </dsp:txBody>
      <dsp:txXfrm>
        <a:off x="36325" y="434327"/>
        <a:ext cx="1764741" cy="1033131"/>
      </dsp:txXfrm>
    </dsp:sp>
    <dsp:sp modelId="{98D7A84F-2763-43C8-9791-0CBFF78251B6}">
      <dsp:nvSpPr>
        <dsp:cNvPr id="0" name=""/>
        <dsp:cNvSpPr/>
      </dsp:nvSpPr>
      <dsp:spPr>
        <a:xfrm>
          <a:off x="1994162" y="724093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4162" y="814813"/>
        <a:ext cx="271427" cy="272158"/>
      </dsp:txXfrm>
    </dsp:sp>
    <dsp:sp modelId="{D811BB97-DBA0-4F9D-99E3-A7AAF2BCC339}">
      <dsp:nvSpPr>
        <dsp:cNvPr id="0" name=""/>
        <dsp:cNvSpPr/>
      </dsp:nvSpPr>
      <dsp:spPr>
        <a:xfrm>
          <a:off x="2564818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Complete SAC Conference Funds Request Form </a:t>
          </a:r>
        </a:p>
      </dsp:txBody>
      <dsp:txXfrm>
        <a:off x="2596960" y="434327"/>
        <a:ext cx="1764741" cy="1033131"/>
      </dsp:txXfrm>
    </dsp:sp>
    <dsp:sp modelId="{FEF2AE6A-7D29-4DD0-9090-0F4C41D43959}">
      <dsp:nvSpPr>
        <dsp:cNvPr id="0" name=""/>
        <dsp:cNvSpPr/>
      </dsp:nvSpPr>
      <dsp:spPr>
        <a:xfrm>
          <a:off x="4554798" y="724093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554798" y="814813"/>
        <a:ext cx="271427" cy="272158"/>
      </dsp:txXfrm>
    </dsp:sp>
    <dsp:sp modelId="{366246D5-944B-4BB6-8419-4CD518608C7E}">
      <dsp:nvSpPr>
        <dsp:cNvPr id="0" name=""/>
        <dsp:cNvSpPr/>
      </dsp:nvSpPr>
      <dsp:spPr>
        <a:xfrm>
          <a:off x="5125454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Complete RSCCD Form With Supporting Documents</a:t>
          </a:r>
        </a:p>
      </dsp:txBody>
      <dsp:txXfrm>
        <a:off x="5157596" y="434327"/>
        <a:ext cx="1764741" cy="1033131"/>
      </dsp:txXfrm>
    </dsp:sp>
    <dsp:sp modelId="{EB7DE22F-7F88-4842-BE28-76605A3E3200}">
      <dsp:nvSpPr>
        <dsp:cNvPr id="0" name=""/>
        <dsp:cNvSpPr/>
      </dsp:nvSpPr>
      <dsp:spPr>
        <a:xfrm>
          <a:off x="7115433" y="724093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115433" y="814813"/>
        <a:ext cx="271427" cy="272158"/>
      </dsp:txXfrm>
    </dsp:sp>
    <dsp:sp modelId="{AA749C6C-2C89-4A13-9184-E77651F03DDE}">
      <dsp:nvSpPr>
        <dsp:cNvPr id="0" name=""/>
        <dsp:cNvSpPr/>
      </dsp:nvSpPr>
      <dsp:spPr>
        <a:xfrm>
          <a:off x="7686089" y="40218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Manager Approval and  Area Vice President’s Approval</a:t>
          </a:r>
        </a:p>
      </dsp:txBody>
      <dsp:txXfrm>
        <a:off x="7718231" y="434327"/>
        <a:ext cx="1764741" cy="1033131"/>
      </dsp:txXfrm>
    </dsp:sp>
    <dsp:sp modelId="{09408483-D01C-4DE9-A4F6-9C0DBDC54558}">
      <dsp:nvSpPr>
        <dsp:cNvPr id="0" name=""/>
        <dsp:cNvSpPr/>
      </dsp:nvSpPr>
      <dsp:spPr>
        <a:xfrm rot="5400000">
          <a:off x="8406725" y="1627632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8464523" y="1660554"/>
        <a:ext cx="272158" cy="271427"/>
      </dsp:txXfrm>
    </dsp:sp>
    <dsp:sp modelId="{FB7D13EB-DAEB-49DD-A4CA-385123A89FD2}">
      <dsp:nvSpPr>
        <dsp:cNvPr id="0" name=""/>
        <dsp:cNvSpPr/>
      </dsp:nvSpPr>
      <dsp:spPr>
        <a:xfrm>
          <a:off x="7686089" y="2231210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President Approval</a:t>
          </a:r>
        </a:p>
      </dsp:txBody>
      <dsp:txXfrm>
        <a:off x="7718231" y="2263352"/>
        <a:ext cx="1764741" cy="1033131"/>
      </dsp:txXfrm>
    </dsp:sp>
    <dsp:sp modelId="{1304AEDA-F81A-47E4-AD6E-0ABA0317980C}">
      <dsp:nvSpPr>
        <dsp:cNvPr id="0" name=""/>
        <dsp:cNvSpPr/>
      </dsp:nvSpPr>
      <dsp:spPr>
        <a:xfrm rot="10800000">
          <a:off x="7137381" y="2553118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7253707" y="2643838"/>
        <a:ext cx="271427" cy="272158"/>
      </dsp:txXfrm>
    </dsp:sp>
    <dsp:sp modelId="{1E506765-8FFA-4710-869E-15A67D890E5F}">
      <dsp:nvSpPr>
        <dsp:cNvPr id="0" name=""/>
        <dsp:cNvSpPr/>
      </dsp:nvSpPr>
      <dsp:spPr>
        <a:xfrm>
          <a:off x="5125454" y="2231210"/>
          <a:ext cx="1829025" cy="1097415"/>
        </a:xfrm>
        <a:prstGeom prst="roundRect">
          <a:avLst>
            <a:gd name="adj" fmla="val 10000"/>
          </a:avLst>
        </a:prstGeom>
        <a:solidFill>
          <a:schemeClr val="tx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Notification of Approval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 Request For Advances/Arrange Conference Purchases</a:t>
          </a:r>
        </a:p>
      </dsp:txBody>
      <dsp:txXfrm>
        <a:off x="5157596" y="2263352"/>
        <a:ext cx="1764741" cy="1033131"/>
      </dsp:txXfrm>
    </dsp:sp>
    <dsp:sp modelId="{5444262C-3C50-43E1-B46C-A990C00DE7DD}">
      <dsp:nvSpPr>
        <dsp:cNvPr id="0" name=""/>
        <dsp:cNvSpPr/>
      </dsp:nvSpPr>
      <dsp:spPr>
        <a:xfrm rot="10800000">
          <a:off x="4576746" y="2553118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693072" y="2643838"/>
        <a:ext cx="271427" cy="272158"/>
      </dsp:txXfrm>
    </dsp:sp>
    <dsp:sp modelId="{1EE65626-0E03-42C9-843A-54104DF00EB8}">
      <dsp:nvSpPr>
        <dsp:cNvPr id="0" name=""/>
        <dsp:cNvSpPr/>
      </dsp:nvSpPr>
      <dsp:spPr>
        <a:xfrm>
          <a:off x="2564818" y="2231210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Conference Attendance </a:t>
          </a:r>
        </a:p>
      </dsp:txBody>
      <dsp:txXfrm>
        <a:off x="2596960" y="2263352"/>
        <a:ext cx="1764741" cy="1033131"/>
      </dsp:txXfrm>
    </dsp:sp>
    <dsp:sp modelId="{38A8BDB1-CEB2-4450-AB36-9F6B44A1F33D}">
      <dsp:nvSpPr>
        <dsp:cNvPr id="0" name=""/>
        <dsp:cNvSpPr/>
      </dsp:nvSpPr>
      <dsp:spPr>
        <a:xfrm rot="10800000">
          <a:off x="2016111" y="2553118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132437" y="2643838"/>
        <a:ext cx="271427" cy="272158"/>
      </dsp:txXfrm>
    </dsp:sp>
    <dsp:sp modelId="{DFBAFCBB-F9D9-4F34-AF91-EB624FD66B03}">
      <dsp:nvSpPr>
        <dsp:cNvPr id="0" name=""/>
        <dsp:cNvSpPr/>
      </dsp:nvSpPr>
      <dsp:spPr>
        <a:xfrm>
          <a:off x="4183" y="2231210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Conference Reimbursement Submission &amp; Completion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“Add External Training”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 Gateway </a:t>
          </a:r>
          <a:endParaRPr lang="en-US" sz="1000" kern="1200" dirty="0"/>
        </a:p>
      </dsp:txBody>
      <dsp:txXfrm>
        <a:off x="36325" y="2263352"/>
        <a:ext cx="1764741" cy="1033131"/>
      </dsp:txXfrm>
    </dsp:sp>
    <dsp:sp modelId="{76FA1EB4-4C5E-4775-9CBD-87034EC25BED}">
      <dsp:nvSpPr>
        <dsp:cNvPr id="0" name=""/>
        <dsp:cNvSpPr/>
      </dsp:nvSpPr>
      <dsp:spPr>
        <a:xfrm rot="5400000">
          <a:off x="724819" y="3456657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782617" y="3489579"/>
        <a:ext cx="272158" cy="271427"/>
      </dsp:txXfrm>
    </dsp:sp>
    <dsp:sp modelId="{20E9FC3C-122D-4D79-BAD7-1EAE630DB8AD}">
      <dsp:nvSpPr>
        <dsp:cNvPr id="0" name=""/>
        <dsp:cNvSpPr/>
      </dsp:nvSpPr>
      <dsp:spPr>
        <a:xfrm>
          <a:off x="4183" y="406023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Direct Supervisor Signature</a:t>
          </a:r>
        </a:p>
      </dsp:txBody>
      <dsp:txXfrm>
        <a:off x="36325" y="4092377"/>
        <a:ext cx="1764741" cy="1033131"/>
      </dsp:txXfrm>
    </dsp:sp>
    <dsp:sp modelId="{2A42A100-E34D-4B13-856E-19BFBFC466FC}">
      <dsp:nvSpPr>
        <dsp:cNvPr id="0" name=""/>
        <dsp:cNvSpPr/>
      </dsp:nvSpPr>
      <dsp:spPr>
        <a:xfrm>
          <a:off x="1994162" y="4382144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4162" y="4472864"/>
        <a:ext cx="271427" cy="272158"/>
      </dsp:txXfrm>
    </dsp:sp>
    <dsp:sp modelId="{47EBE0D2-F013-4598-A16C-EBE621433F61}">
      <dsp:nvSpPr>
        <dsp:cNvPr id="0" name=""/>
        <dsp:cNvSpPr/>
      </dsp:nvSpPr>
      <dsp:spPr>
        <a:xfrm>
          <a:off x="2564818" y="406023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Accounts Payable Processing</a:t>
          </a:r>
        </a:p>
      </dsp:txBody>
      <dsp:txXfrm>
        <a:off x="2596960" y="4092377"/>
        <a:ext cx="1764741" cy="1033131"/>
      </dsp:txXfrm>
    </dsp:sp>
    <dsp:sp modelId="{EFAB1886-DBA6-48A7-A94A-6BAA237F5AA5}">
      <dsp:nvSpPr>
        <dsp:cNvPr id="0" name=""/>
        <dsp:cNvSpPr/>
      </dsp:nvSpPr>
      <dsp:spPr>
        <a:xfrm>
          <a:off x="4554798" y="4382144"/>
          <a:ext cx="387753" cy="453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554798" y="4472864"/>
        <a:ext cx="271427" cy="272158"/>
      </dsp:txXfrm>
    </dsp:sp>
    <dsp:sp modelId="{38624F84-01E8-4BB4-9D5B-0B04DF5931EC}">
      <dsp:nvSpPr>
        <dsp:cNvPr id="0" name=""/>
        <dsp:cNvSpPr/>
      </dsp:nvSpPr>
      <dsp:spPr>
        <a:xfrm>
          <a:off x="5125454" y="4060235"/>
          <a:ext cx="1829025" cy="1097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Reimbursement Check issued</a:t>
          </a:r>
        </a:p>
      </dsp:txBody>
      <dsp:txXfrm>
        <a:off x="5157596" y="4092377"/>
        <a:ext cx="1764741" cy="103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3/20/22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3/20/22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4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3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35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9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0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6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8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9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24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point.sac.edu/FacultyStaff/professional-development/Pages/Conferences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ccd.edu/Departments/Accounts-Payable/Pages/Accounts%20Payable.aspx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ag.ca.gov/news/press-releases/attorney-general-bonta-add-five-states-travel-restrictions-list-result-wave-new" TargetMode="External"/><Relationship Id="rId2" Type="http://schemas.openxmlformats.org/officeDocument/2006/relationships/hyperlink" Target="https://oag.ca.gov/ab18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sa.gov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487" y="657922"/>
            <a:ext cx="8565192" cy="4463744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>
                <a:latin typeface="Candara" panose="020E0502030303020204" pitchFamily="34" charset="0"/>
              </a:rPr>
              <a:t>FUNDED PROFESSIONAL DEVELOPMENT ACTIVITIES, CONFERENCE FORMS </a:t>
            </a:r>
            <a:br>
              <a:rPr lang="en-US" sz="4400" b="0" dirty="0">
                <a:latin typeface="Candara" panose="020E0502030303020204" pitchFamily="34" charset="0"/>
              </a:rPr>
            </a:br>
            <a:r>
              <a:rPr lang="en-US" sz="4400" b="0" dirty="0">
                <a:latin typeface="Candara" panose="020E0502030303020204" pitchFamily="34" charset="0"/>
              </a:rPr>
              <a:t>&amp; ADOBE SIGN </a:t>
            </a:r>
            <a:r>
              <a:rPr lang="en-US" b="0" dirty="0"/>
              <a:t>	</a:t>
            </a:r>
            <a:br>
              <a:rPr lang="en-US" b="0" dirty="0"/>
            </a:br>
            <a:endParaRPr lang="en-US" sz="600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479" y="4220500"/>
            <a:ext cx="9601200" cy="2188741"/>
          </a:xfrm>
        </p:spPr>
        <p:txBody>
          <a:bodyPr>
            <a:noAutofit/>
          </a:bodyPr>
          <a:lstStyle/>
          <a:p>
            <a:endParaRPr lang="en-US" sz="2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25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Candara" panose="020E0502030303020204" pitchFamily="34" charset="0"/>
              </a:rPr>
              <a:t>Career Education &amp; Workforce Development</a:t>
            </a:r>
          </a:p>
          <a:p>
            <a:r>
              <a:rPr lang="en-US" sz="2500" dirty="0">
                <a:solidFill>
                  <a:schemeClr val="tx1"/>
                </a:solidFill>
                <a:latin typeface="Candara" panose="020E0502030303020204" pitchFamily="34" charset="0"/>
              </a:rPr>
              <a:t>Susana Cardenas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8534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64" y="-412955"/>
            <a:ext cx="9509760" cy="1320135"/>
          </a:xfrm>
        </p:spPr>
        <p:txBody>
          <a:bodyPr>
            <a:noAutofit/>
          </a:bodyPr>
          <a:lstStyle/>
          <a:p>
            <a:r>
              <a:rPr lang="en-US" sz="3500" dirty="0">
                <a:latin typeface="Candara" panose="020E0502030303020204" pitchFamily="34" charset="0"/>
              </a:rPr>
              <a:t>Part 1 : Travel Authorization &amp; Estimated Expenses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28" y="1215043"/>
            <a:ext cx="519974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943" y="-443221"/>
            <a:ext cx="9692640" cy="139712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Part 2 : Request for Advances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72" y="953903"/>
            <a:ext cx="6759981" cy="59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308" y="556421"/>
            <a:ext cx="5487955" cy="1746504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Candara" panose="020E0502030303020204" pitchFamily="34" charset="0"/>
              </a:rPr>
              <a:t>Hotel Tax</a:t>
            </a:r>
            <a:br>
              <a:rPr lang="en-US" sz="5000" dirty="0">
                <a:latin typeface="Candara" panose="020E0502030303020204" pitchFamily="34" charset="0"/>
              </a:rPr>
            </a:br>
            <a:r>
              <a:rPr lang="en-US" sz="5000" dirty="0">
                <a:latin typeface="Candara" panose="020E0502030303020204" pitchFamily="34" charset="0"/>
              </a:rPr>
              <a:t> Waiver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65" y="98653"/>
            <a:ext cx="5007420" cy="667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31" y="2345214"/>
            <a:ext cx="4925211" cy="4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813" y="1911928"/>
            <a:ext cx="9785743" cy="1683326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ndara" panose="020E0502030303020204" pitchFamily="34" charset="0"/>
              </a:rPr>
              <a:t>After the Conference/Training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999" y="3803073"/>
            <a:ext cx="9418320" cy="16916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000" dirty="0">
                <a:latin typeface="Candara" panose="020E0502030303020204" pitchFamily="34" charset="0"/>
              </a:rPr>
              <a:t>Complete Gateway “Add External Training”</a:t>
            </a:r>
          </a:p>
          <a:p>
            <a:pPr marL="514350" indent="-514350">
              <a:buAutoNum type="arabicPeriod"/>
            </a:pPr>
            <a:r>
              <a:rPr lang="en-US" sz="3000" dirty="0">
                <a:latin typeface="Candara" panose="020E0502030303020204" pitchFamily="34" charset="0"/>
              </a:rPr>
              <a:t>Complete the RSCCD CRC Section 3</a:t>
            </a:r>
          </a:p>
          <a:p>
            <a:pPr marL="514350" indent="-514350">
              <a:buAutoNum type="arabicPeriod"/>
            </a:pPr>
            <a:r>
              <a:rPr lang="en-US" sz="3000" dirty="0">
                <a:latin typeface="Candara" panose="020E0502030303020204" pitchFamily="34" charset="0"/>
              </a:rPr>
              <a:t>Obtain signatures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69366"/>
            <a:ext cx="9383184" cy="402596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2324450">
            <a:off x="2179594" y="3458984"/>
            <a:ext cx="214413" cy="3517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8" y="290973"/>
            <a:ext cx="7242315" cy="61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663" y="199364"/>
            <a:ext cx="1056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ndara" panose="020E0502030303020204" pitchFamily="34" charset="0"/>
              </a:rPr>
              <a:t>Part 3: Actual Claims for Reimbursement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61" y="845695"/>
            <a:ext cx="3855496" cy="60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764" y="3311627"/>
            <a:ext cx="9601200" cy="2359152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ndara" panose="020E0502030303020204" pitchFamily="34" charset="0"/>
              </a:rPr>
              <a:t>Meals: 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 dirty="0">
                <a:latin typeface="Candara" panose="020E0502030303020204" pitchFamily="34" charset="0"/>
              </a:rPr>
              <a:t>Standardized per diem rates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>
                <a:latin typeface="Candara" panose="020E0502030303020204" pitchFamily="34" charset="0"/>
              </a:rPr>
              <a:t>$10 </a:t>
            </a:r>
            <a:r>
              <a:rPr lang="en-US" sz="3800" dirty="0">
                <a:latin typeface="Candara" panose="020E0502030303020204" pitchFamily="34" charset="0"/>
              </a:rPr>
              <a:t>for breakfast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>
                <a:latin typeface="Candara" panose="020E0502030303020204" pitchFamily="34" charset="0"/>
              </a:rPr>
              <a:t>$20 </a:t>
            </a:r>
            <a:r>
              <a:rPr lang="en-US" sz="3800" dirty="0">
                <a:latin typeface="Candara" panose="020E0502030303020204" pitchFamily="34" charset="0"/>
              </a:rPr>
              <a:t>for lunch</a:t>
            </a: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>
                <a:latin typeface="Candara" panose="020E0502030303020204" pitchFamily="34" charset="0"/>
              </a:rPr>
              <a:t>$30 </a:t>
            </a:r>
            <a:r>
              <a:rPr lang="en-US" sz="3800" dirty="0">
                <a:latin typeface="Candara" panose="020E0502030303020204" pitchFamily="34" charset="0"/>
              </a:rPr>
              <a:t>for dinner</a:t>
            </a:r>
            <a:br>
              <a:rPr lang="en-US" sz="3800" dirty="0">
                <a:latin typeface="Candara" panose="020E0502030303020204" pitchFamily="34" charset="0"/>
              </a:rPr>
            </a:br>
            <a:br>
              <a:rPr lang="en-US" sz="3800" dirty="0">
                <a:latin typeface="Candara" panose="020E0502030303020204" pitchFamily="34" charset="0"/>
              </a:rPr>
            </a:br>
            <a:r>
              <a:rPr lang="en-US" sz="3800" dirty="0">
                <a:latin typeface="Candara" panose="020E0502030303020204" pitchFamily="34" charset="0"/>
              </a:rPr>
              <a:t>We need the conference agenda attached. No reimbursements for meals included in the conference.</a:t>
            </a:r>
          </a:p>
        </p:txBody>
      </p:sp>
    </p:spTree>
    <p:extLst>
      <p:ext uri="{BB962C8B-B14F-4D97-AF65-F5344CB8AC3E}">
        <p14:creationId xmlns:p14="http://schemas.microsoft.com/office/powerpoint/2010/main" val="1478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193" y="1638647"/>
            <a:ext cx="9601200" cy="8412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</a:rPr>
              <a:t>Obtain required signatures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7" y="4721766"/>
            <a:ext cx="10420966" cy="13666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24593" y="3277985"/>
            <a:ext cx="1162299" cy="2020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02084" y="3609559"/>
            <a:ext cx="2477193" cy="1795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7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8" y="576086"/>
            <a:ext cx="102440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latin typeface="Candara" panose="020E0502030303020204" pitchFamily="34" charset="0"/>
              </a:rPr>
              <a:t>Purpose:</a:t>
            </a:r>
          </a:p>
          <a:p>
            <a:pPr algn="just"/>
            <a:r>
              <a:rPr lang="en-US" sz="3500" i="1" dirty="0">
                <a:latin typeface="Candara" panose="020E0502030303020204" pitchFamily="34" charset="0"/>
              </a:rPr>
              <a:t>Requesting a Conference</a:t>
            </a:r>
          </a:p>
          <a:p>
            <a:pPr algn="just"/>
            <a:r>
              <a:rPr lang="en-US" sz="3500" dirty="0">
                <a:latin typeface="Candara" panose="020E0502030303020204" pitchFamily="34" charset="0"/>
              </a:rPr>
              <a:t>Step-by-step explanation of the SAC &amp; RSCCD conference request process from securing conference funds to obtaining necessary approvals to turning in your conference summary and receipts.</a:t>
            </a:r>
          </a:p>
          <a:p>
            <a:pPr algn="just"/>
            <a:endParaRPr lang="en-US" sz="3500" dirty="0"/>
          </a:p>
          <a:p>
            <a:pPr algn="just"/>
            <a:r>
              <a:rPr lang="en-US" sz="3500" dirty="0">
                <a:hlinkClick r:id="rId2"/>
              </a:rPr>
              <a:t> https://www.sac.edu/FacultyStaff/professional-development/Pages/Conferences.aspx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72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09" y="2816406"/>
            <a:ext cx="9544396" cy="1687483"/>
          </a:xfrm>
        </p:spPr>
        <p:txBody>
          <a:bodyPr>
            <a:normAutofit fontScale="70000" lnSpcReduction="20000"/>
          </a:bodyPr>
          <a:lstStyle/>
          <a:p>
            <a:r>
              <a:rPr lang="en-US" sz="4300" dirty="0">
                <a:solidFill>
                  <a:schemeClr val="tx1"/>
                </a:solidFill>
                <a:latin typeface="Candara" panose="020E0502030303020204" pitchFamily="34" charset="0"/>
              </a:rPr>
              <a:t>Submit signed conference packet to RSCCD Accounts Payable</a:t>
            </a:r>
          </a:p>
          <a:p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  <a:hlinkClick r:id="rId2"/>
              </a:rPr>
              <a:t>Accounts Payable 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9F0199-501B-41CB-AE5D-5E685B3712F4}"/>
              </a:ext>
            </a:extLst>
          </p:cNvPr>
          <p:cNvSpPr txBox="1"/>
          <p:nvPr/>
        </p:nvSpPr>
        <p:spPr>
          <a:xfrm>
            <a:off x="1530220" y="1595535"/>
            <a:ext cx="789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Putting your packet together, let’s </a:t>
            </a:r>
            <a:r>
              <a:rPr lang="en-US"/>
              <a:t>do this…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76" y="170669"/>
            <a:ext cx="6679923" cy="65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4828884"/>
              </p:ext>
            </p:extLst>
          </p:nvPr>
        </p:nvGraphicFramePr>
        <p:xfrm>
          <a:off x="1248229" y="839487"/>
          <a:ext cx="9519298" cy="555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8394" y="121297"/>
            <a:ext cx="11693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Conference/Webinar/Online Course/Training </a:t>
            </a:r>
          </a:p>
          <a:p>
            <a:r>
              <a:rPr lang="en-US" sz="3400" dirty="0"/>
              <a:t>Process: Overview</a:t>
            </a:r>
          </a:p>
        </p:txBody>
      </p:sp>
    </p:spTree>
    <p:extLst>
      <p:ext uri="{BB962C8B-B14F-4D97-AF65-F5344CB8AC3E}">
        <p14:creationId xmlns:p14="http://schemas.microsoft.com/office/powerpoint/2010/main" val="41825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16" y="320675"/>
            <a:ext cx="9601200" cy="1704940"/>
          </a:xfrm>
        </p:spPr>
        <p:txBody>
          <a:bodyPr>
            <a:normAutofit fontScale="90000"/>
          </a:bodyPr>
          <a:lstStyle/>
          <a:p>
            <a:r>
              <a:rPr lang="en-US" sz="5600" b="1" dirty="0">
                <a:latin typeface="Candara" panose="020E0502030303020204" pitchFamily="34" charset="0"/>
              </a:rPr>
              <a:t>Before the Conference </a:t>
            </a:r>
            <a:br>
              <a:rPr lang="en-US" b="1" dirty="0">
                <a:latin typeface="Candara" panose="020E0502030303020204" pitchFamily="34" charset="0"/>
              </a:rPr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AutoShape 2" descr="Image result for funding images"/>
          <p:cNvSpPr>
            <a:spLocks noChangeAspect="1" noChangeArrowheads="1"/>
          </p:cNvSpPr>
          <p:nvPr/>
        </p:nvSpPr>
        <p:spPr bwMode="auto">
          <a:xfrm>
            <a:off x="-47625" y="-152400"/>
            <a:ext cx="3206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funding images"/>
          <p:cNvSpPr>
            <a:spLocks noChangeAspect="1" noChangeArrowheads="1"/>
          </p:cNvSpPr>
          <p:nvPr/>
        </p:nvSpPr>
        <p:spPr bwMode="auto">
          <a:xfrm>
            <a:off x="104775" y="0"/>
            <a:ext cx="3206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13436" y="1588411"/>
            <a:ext cx="1007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Explore funding options </a:t>
            </a:r>
            <a:r>
              <a:rPr lang="en-US" sz="3000" i="1" dirty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3000" i="1" dirty="0">
                <a:solidFill>
                  <a:schemeClr val="bg1"/>
                </a:solidFill>
              </a:rPr>
              <a:t>the 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65" y="2316922"/>
            <a:ext cx="3857751" cy="251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436" y="2376093"/>
            <a:ext cx="6152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SAC/SCE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Perkins (CTEA)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SWP (Strong Workforce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SAC Professional Development/ Student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-33338"/>
            <a:ext cx="870585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5469170" y="1262310"/>
            <a:ext cx="3395326" cy="297146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5240594" y="117693"/>
            <a:ext cx="503505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Travel Restrictions</a:t>
            </a:r>
          </a:p>
          <a:p>
            <a:endParaRPr lang="en-US" sz="1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The following states are on the restricted travel list:</a:t>
            </a:r>
            <a:endParaRPr lang="en-US" sz="1400" dirty="0">
              <a:solidFill>
                <a:srgbClr val="00B0F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Alabama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Idaho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Iowa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Kansas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Kentucky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Mississippi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North Carolina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Oklahoma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South Carolina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South Dakota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Tennessee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Texas 			</a:t>
            </a:r>
            <a:r>
              <a:rPr lang="en-US" sz="1400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        </a:t>
            </a:r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NEW: 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Arkansas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Florida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Montana 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North Dakota</a:t>
            </a:r>
          </a:p>
          <a:p>
            <a:pPr algn="ctr"/>
            <a:r>
              <a:rPr lang="en-US" sz="1400" b="1" u="sng" dirty="0">
                <a:solidFill>
                  <a:srgbClr val="FFC0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West Virginia </a:t>
            </a:r>
          </a:p>
          <a:p>
            <a:pPr algn="ctr"/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Attorney General </a:t>
            </a:r>
            <a:r>
              <a:rPr lang="en-US" sz="1200" dirty="0" err="1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Bonta</a:t>
            </a:r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 to Add Five States to Travel Restrictions List as a Result of Wave of New Anti-LGBTQ+ Legislation | State of California - Department of Justice - Office of the Attorney General</a:t>
            </a:r>
            <a:endParaRPr lang="en-US" sz="12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12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2"/>
              </a:rPr>
              <a:t>PROHIBITION ON STATE-FUNDED AND STATE-SPONSORED TRAVEL TO STATES WITH DISCRIMINATORY LAWS (ASSEMBLY BILL NO. 1887) | State of California - Department of Justice - Office of the Attorney General</a:t>
            </a:r>
            <a:endParaRPr lang="en-US" sz="1200" b="1" u="sng" dirty="0">
              <a:solidFill>
                <a:srgbClr val="FF00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93" y="576552"/>
            <a:ext cx="4791801" cy="45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7681" y="536855"/>
            <a:ext cx="5045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hlinkClick r:id="rId2"/>
              </a:rPr>
              <a:t>www.gsa.gov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" y="1824129"/>
            <a:ext cx="10519506" cy="4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84" y="199505"/>
            <a:ext cx="4583820" cy="6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B23BEC1E30C47A9D87F243799E237" ma:contentTypeVersion="3" ma:contentTypeDescription="Create a new document." ma:contentTypeScope="" ma:versionID="cd527b2dfa3ef32dd7c245a1ce6d484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88296d7-49e9-4efb-ad67-6bde2642e5dc" targetNamespace="http://schemas.microsoft.com/office/2006/metadata/properties" ma:root="true" ma:fieldsID="f71df1abbefa3d695e2ee49ab033a000" ns1:_="" ns2:_="" ns3:_="">
    <xsd:import namespace="http://schemas.microsoft.com/sharepoint/v3"/>
    <xsd:import namespace="431189f8-a51b-453f-9f0c-3a0b3b65b12f"/>
    <xsd:import namespace="688296d7-49e9-4efb-ad67-6bde2642e5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296d7-49e9-4efb-ad67-6bde2642e5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HNYXMCCMVK3K-1686-663</_dlc_DocId>
    <_dlc_DocIdUrl xmlns="431189f8-a51b-453f-9f0c-3a0b3b65b12f">
      <Url>http://sharepoint.sac.edu/FacultyStaff/professional-development/_layouts/15/DocIdRedir.aspx?ID=HNYXMCCMVK3K-1686-663</Url>
      <Description>HNYXMCCMVK3K-1686-663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E2C299-B8BC-4998-9FBB-66DBEABCC325}"/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1168DCA-CFFB-4A7B-85D2-D8386B6DD4B2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8192</TotalTime>
  <Words>394</Words>
  <Application>Microsoft Macintosh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Heiti Std R</vt:lpstr>
      <vt:lpstr>Arial</vt:lpstr>
      <vt:lpstr>Calibri</vt:lpstr>
      <vt:lpstr>Candara</vt:lpstr>
      <vt:lpstr>Century Schoolbook</vt:lpstr>
      <vt:lpstr>Wingdings 2</vt:lpstr>
      <vt:lpstr>View</vt:lpstr>
      <vt:lpstr>FUNDED PROFESSIONAL DEVELOPMENT ACTIVITIES, CONFERENCE FORMS  &amp; ADOBE SIGN   </vt:lpstr>
      <vt:lpstr>PowerPoint Presentation</vt:lpstr>
      <vt:lpstr>PowerPoint Presentation</vt:lpstr>
      <vt:lpstr>PowerPoint Presentation</vt:lpstr>
      <vt:lpstr>Before the Conference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 : Travel Authorization &amp; Estimated Expenses</vt:lpstr>
      <vt:lpstr>Part 2 : Request for Advances </vt:lpstr>
      <vt:lpstr>Hotel Tax  Waiver</vt:lpstr>
      <vt:lpstr>After the Conference/Training</vt:lpstr>
      <vt:lpstr>PowerPoint Presentation</vt:lpstr>
      <vt:lpstr>PowerPoint Presentation</vt:lpstr>
      <vt:lpstr>PowerPoint Presentation</vt:lpstr>
      <vt:lpstr>Meals:  Standardized per diem rates $10 for breakfast $20 for lunch $30 for dinner  We need the conference agenda attached. No reimbursements for meals included in the conference.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Process</dc:title>
  <dc:creator>Cardenas, Susana</dc:creator>
  <cp:lastModifiedBy>Amberly Chamberlain</cp:lastModifiedBy>
  <cp:revision>83</cp:revision>
  <dcterms:created xsi:type="dcterms:W3CDTF">2018-06-27T21:26:33Z</dcterms:created>
  <dcterms:modified xsi:type="dcterms:W3CDTF">2022-03-21T06:56:52Z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0x010100DE7B23BEC1E30C47A9D87F243799E237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dlc_DocIdItemGuid">
    <vt:lpwstr>5667a717-4533-466a-8a23-65bd8e68711e</vt:lpwstr>
  </property>
</Properties>
</file>