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73120-FBAC-4C07-9CA2-564AAAA7F06B}" v="9" dt="2020-04-23T19:23:15.775"/>
    <p1510:client id="{824BB5B1-BB60-4683-9FDD-7BDB88D53EA4}" v="1" dt="2020-04-23T19:19:06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handoutMaster" Target="handoutMasters/handout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35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nda, Cristina" userId="S::miranda_cristina@sac.edu::fac26821-be20-417c-b66f-8038b4979b92" providerId="AD" clId="Web-{824BB5B1-BB60-4683-9FDD-7BDB88D53EA4}"/>
    <pc:docChg chg="modSld">
      <pc:chgData name="Miranda, Cristina" userId="S::miranda_cristina@sac.edu::fac26821-be20-417c-b66f-8038b4979b92" providerId="AD" clId="Web-{824BB5B1-BB60-4683-9FDD-7BDB88D53EA4}" dt="2020-04-23T19:19:06.170" v="0" actId="1076"/>
      <pc:docMkLst>
        <pc:docMk/>
      </pc:docMkLst>
      <pc:sldChg chg="modSp">
        <pc:chgData name="Miranda, Cristina" userId="S::miranda_cristina@sac.edu::fac26821-be20-417c-b66f-8038b4979b92" providerId="AD" clId="Web-{824BB5B1-BB60-4683-9FDD-7BDB88D53EA4}" dt="2020-04-23T19:19:06.170" v="0" actId="1076"/>
        <pc:sldMkLst>
          <pc:docMk/>
          <pc:sldMk cId="1590932024" sldId="289"/>
        </pc:sldMkLst>
        <pc:picChg chg="mod">
          <ac:chgData name="Miranda, Cristina" userId="S::miranda_cristina@sac.edu::fac26821-be20-417c-b66f-8038b4979b92" providerId="AD" clId="Web-{824BB5B1-BB60-4683-9FDD-7BDB88D53EA4}" dt="2020-04-23T19:19:06.170" v="0" actId="1076"/>
          <ac:picMkLst>
            <pc:docMk/>
            <pc:sldMk cId="1590932024" sldId="289"/>
            <ac:picMk id="4" creationId="{00000000-0000-0000-0000-000000000000}"/>
          </ac:picMkLst>
        </pc:picChg>
      </pc:sldChg>
    </pc:docChg>
  </pc:docChgLst>
  <pc:docChgLst>
    <pc:chgData name="Miranda, Cristina" userId="S::miranda_cristina@sac.edu::fac26821-be20-417c-b66f-8038b4979b92" providerId="AD" clId="Web-{2CE73120-FBAC-4C07-9CA2-564AAAA7F06B}"/>
    <pc:docChg chg="modSld">
      <pc:chgData name="Miranda, Cristina" userId="S::miranda_cristina@sac.edu::fac26821-be20-417c-b66f-8038b4979b92" providerId="AD" clId="Web-{2CE73120-FBAC-4C07-9CA2-564AAAA7F06B}" dt="2020-04-23T19:23:15.775" v="7" actId="1076"/>
      <pc:docMkLst>
        <pc:docMk/>
      </pc:docMkLst>
      <pc:sldChg chg="addSp modSp">
        <pc:chgData name="Miranda, Cristina" userId="S::miranda_cristina@sac.edu::fac26821-be20-417c-b66f-8038b4979b92" providerId="AD" clId="Web-{2CE73120-FBAC-4C07-9CA2-564AAAA7F06B}" dt="2020-04-23T19:23:15.775" v="7" actId="1076"/>
        <pc:sldMkLst>
          <pc:docMk/>
          <pc:sldMk cId="1590932024" sldId="289"/>
        </pc:sldMkLst>
        <pc:picChg chg="add mod">
          <ac:chgData name="Miranda, Cristina" userId="S::miranda_cristina@sac.edu::fac26821-be20-417c-b66f-8038b4979b92" providerId="AD" clId="Web-{2CE73120-FBAC-4C07-9CA2-564AAAA7F06B}" dt="2020-04-23T19:23:15.775" v="7" actId="1076"/>
          <ac:picMkLst>
            <pc:docMk/>
            <pc:sldMk cId="1590932024" sldId="289"/>
            <ac:picMk id="3" creationId="{0998E605-3CFB-4CE9-A312-9CCFF02E768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CEAAF3-9831-450B-8D59-2C09DB96C8FC}" type="datetimeFigureOut">
              <a:rPr lang="en-US"/>
              <a:t>4/28/2020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D50CD79-FC16-4410-AB61-17F26E6D3BC8}" type="datetimeFigureOut">
              <a:rPr lang="en-US"/>
              <a:t>4/28/2020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33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4/28/2020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9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2" userDrawn="1">
          <p15:clr>
            <a:srgbClr val="F26B43"/>
          </p15:clr>
        </p15:guide>
        <p15:guide id="2" pos="5238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Emergency Temporary Distance Education Blanket Addendum, Summer and Fall 2020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50" dirty="0" smtClean="0">
                <a:latin typeface="+mj-lt"/>
              </a:rPr>
              <a:t>List of all courses to be covered by the addendum.</a:t>
            </a:r>
          </a:p>
          <a:p>
            <a:r>
              <a:rPr lang="en-US" sz="2550" dirty="0" smtClean="0">
                <a:latin typeface="+mj-lt"/>
              </a:rPr>
              <a:t>List of any courses that continue to be planned for face-to-face instruction (hard-to-convert courses).</a:t>
            </a:r>
          </a:p>
          <a:p>
            <a:r>
              <a:rPr lang="en-US" sz="2550" b="1" dirty="0" smtClean="0">
                <a:latin typeface="+mj-lt"/>
              </a:rPr>
              <a:t>Plan for local approval for all courses included in the addendum by December 30.</a:t>
            </a:r>
          </a:p>
          <a:p>
            <a:r>
              <a:rPr lang="en-US" sz="2550" dirty="0" smtClean="0">
                <a:latin typeface="+mj-lt"/>
              </a:rPr>
              <a:t>For accreditation purposes, identify all programs, degrees, or certificates that will transition to more than 50% online.</a:t>
            </a:r>
          </a:p>
          <a:p>
            <a:r>
              <a:rPr lang="en-US" sz="2550" dirty="0" smtClean="0">
                <a:latin typeface="+mj-lt"/>
              </a:rPr>
              <a:t>Plan for ongoing professional development for faculty and staff for converting to online instruction.</a:t>
            </a:r>
            <a:endParaRPr lang="en-US" sz="255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589" y="6201293"/>
            <a:ext cx="3064401" cy="5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Academic Literature 16x9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FFFFF3"/>
      </a:lt2>
      <a:accent1>
        <a:srgbClr val="0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HNYXMCCMVK3K-743504103-132</_dlc_DocId>
    <_dlc_DocIdUrl xmlns="431189f8-a51b-453f-9f0c-3a0b3b65b12f">
      <Url>https://www.sac.edu/President/AcademicSenate/_layouts/15/DocIdRedir.aspx?ID=HNYXMCCMVK3K-743504103-132</Url>
      <Description>HNYXMCCMVK3K-743504103-132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7885AEA-D01A-4CBA-B694-F8D02755CCBF}"/>
</file>

<file path=customXml/itemProps2.xml><?xml version="1.0" encoding="utf-8"?>
<ds:datastoreItem xmlns:ds="http://schemas.openxmlformats.org/officeDocument/2006/customXml" ds:itemID="{9AD9BD7A-D7DD-45E5-A3E6-AADF3D63A3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b2714bb8-0a51-4561-8659-149a3f2b7248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50BF485D-449E-4E00-B3E8-882832983AC6}"/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123</TotalTime>
  <Words>90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Euphemia</vt:lpstr>
      <vt:lpstr>Plantagenet Cherokee</vt:lpstr>
      <vt:lpstr>Wingdings</vt:lpstr>
      <vt:lpstr>Academic Literature 16x9</vt:lpstr>
      <vt:lpstr>Emergency Temporary Distance Education Blanket Addendum, Summer and Fall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Equity Funding Request Workshop</dc:title>
  <dc:creator>Ortiz, Fernando</dc:creator>
  <cp:lastModifiedBy>Ortiz, Fernando</cp:lastModifiedBy>
  <cp:revision>6</cp:revision>
  <cp:lastPrinted>2020-01-28T17:30:39Z</cp:lastPrinted>
  <dcterms:created xsi:type="dcterms:W3CDTF">2020-01-15T17:15:20Z</dcterms:created>
  <dcterms:modified xsi:type="dcterms:W3CDTF">2020-04-28T18:17:57Z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_dlc_DocIdItemGuid">
    <vt:lpwstr>8c1afadb-0f9b-42a7-bf49-96e135d8c592</vt:lpwstr>
  </property>
</Properties>
</file>