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>
        <p:scale>
          <a:sx n="91" d="100"/>
          <a:sy n="91" d="100"/>
        </p:scale>
        <p:origin x="63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2B4E7-5B7F-4AD0-A710-CC89CFBA4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714E1-B498-4B49-B868-8A54E0338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20640-EFC0-4045-A1F7-D6AA468D9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FA370-D954-4D9C-8D74-FBC01D446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DC82F-46FC-4FB9-B61A-6F4A4C40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0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78F4B-2E91-443B-9EB7-A33F2BAB7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5670AA-68C1-4B1D-AF7E-6DB424917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97393-D348-4469-92E5-BF561391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C1A5D-1C83-4869-834E-24D8928B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B3E61-6883-464D-87BC-8C8F13228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0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90A9ED-524D-4998-AA92-E78E3409B6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B85D3-48D7-405F-BD99-469DFA369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998BA-9982-4065-9CEA-1C5C09620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ED675-2A3D-4513-A9E3-0F9FB1EFB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15480-0AC4-405A-89B6-0DB695F3A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8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3D16A-5CEE-4E03-A7E7-D8242BF42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C78E-A49B-43A7-888C-AEE993914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DBACE-64E2-4E70-809A-2378A7F71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5C6689-B9FC-4565-B442-ABCBD12C3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ACEA9-8145-41B2-94A2-D42766A31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0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EB9E9-EE77-478E-82E0-1E6A68136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2FC46-7D08-4C70-95A3-248F23A8D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03A82-CBB6-40BE-853F-AFCB7D205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3A72F-B5F6-4A39-95B0-9A051315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D041C-756A-49ED-AB2C-A7D79D419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4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8053B-13B7-4B16-972C-766E6263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FF17F-26C0-4061-9563-594028A6C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6FA91-5945-4263-B4E2-677B3E79B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551CE-D9AA-4BD9-B9A5-FF61D1181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21D7A-FFF9-43AA-B90C-D5BC52D85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0920E-2B38-4DD2-BC9F-7B7846FF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9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190B4-0643-4A8C-8CC9-6A782D8C1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224EE-520C-47E1-B0CA-097632089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39AF-069E-4A9B-924F-5937C9FA3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24017D-A84E-4BA3-8731-39EE0AAA52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AB7827-F9E0-42C5-93D4-379561E20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802518-835B-4427-98EE-42784FA72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2E63D1-46CD-440F-8EF8-54463AB2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36E5C-5DF2-4A28-94A3-63862C70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1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3445-9D06-4FB2-90E8-62D4E1217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2515D7-FC77-4E75-BC45-39B1B9883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3ED32-D433-42C6-9C0D-11B560F1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0FF7FA-806F-4204-8D05-CBB489E8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8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1EBDA6-556A-4F30-97B6-C23C045AD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43B890-8151-4BD4-8067-ED781230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DB942-1968-4A26-B500-D62AB7927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1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44E0E-53F4-4CA1-9A18-A94433AF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4F73B-AD29-4655-8D3E-E131D4536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B92424-8B53-4C5A-A1E2-8F13F800C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3E59F-AE07-4145-872D-99122874D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7ECB52-A6E4-48D9-B5E1-98ECEFF52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240518-88DE-4806-B4BB-019BF083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4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E700-341D-497B-8E60-1D6BB6AB4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9C6B79-AF66-4B39-A5C2-159D19C67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9731F-850E-432F-ACDB-556C1240B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AAE82-E87E-4BC5-B251-D5C78F17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F54E5-D4E4-4B5C-B90F-DC25D8E41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12A41-7D84-4466-8E37-DD69FB1F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6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744C0-0551-4708-A589-ABC47FDBD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7BDB7-E3C4-4049-800A-BD48DDC79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738ED-2A20-4EEE-895B-A21ECDB79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001F1-87D2-4AA2-9641-E93DD8A8FAFB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DC0E4-FB98-4233-B157-CAC11E280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29AFB-6571-4BCF-B0DB-B2E18A240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9EC3D-2DA7-4FBD-8349-A94C70F81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83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ccjc.org/wp-content/uploads/2020_04_20-Memo-ACCJC-Summer-Fall-2020-DE-Notification.pdf" TargetMode="External"/><Relationship Id="rId7" Type="http://schemas.openxmlformats.org/officeDocument/2006/relationships/hyperlink" Target="https://www.law.cornell.edu/uscode/text/29/794" TargetMode="External"/><Relationship Id="rId2" Type="http://schemas.openxmlformats.org/officeDocument/2006/relationships/hyperlink" Target="https://www.cccco.edu/-/media/CCCCO-Website/Files/Communications/COVID-19/es-20-12-temporary-distance-education-blanket-addendum-summer-and-fall-2020.pdf?la=en&amp;hash=6ADEEEAF8FCA199431F954611437D55CB7906E5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vt.westlaw.com/calregs/Document/I30AFD0EF02B449E187E6485AB412054F?viewType=FullText&amp;originationContext=documenttoc&amp;transitionType=CategoryPageItem&amp;contextData=(sc.Default" TargetMode="External"/><Relationship Id="rId5" Type="http://schemas.openxmlformats.org/officeDocument/2006/relationships/hyperlink" Target="https://govt.westlaw.com/calregs/Document/I39FCEC371E8047A7BBF827F9D6BF3DAA?viewType=FullText&amp;originationContext=documenttoc&amp;transitionType=CategoryPageItem&amp;contextData=(sc.Default" TargetMode="External"/><Relationship Id="rId4" Type="http://schemas.openxmlformats.org/officeDocument/2006/relationships/hyperlink" Target="https://govt.westlaw.com/calregs/Document/I1E35BBE3B57046F0ABD056DC4E8F0E73?viewType=FullText&amp;originationContext=documenttoc&amp;transitionType=CategoryPageItem&amp;contextData=(sc.Defaul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BFD56-B0BE-416A-9C1D-597FBEB7C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7696E-1229-423F-911D-C008776B37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0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8185A-2E83-4765-8F07-50EEB19BD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  <a:r>
              <a:rPr lang="en-US"/>
              <a:t>for Training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5C3F6-721B-4E52-866A-50991EA9C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Blanket DE Addendum letter (Item 6)</a:t>
            </a:r>
            <a:br>
              <a:rPr lang="en-US" dirty="0"/>
            </a:br>
            <a:r>
              <a:rPr lang="en-US" dirty="0">
                <a:hlinkClick r:id="rId2"/>
              </a:rPr>
              <a:t>https://www.cccco.edu/-/media/CCCCO-Website/Files/Communications/COVID-19/es-20-12-temporary-distance-education-blanket-addendum-summer-and-fall-2020.pdf?la=en&amp;hash=6ADEEEAF8FCA199431F954611437D55CB7906E5E</a:t>
            </a:r>
            <a:br>
              <a:rPr lang="en-US" dirty="0"/>
            </a:br>
            <a:endParaRPr lang="en-US" dirty="0"/>
          </a:p>
          <a:p>
            <a:r>
              <a:rPr lang="en-US" dirty="0"/>
              <a:t>ACCJC April 4, 2020 Memo (4th paragraph)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3"/>
              </a:rPr>
              <a:t>https://accjc.org/wp-content/uploads/2020_04_20-Memo-ACCJC-Summer-Fall-2020-DE-Notification.pdf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Definition of DE  CCR Title 5  55200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4"/>
              </a:rPr>
              <a:t>https://govt.westlaw.com/calregs/Document/I1E35BBE3B57046F0ABD056DC4E8F0E73?viewType=FullText&amp;originationContext=documenttoc&amp;transitionType=CategoryPageItem&amp;contextData=(sc.Default)</a:t>
            </a:r>
            <a:r>
              <a:rPr lang="en-US" dirty="0"/>
              <a:t> 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Prepared to Teach CCR Title 5 55208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5"/>
              </a:rPr>
              <a:t>https://govt.westlaw.com/calregs/Document/I39FCEC371E8047A7BBF827F9D6BF3DAA?viewType=FullText&amp;originationContext=documenttoc&amp;transitionType=CategoryPageItem&amp;contextData=(sc.Default)</a:t>
            </a:r>
            <a:endParaRPr lang="en-US" dirty="0"/>
          </a:p>
          <a:p>
            <a:r>
              <a:rPr lang="en-US" dirty="0"/>
              <a:t>Regular Effective Contact CCR Title 4 55204</a:t>
            </a:r>
            <a:br>
              <a:rPr lang="en-US" dirty="0"/>
            </a:br>
            <a:endParaRPr lang="en-US" dirty="0"/>
          </a:p>
          <a:p>
            <a:r>
              <a:rPr lang="en-US" dirty="0">
                <a:hlinkClick r:id="rId6"/>
              </a:rPr>
              <a:t>https://govt.westlaw.com/calregs/Document/I30AFD0EF02B449E187E6485AB412054F?viewType=FullText&amp;originationContext=documenttoc&amp;transitionType=CategoryPageItem&amp;contextData=(sc.Default)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  <a:p>
            <a:r>
              <a:rPr lang="en-US" dirty="0"/>
              <a:t>Accessibility</a:t>
            </a:r>
          </a:p>
          <a:p>
            <a:r>
              <a:rPr lang="en-US" dirty="0">
                <a:hlinkClick r:id="rId7"/>
              </a:rPr>
              <a:t>https://www.law.cornell.edu/uscode/text/29/794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9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HNYXMCCMVK3K-743504103-148</_dlc_DocId>
    <_dlc_DocIdUrl xmlns="431189f8-a51b-453f-9f0c-3a0b3b65b12f">
      <Url>https://sac.edu/President/AcademicSenate/_layouts/15/DocIdRedir.aspx?ID=HNYXMCCMVK3K-743504103-148</Url>
      <Description>HNYXMCCMVK3K-743504103-148</Description>
    </_dlc_DocIdUrl>
  </documentManagement>
</p:properties>
</file>

<file path=customXml/itemProps1.xml><?xml version="1.0" encoding="utf-8"?>
<ds:datastoreItem xmlns:ds="http://schemas.openxmlformats.org/officeDocument/2006/customXml" ds:itemID="{D19FCD91-2288-46D2-AF9C-285F25476093}"/>
</file>

<file path=customXml/itemProps2.xml><?xml version="1.0" encoding="utf-8"?>
<ds:datastoreItem xmlns:ds="http://schemas.openxmlformats.org/officeDocument/2006/customXml" ds:itemID="{C3627274-382E-40FC-A1A7-1D7AB299318E}"/>
</file>

<file path=customXml/itemProps3.xml><?xml version="1.0" encoding="utf-8"?>
<ds:datastoreItem xmlns:ds="http://schemas.openxmlformats.org/officeDocument/2006/customXml" ds:itemID="{A466871B-FE31-4BD6-8880-8B12EF29DDA8}"/>
</file>

<file path=customXml/itemProps4.xml><?xml version="1.0" encoding="utf-8"?>
<ds:datastoreItem xmlns:ds="http://schemas.openxmlformats.org/officeDocument/2006/customXml" ds:itemID="{83DDE803-299A-4263-9F5C-302BF2E73DE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References for Training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Stephanie</dc:creator>
  <cp:lastModifiedBy>Clark, Stephanie</cp:lastModifiedBy>
  <cp:revision>1</cp:revision>
  <dcterms:created xsi:type="dcterms:W3CDTF">2020-05-12T20:09:09Z</dcterms:created>
  <dcterms:modified xsi:type="dcterms:W3CDTF">2020-05-12T20:10:40Z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0x010100F90ADB4C0DF3A844A4BBD864BA281FAD</vt:lpwstr>
  </property>
  <property fmtid="{D5CDD505-2E9C-101B-9397-08002B2CF9AE}" pid="3" name="_dlc_DocIdItemGuid">
    <vt:lpwstr>d60daaf0-c0dd-48e8-b40e-99a2c03c559e</vt:lpwstr>
  </property>
</Properties>
</file>