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Default Extension="gif" ContentType="image/gif"/>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entation.xml" ContentType="application/vnd.openxmlformats-officedocument.presentationml.presentation.main+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5.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18.xml" ContentType="application/vnd.openxmlformats-officedocument.presentationml.notes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Override PartName="/ppt/revisionInfo.xml" ContentType="application/vnd.ms-powerpoint.revisioninfo+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9" r:id="rId1"/>
  </p:sldMasterIdLst>
  <p:notesMasterIdLst>
    <p:notesMasterId r:id="rId22"/>
  </p:notesMasterIdLst>
  <p:sldIdLst>
    <p:sldId id="302" r:id="rId2"/>
    <p:sldId id="329" r:id="rId3"/>
    <p:sldId id="336" r:id="rId4"/>
    <p:sldId id="337" r:id="rId5"/>
    <p:sldId id="331" r:id="rId6"/>
    <p:sldId id="342" r:id="rId7"/>
    <p:sldId id="303" r:id="rId8"/>
    <p:sldId id="338" r:id="rId9"/>
    <p:sldId id="310" r:id="rId10"/>
    <p:sldId id="330" r:id="rId11"/>
    <p:sldId id="339" r:id="rId12"/>
    <p:sldId id="313" r:id="rId13"/>
    <p:sldId id="341" r:id="rId14"/>
    <p:sldId id="345" r:id="rId15"/>
    <p:sldId id="344" r:id="rId16"/>
    <p:sldId id="340" r:id="rId17"/>
    <p:sldId id="311" r:id="rId18"/>
    <p:sldId id="323" r:id="rId19"/>
    <p:sldId id="312" r:id="rId20"/>
    <p:sldId id="343"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005E840-5BC5-4A98-9B14-AAEC12EB2B98}" v="44" dt="2025-10-28T18:59:14.09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353" autoAdjust="0"/>
    <p:restoredTop sz="80993" autoAdjust="0"/>
  </p:normalViewPr>
  <p:slideViewPr>
    <p:cSldViewPr snapToGrid="0">
      <p:cViewPr varScale="1">
        <p:scale>
          <a:sx n="83" d="100"/>
          <a:sy n="83" d="100"/>
        </p:scale>
        <p:origin x="540"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28" Type="http://schemas.openxmlformats.org/officeDocument/2006/relationships/customXml" Target="../customXml/item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ustomXml" Target="../customXml/item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microsoft.com/office/2015/10/relationships/revisionInfo" Target="revisionInfo.xml"/><Relationship Id="rId30"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D963AC2-D36C-4E90-886E-19C11C7BC807}" type="datetimeFigureOut">
              <a:t>10/28/2025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A7835B4-2BBB-4B34-BCF7-2D0394DBB3C6}" type="slidenum">
              <a:t>‹#›</a:t>
            </a:fld>
            <a:endParaRPr lang="en-US"/>
          </a:p>
        </p:txBody>
      </p:sp>
    </p:spTree>
    <p:extLst>
      <p:ext uri="{BB962C8B-B14F-4D97-AF65-F5344CB8AC3E}">
        <p14:creationId xmlns:p14="http://schemas.microsoft.com/office/powerpoint/2010/main" val="28292635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a typeface="Calibri" panose="020F0502020204030204"/>
              <a:cs typeface="Calibri" panose="020F0502020204030204"/>
            </a:endParaRPr>
          </a:p>
        </p:txBody>
      </p:sp>
      <p:sp>
        <p:nvSpPr>
          <p:cNvPr id="4" name="Slide Number Placeholder 3"/>
          <p:cNvSpPr>
            <a:spLocks noGrp="1"/>
          </p:cNvSpPr>
          <p:nvPr>
            <p:ph type="sldNum" sz="quarter" idx="5"/>
          </p:nvPr>
        </p:nvSpPr>
        <p:spPr/>
        <p:txBody>
          <a:bodyPr/>
          <a:lstStyle/>
          <a:p>
            <a:fld id="{FA7835B4-2BBB-4B34-BCF7-2D0394DBB3C6}" type="slidenum">
              <a:rPr lang="en-US"/>
              <a:t>1</a:t>
            </a:fld>
            <a:endParaRPr lang="en-US"/>
          </a:p>
        </p:txBody>
      </p:sp>
    </p:spTree>
    <p:extLst>
      <p:ext uri="{BB962C8B-B14F-4D97-AF65-F5344CB8AC3E}">
        <p14:creationId xmlns:p14="http://schemas.microsoft.com/office/powerpoint/2010/main" val="15886839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00CD0E-5CEE-A1C7-2938-C3601E3601B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C881B20-EA1E-B566-25B1-9585E4479C9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DE0C3BC-2A9D-503D-C84D-7DD3C2B04A21}"/>
              </a:ext>
            </a:extLst>
          </p:cNvPr>
          <p:cNvSpPr>
            <a:spLocks noGrp="1"/>
          </p:cNvSpPr>
          <p:nvPr>
            <p:ph type="body" idx="1"/>
          </p:nvPr>
        </p:nvSpPr>
        <p:spPr/>
        <p:txBody>
          <a:bodyPr/>
          <a:lstStyle/>
          <a:p>
            <a:endParaRPr lang="en-US" dirty="0">
              <a:solidFill>
                <a:srgbClr val="1C1C1C"/>
              </a:solidFill>
            </a:endParaRPr>
          </a:p>
        </p:txBody>
      </p:sp>
      <p:sp>
        <p:nvSpPr>
          <p:cNvPr id="4" name="Slide Number Placeholder 3">
            <a:extLst>
              <a:ext uri="{FF2B5EF4-FFF2-40B4-BE49-F238E27FC236}">
                <a16:creationId xmlns:a16="http://schemas.microsoft.com/office/drawing/2014/main" id="{71685833-8EE5-C52C-343E-A08351104F6E}"/>
              </a:ext>
            </a:extLst>
          </p:cNvPr>
          <p:cNvSpPr>
            <a:spLocks noGrp="1"/>
          </p:cNvSpPr>
          <p:nvPr>
            <p:ph type="sldNum" sz="quarter" idx="5"/>
          </p:nvPr>
        </p:nvSpPr>
        <p:spPr/>
        <p:txBody>
          <a:bodyPr/>
          <a:lstStyle/>
          <a:p>
            <a:fld id="{FA7835B4-2BBB-4B34-BCF7-2D0394DBB3C6}" type="slidenum">
              <a:t>10</a:t>
            </a:fld>
            <a:endParaRPr lang="en-US"/>
          </a:p>
        </p:txBody>
      </p:sp>
    </p:spTree>
    <p:extLst>
      <p:ext uri="{BB962C8B-B14F-4D97-AF65-F5344CB8AC3E}">
        <p14:creationId xmlns:p14="http://schemas.microsoft.com/office/powerpoint/2010/main" val="254446508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886F25-B1EC-C3C7-2270-0C2B4BAD3A6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8625E9D-5F9F-DC08-0C86-F7F89BBAC8B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E584A51-AA9A-ADB2-798A-8ADED4CC4711}"/>
              </a:ext>
            </a:extLst>
          </p:cNvPr>
          <p:cNvSpPr>
            <a:spLocks noGrp="1"/>
          </p:cNvSpPr>
          <p:nvPr>
            <p:ph type="body" idx="1"/>
          </p:nvPr>
        </p:nvSpPr>
        <p:spPr/>
        <p:txBody>
          <a:bodyPr/>
          <a:lstStyle/>
          <a:p>
            <a:endParaRPr lang="en-US" dirty="0">
              <a:ea typeface="Calibri"/>
              <a:cs typeface="Calibri"/>
            </a:endParaRPr>
          </a:p>
        </p:txBody>
      </p:sp>
      <p:sp>
        <p:nvSpPr>
          <p:cNvPr id="4" name="Slide Number Placeholder 3">
            <a:extLst>
              <a:ext uri="{FF2B5EF4-FFF2-40B4-BE49-F238E27FC236}">
                <a16:creationId xmlns:a16="http://schemas.microsoft.com/office/drawing/2014/main" id="{35B2D011-0568-B686-71F8-A29317569843}"/>
              </a:ext>
            </a:extLst>
          </p:cNvPr>
          <p:cNvSpPr>
            <a:spLocks noGrp="1"/>
          </p:cNvSpPr>
          <p:nvPr>
            <p:ph type="sldNum" sz="quarter" idx="5"/>
          </p:nvPr>
        </p:nvSpPr>
        <p:spPr/>
        <p:txBody>
          <a:bodyPr/>
          <a:lstStyle/>
          <a:p>
            <a:fld id="{FA7835B4-2BBB-4B34-BCF7-2D0394DBB3C6}" type="slidenum">
              <a:rPr lang="en-US"/>
              <a:t>11</a:t>
            </a:fld>
            <a:endParaRPr lang="en-US"/>
          </a:p>
        </p:txBody>
      </p:sp>
    </p:spTree>
    <p:extLst>
      <p:ext uri="{BB962C8B-B14F-4D97-AF65-F5344CB8AC3E}">
        <p14:creationId xmlns:p14="http://schemas.microsoft.com/office/powerpoint/2010/main" val="382831548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62F654-C464-2EA4-EF3D-52844DF05DB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5C3D129-98B4-F555-8B09-2A148EE31E5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7C13069-EB9C-0262-5B1A-589B1DE9C8D2}"/>
              </a:ext>
            </a:extLst>
          </p:cNvPr>
          <p:cNvSpPr>
            <a:spLocks noGrp="1"/>
          </p:cNvSpPr>
          <p:nvPr>
            <p:ph type="body" idx="1"/>
          </p:nvPr>
        </p:nvSpPr>
        <p:spPr/>
        <p:txBody>
          <a:bodyPr/>
          <a:lstStyle/>
          <a:p>
            <a:endParaRPr lang="en-US" dirty="0">
              <a:ea typeface="Calibri"/>
              <a:cs typeface="Calibri"/>
            </a:endParaRPr>
          </a:p>
        </p:txBody>
      </p:sp>
      <p:sp>
        <p:nvSpPr>
          <p:cNvPr id="4" name="Slide Number Placeholder 3">
            <a:extLst>
              <a:ext uri="{FF2B5EF4-FFF2-40B4-BE49-F238E27FC236}">
                <a16:creationId xmlns:a16="http://schemas.microsoft.com/office/drawing/2014/main" id="{5C953D60-B867-8CB5-0E8E-6696DE738EED}"/>
              </a:ext>
            </a:extLst>
          </p:cNvPr>
          <p:cNvSpPr>
            <a:spLocks noGrp="1"/>
          </p:cNvSpPr>
          <p:nvPr>
            <p:ph type="sldNum" sz="quarter" idx="5"/>
          </p:nvPr>
        </p:nvSpPr>
        <p:spPr/>
        <p:txBody>
          <a:bodyPr/>
          <a:lstStyle/>
          <a:p>
            <a:fld id="{FA7835B4-2BBB-4B34-BCF7-2D0394DBB3C6}" type="slidenum">
              <a:rPr lang="en-US"/>
              <a:t>12</a:t>
            </a:fld>
            <a:endParaRPr lang="en-US"/>
          </a:p>
        </p:txBody>
      </p:sp>
    </p:spTree>
    <p:extLst>
      <p:ext uri="{BB962C8B-B14F-4D97-AF65-F5344CB8AC3E}">
        <p14:creationId xmlns:p14="http://schemas.microsoft.com/office/powerpoint/2010/main" val="376275818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2A0B75-6FDA-AE93-82EE-9B4A38606D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78A6875-8CAE-6C06-08AB-83E5F6AF80A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DFA30EA-B93F-0342-3AEE-F12D10394EE8}"/>
              </a:ext>
            </a:extLst>
          </p:cNvPr>
          <p:cNvSpPr>
            <a:spLocks noGrp="1"/>
          </p:cNvSpPr>
          <p:nvPr>
            <p:ph type="body" idx="1"/>
          </p:nvPr>
        </p:nvSpPr>
        <p:spPr/>
        <p:txBody>
          <a:bodyPr/>
          <a:lstStyle/>
          <a:p>
            <a:endParaRPr lang="en-US" dirty="0">
              <a:ea typeface="Calibri"/>
              <a:cs typeface="Calibri"/>
            </a:endParaRPr>
          </a:p>
        </p:txBody>
      </p:sp>
      <p:sp>
        <p:nvSpPr>
          <p:cNvPr id="4" name="Slide Number Placeholder 3">
            <a:extLst>
              <a:ext uri="{FF2B5EF4-FFF2-40B4-BE49-F238E27FC236}">
                <a16:creationId xmlns:a16="http://schemas.microsoft.com/office/drawing/2014/main" id="{499A0C9D-3BC7-D081-9E93-7AFB32562CE5}"/>
              </a:ext>
            </a:extLst>
          </p:cNvPr>
          <p:cNvSpPr>
            <a:spLocks noGrp="1"/>
          </p:cNvSpPr>
          <p:nvPr>
            <p:ph type="sldNum" sz="quarter" idx="5"/>
          </p:nvPr>
        </p:nvSpPr>
        <p:spPr/>
        <p:txBody>
          <a:bodyPr/>
          <a:lstStyle/>
          <a:p>
            <a:fld id="{FA7835B4-2BBB-4B34-BCF7-2D0394DBB3C6}" type="slidenum">
              <a:rPr lang="en-US"/>
              <a:t>13</a:t>
            </a:fld>
            <a:endParaRPr lang="en-US"/>
          </a:p>
        </p:txBody>
      </p:sp>
    </p:spTree>
    <p:extLst>
      <p:ext uri="{BB962C8B-B14F-4D97-AF65-F5344CB8AC3E}">
        <p14:creationId xmlns:p14="http://schemas.microsoft.com/office/powerpoint/2010/main" val="334735969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EAB038-1DF6-099D-1185-AB9166271D1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73683E5-63FF-AA05-D754-A3923947324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F574456-E914-85FA-337B-B490F9FFF782}"/>
              </a:ext>
            </a:extLst>
          </p:cNvPr>
          <p:cNvSpPr>
            <a:spLocks noGrp="1"/>
          </p:cNvSpPr>
          <p:nvPr>
            <p:ph type="body" idx="1"/>
          </p:nvPr>
        </p:nvSpPr>
        <p:spPr/>
        <p:txBody>
          <a:bodyPr/>
          <a:lstStyle/>
          <a:p>
            <a:endParaRPr lang="en-US" dirty="0">
              <a:ea typeface="Calibri"/>
              <a:cs typeface="Calibri"/>
            </a:endParaRPr>
          </a:p>
        </p:txBody>
      </p:sp>
      <p:sp>
        <p:nvSpPr>
          <p:cNvPr id="4" name="Slide Number Placeholder 3">
            <a:extLst>
              <a:ext uri="{FF2B5EF4-FFF2-40B4-BE49-F238E27FC236}">
                <a16:creationId xmlns:a16="http://schemas.microsoft.com/office/drawing/2014/main" id="{33867747-3A81-122B-CF22-D0648FECBCBB}"/>
              </a:ext>
            </a:extLst>
          </p:cNvPr>
          <p:cNvSpPr>
            <a:spLocks noGrp="1"/>
          </p:cNvSpPr>
          <p:nvPr>
            <p:ph type="sldNum" sz="quarter" idx="5"/>
          </p:nvPr>
        </p:nvSpPr>
        <p:spPr/>
        <p:txBody>
          <a:bodyPr/>
          <a:lstStyle/>
          <a:p>
            <a:fld id="{FA7835B4-2BBB-4B34-BCF7-2D0394DBB3C6}" type="slidenum">
              <a:rPr lang="en-US"/>
              <a:t>14</a:t>
            </a:fld>
            <a:endParaRPr lang="en-US"/>
          </a:p>
        </p:txBody>
      </p:sp>
    </p:spTree>
    <p:extLst>
      <p:ext uri="{BB962C8B-B14F-4D97-AF65-F5344CB8AC3E}">
        <p14:creationId xmlns:p14="http://schemas.microsoft.com/office/powerpoint/2010/main" val="229885404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6AB5CD-C218-8F5B-D007-1A89F6A520E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01913C2-C671-497A-7C43-5B385C63478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82B0C9A-BD7B-CED3-6CFB-D19C1CC5CF5E}"/>
              </a:ext>
            </a:extLst>
          </p:cNvPr>
          <p:cNvSpPr>
            <a:spLocks noGrp="1"/>
          </p:cNvSpPr>
          <p:nvPr>
            <p:ph type="body" idx="1"/>
          </p:nvPr>
        </p:nvSpPr>
        <p:spPr/>
        <p:txBody>
          <a:bodyPr/>
          <a:lstStyle/>
          <a:p>
            <a:endParaRPr lang="en-US" dirty="0">
              <a:ea typeface="Calibri"/>
              <a:cs typeface="Calibri"/>
            </a:endParaRPr>
          </a:p>
        </p:txBody>
      </p:sp>
      <p:sp>
        <p:nvSpPr>
          <p:cNvPr id="4" name="Slide Number Placeholder 3">
            <a:extLst>
              <a:ext uri="{FF2B5EF4-FFF2-40B4-BE49-F238E27FC236}">
                <a16:creationId xmlns:a16="http://schemas.microsoft.com/office/drawing/2014/main" id="{9E1EC71C-9BF0-DB83-BD0C-FD9C3EAD93BA}"/>
              </a:ext>
            </a:extLst>
          </p:cNvPr>
          <p:cNvSpPr>
            <a:spLocks noGrp="1"/>
          </p:cNvSpPr>
          <p:nvPr>
            <p:ph type="sldNum" sz="quarter" idx="5"/>
          </p:nvPr>
        </p:nvSpPr>
        <p:spPr/>
        <p:txBody>
          <a:bodyPr/>
          <a:lstStyle/>
          <a:p>
            <a:fld id="{FA7835B4-2BBB-4B34-BCF7-2D0394DBB3C6}" type="slidenum">
              <a:rPr lang="en-US"/>
              <a:t>15</a:t>
            </a:fld>
            <a:endParaRPr lang="en-US"/>
          </a:p>
        </p:txBody>
      </p:sp>
    </p:spTree>
    <p:extLst>
      <p:ext uri="{BB962C8B-B14F-4D97-AF65-F5344CB8AC3E}">
        <p14:creationId xmlns:p14="http://schemas.microsoft.com/office/powerpoint/2010/main" val="85491200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0E9F04-6E86-1AFD-FE61-64FDAA60179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499311B-8CFC-33BB-14EC-32EEBE18950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E5F344D-8B74-BA5E-7F5B-8F288DCA6FEE}"/>
              </a:ext>
            </a:extLst>
          </p:cNvPr>
          <p:cNvSpPr>
            <a:spLocks noGrp="1"/>
          </p:cNvSpPr>
          <p:nvPr>
            <p:ph type="body" idx="1"/>
          </p:nvPr>
        </p:nvSpPr>
        <p:spPr/>
        <p:txBody>
          <a:bodyPr/>
          <a:lstStyle/>
          <a:p>
            <a:endParaRPr lang="en-US" dirty="0">
              <a:ea typeface="Calibri"/>
              <a:cs typeface="Calibri"/>
            </a:endParaRPr>
          </a:p>
        </p:txBody>
      </p:sp>
      <p:sp>
        <p:nvSpPr>
          <p:cNvPr id="4" name="Slide Number Placeholder 3">
            <a:extLst>
              <a:ext uri="{FF2B5EF4-FFF2-40B4-BE49-F238E27FC236}">
                <a16:creationId xmlns:a16="http://schemas.microsoft.com/office/drawing/2014/main" id="{56B04C8A-2256-852B-DFE7-01EE5573EDD9}"/>
              </a:ext>
            </a:extLst>
          </p:cNvPr>
          <p:cNvSpPr>
            <a:spLocks noGrp="1"/>
          </p:cNvSpPr>
          <p:nvPr>
            <p:ph type="sldNum" sz="quarter" idx="5"/>
          </p:nvPr>
        </p:nvSpPr>
        <p:spPr/>
        <p:txBody>
          <a:bodyPr/>
          <a:lstStyle/>
          <a:p>
            <a:fld id="{FA7835B4-2BBB-4B34-BCF7-2D0394DBB3C6}" type="slidenum">
              <a:rPr lang="en-US"/>
              <a:t>16</a:t>
            </a:fld>
            <a:endParaRPr lang="en-US"/>
          </a:p>
        </p:txBody>
      </p:sp>
    </p:spTree>
    <p:extLst>
      <p:ext uri="{BB962C8B-B14F-4D97-AF65-F5344CB8AC3E}">
        <p14:creationId xmlns:p14="http://schemas.microsoft.com/office/powerpoint/2010/main" val="66141523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a typeface="Calibri"/>
              <a:cs typeface="Calibri"/>
            </a:endParaRPr>
          </a:p>
        </p:txBody>
      </p:sp>
      <p:sp>
        <p:nvSpPr>
          <p:cNvPr id="4" name="Slide Number Placeholder 3"/>
          <p:cNvSpPr>
            <a:spLocks noGrp="1"/>
          </p:cNvSpPr>
          <p:nvPr>
            <p:ph type="sldNum" sz="quarter" idx="5"/>
          </p:nvPr>
        </p:nvSpPr>
        <p:spPr/>
        <p:txBody>
          <a:bodyPr/>
          <a:lstStyle/>
          <a:p>
            <a:fld id="{FA7835B4-2BBB-4B34-BCF7-2D0394DBB3C6}" type="slidenum">
              <a:rPr lang="en-US"/>
              <a:t>17</a:t>
            </a:fld>
            <a:endParaRPr lang="en-US"/>
          </a:p>
        </p:txBody>
      </p:sp>
    </p:spTree>
    <p:extLst>
      <p:ext uri="{BB962C8B-B14F-4D97-AF65-F5344CB8AC3E}">
        <p14:creationId xmlns:p14="http://schemas.microsoft.com/office/powerpoint/2010/main" val="92580463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D0EAEC-949C-9B56-A952-36D518E8230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6082819-E13B-FBB3-B74B-D31F5612950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07F5DC2-0F94-AC29-F013-CDBAD94C365E}"/>
              </a:ext>
            </a:extLst>
          </p:cNvPr>
          <p:cNvSpPr>
            <a:spLocks noGrp="1"/>
          </p:cNvSpPr>
          <p:nvPr>
            <p:ph type="body" idx="1"/>
          </p:nvPr>
        </p:nvSpPr>
        <p:spPr/>
        <p:txBody>
          <a:bodyPr/>
          <a:lstStyle/>
          <a:p>
            <a:r>
              <a:rPr lang="en-US" b="1" dirty="0"/>
              <a:t>1. Faculty already own student success: </a:t>
            </a:r>
            <a:r>
              <a:rPr lang="en-US" b="0" dirty="0"/>
              <a:t>T</a:t>
            </a:r>
            <a:r>
              <a:rPr lang="en-US" dirty="0"/>
              <a:t>his tool helps the college </a:t>
            </a:r>
            <a:r>
              <a:rPr lang="en-US" i="1" dirty="0"/>
              <a:t>meet students halfway</a:t>
            </a:r>
            <a:r>
              <a:rPr lang="en-US" dirty="0"/>
              <a:t> in online environments where engagement cues are invisible.</a:t>
            </a:r>
          </a:p>
          <a:p>
            <a:r>
              <a:rPr lang="en-US" b="1" dirty="0"/>
              <a:t>2. This is a pilot: </a:t>
            </a:r>
            <a:r>
              <a:rPr lang="en-US" b="0" dirty="0"/>
              <a:t>We’re </a:t>
            </a:r>
            <a:r>
              <a:rPr lang="en-US" dirty="0"/>
              <a:t>seeking faculty input to shape it before scaling.</a:t>
            </a:r>
          </a:p>
          <a:p>
            <a:r>
              <a:rPr lang="en-US" b="1" dirty="0"/>
              <a:t>3. Data belongs to the college, not the dashboard: </a:t>
            </a:r>
            <a:r>
              <a:rPr lang="en-US" b="0" dirty="0"/>
              <a:t>T</a:t>
            </a:r>
            <a:r>
              <a:rPr lang="en-US" dirty="0"/>
              <a:t>he tool simply visualizes existing student activity for timely outreach.</a:t>
            </a:r>
          </a:p>
          <a:p>
            <a:endParaRPr lang="en-US" dirty="0">
              <a:ea typeface="Calibri"/>
              <a:cs typeface="Calibri"/>
            </a:endParaRPr>
          </a:p>
        </p:txBody>
      </p:sp>
      <p:sp>
        <p:nvSpPr>
          <p:cNvPr id="4" name="Slide Number Placeholder 3">
            <a:extLst>
              <a:ext uri="{FF2B5EF4-FFF2-40B4-BE49-F238E27FC236}">
                <a16:creationId xmlns:a16="http://schemas.microsoft.com/office/drawing/2014/main" id="{14ADA9C8-3B29-2441-F257-2EFC1EDE031C}"/>
              </a:ext>
            </a:extLst>
          </p:cNvPr>
          <p:cNvSpPr>
            <a:spLocks noGrp="1"/>
          </p:cNvSpPr>
          <p:nvPr>
            <p:ph type="sldNum" sz="quarter" idx="5"/>
          </p:nvPr>
        </p:nvSpPr>
        <p:spPr/>
        <p:txBody>
          <a:bodyPr/>
          <a:lstStyle/>
          <a:p>
            <a:fld id="{FA7835B4-2BBB-4B34-BCF7-2D0394DBB3C6}" type="slidenum">
              <a:t>18</a:t>
            </a:fld>
            <a:endParaRPr lang="en-US"/>
          </a:p>
        </p:txBody>
      </p:sp>
    </p:spTree>
    <p:extLst>
      <p:ext uri="{BB962C8B-B14F-4D97-AF65-F5344CB8AC3E}">
        <p14:creationId xmlns:p14="http://schemas.microsoft.com/office/powerpoint/2010/main" val="397616032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00CFFE-DF2B-81D9-FE1D-D693A233A94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BCB15A3-8D1D-928F-76A4-53A6F9E0770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171FE33-A29C-FF88-C1F8-C4DBEAD03BC4}"/>
              </a:ext>
            </a:extLst>
          </p:cNvPr>
          <p:cNvSpPr>
            <a:spLocks noGrp="1"/>
          </p:cNvSpPr>
          <p:nvPr>
            <p:ph type="body" idx="1"/>
          </p:nvPr>
        </p:nvSpPr>
        <p:spPr/>
        <p:txBody>
          <a:bodyPr/>
          <a:lstStyle/>
          <a:p>
            <a:endParaRPr lang="en-US" dirty="0">
              <a:ea typeface="Calibri"/>
              <a:cs typeface="Calibri"/>
            </a:endParaRPr>
          </a:p>
        </p:txBody>
      </p:sp>
      <p:sp>
        <p:nvSpPr>
          <p:cNvPr id="4" name="Slide Number Placeholder 3">
            <a:extLst>
              <a:ext uri="{FF2B5EF4-FFF2-40B4-BE49-F238E27FC236}">
                <a16:creationId xmlns:a16="http://schemas.microsoft.com/office/drawing/2014/main" id="{BC4A2EF9-C725-9AF2-7DBF-D5E1294623A3}"/>
              </a:ext>
            </a:extLst>
          </p:cNvPr>
          <p:cNvSpPr>
            <a:spLocks noGrp="1"/>
          </p:cNvSpPr>
          <p:nvPr>
            <p:ph type="sldNum" sz="quarter" idx="5"/>
          </p:nvPr>
        </p:nvSpPr>
        <p:spPr/>
        <p:txBody>
          <a:bodyPr/>
          <a:lstStyle/>
          <a:p>
            <a:fld id="{FA7835B4-2BBB-4B34-BCF7-2D0394DBB3C6}" type="slidenum">
              <a:t>19</a:t>
            </a:fld>
            <a:endParaRPr lang="en-US"/>
          </a:p>
        </p:txBody>
      </p:sp>
    </p:spTree>
    <p:extLst>
      <p:ext uri="{BB962C8B-B14F-4D97-AF65-F5344CB8AC3E}">
        <p14:creationId xmlns:p14="http://schemas.microsoft.com/office/powerpoint/2010/main" val="31686043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E03867-EDC7-3179-27C8-40F5DE6BDA0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60DBF7C-DD74-A54A-77F6-2C54F980F89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E0EE46F-5822-1D78-CE2A-7E8923BF5AE0}"/>
              </a:ext>
            </a:extLst>
          </p:cNvPr>
          <p:cNvSpPr>
            <a:spLocks noGrp="1"/>
          </p:cNvSpPr>
          <p:nvPr>
            <p:ph type="body" idx="1"/>
          </p:nvPr>
        </p:nvSpPr>
        <p:spPr/>
        <p:txBody>
          <a:bodyPr/>
          <a:lstStyle/>
          <a:p>
            <a:endParaRPr lang="en-US" dirty="0">
              <a:solidFill>
                <a:srgbClr val="1C1C1C"/>
              </a:solidFill>
            </a:endParaRPr>
          </a:p>
        </p:txBody>
      </p:sp>
      <p:sp>
        <p:nvSpPr>
          <p:cNvPr id="4" name="Slide Number Placeholder 3">
            <a:extLst>
              <a:ext uri="{FF2B5EF4-FFF2-40B4-BE49-F238E27FC236}">
                <a16:creationId xmlns:a16="http://schemas.microsoft.com/office/drawing/2014/main" id="{D6436AA6-54F3-E6AC-A442-394D0C28B8C5}"/>
              </a:ext>
            </a:extLst>
          </p:cNvPr>
          <p:cNvSpPr>
            <a:spLocks noGrp="1"/>
          </p:cNvSpPr>
          <p:nvPr>
            <p:ph type="sldNum" sz="quarter" idx="5"/>
          </p:nvPr>
        </p:nvSpPr>
        <p:spPr/>
        <p:txBody>
          <a:bodyPr/>
          <a:lstStyle/>
          <a:p>
            <a:fld id="{FA7835B4-2BBB-4B34-BCF7-2D0394DBB3C6}" type="slidenum">
              <a:t>2</a:t>
            </a:fld>
            <a:endParaRPr lang="en-US"/>
          </a:p>
        </p:txBody>
      </p:sp>
    </p:spTree>
    <p:extLst>
      <p:ext uri="{BB962C8B-B14F-4D97-AF65-F5344CB8AC3E}">
        <p14:creationId xmlns:p14="http://schemas.microsoft.com/office/powerpoint/2010/main" val="52541610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E28F00-5000-E7E6-23AD-5F02FCB35C8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AC6CB20-0FE9-55B1-FE79-1785642474A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92C0B88-145A-CB3D-894A-0F4FB13564C0}"/>
              </a:ext>
            </a:extLst>
          </p:cNvPr>
          <p:cNvSpPr>
            <a:spLocks noGrp="1"/>
          </p:cNvSpPr>
          <p:nvPr>
            <p:ph type="body" idx="1"/>
          </p:nvPr>
        </p:nvSpPr>
        <p:spPr/>
        <p:txBody>
          <a:bodyPr/>
          <a:lstStyle/>
          <a:p>
            <a:endParaRPr lang="en-US" dirty="0">
              <a:solidFill>
                <a:srgbClr val="1C1C1C"/>
              </a:solidFill>
            </a:endParaRPr>
          </a:p>
        </p:txBody>
      </p:sp>
      <p:sp>
        <p:nvSpPr>
          <p:cNvPr id="4" name="Slide Number Placeholder 3">
            <a:extLst>
              <a:ext uri="{FF2B5EF4-FFF2-40B4-BE49-F238E27FC236}">
                <a16:creationId xmlns:a16="http://schemas.microsoft.com/office/drawing/2014/main" id="{EF3EF385-3654-4B95-4A09-9008A48CAD52}"/>
              </a:ext>
            </a:extLst>
          </p:cNvPr>
          <p:cNvSpPr>
            <a:spLocks noGrp="1"/>
          </p:cNvSpPr>
          <p:nvPr>
            <p:ph type="sldNum" sz="quarter" idx="5"/>
          </p:nvPr>
        </p:nvSpPr>
        <p:spPr/>
        <p:txBody>
          <a:bodyPr/>
          <a:lstStyle/>
          <a:p>
            <a:fld id="{FA7835B4-2BBB-4B34-BCF7-2D0394DBB3C6}" type="slidenum">
              <a:t>20</a:t>
            </a:fld>
            <a:endParaRPr lang="en-US"/>
          </a:p>
        </p:txBody>
      </p:sp>
    </p:spTree>
    <p:extLst>
      <p:ext uri="{BB962C8B-B14F-4D97-AF65-F5344CB8AC3E}">
        <p14:creationId xmlns:p14="http://schemas.microsoft.com/office/powerpoint/2010/main" val="37769184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B2ACBD-3528-8E88-D6F0-38EE2D15AC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5927A8C-D121-C22C-20F1-A4E98383AC9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B82C25D-3F51-F157-0696-A49FADDAA042}"/>
              </a:ext>
            </a:extLst>
          </p:cNvPr>
          <p:cNvSpPr>
            <a:spLocks noGrp="1"/>
          </p:cNvSpPr>
          <p:nvPr>
            <p:ph type="body" idx="1"/>
          </p:nvPr>
        </p:nvSpPr>
        <p:spPr/>
        <p:txBody>
          <a:bodyPr/>
          <a:lstStyle/>
          <a:p>
            <a:endParaRPr lang="en-US" dirty="0">
              <a:solidFill>
                <a:srgbClr val="1C1C1C"/>
              </a:solidFill>
            </a:endParaRPr>
          </a:p>
        </p:txBody>
      </p:sp>
      <p:sp>
        <p:nvSpPr>
          <p:cNvPr id="4" name="Slide Number Placeholder 3">
            <a:extLst>
              <a:ext uri="{FF2B5EF4-FFF2-40B4-BE49-F238E27FC236}">
                <a16:creationId xmlns:a16="http://schemas.microsoft.com/office/drawing/2014/main" id="{2FD6E21A-17EC-60C0-A45D-5CCF52B3FE87}"/>
              </a:ext>
            </a:extLst>
          </p:cNvPr>
          <p:cNvSpPr>
            <a:spLocks noGrp="1"/>
          </p:cNvSpPr>
          <p:nvPr>
            <p:ph type="sldNum" sz="quarter" idx="5"/>
          </p:nvPr>
        </p:nvSpPr>
        <p:spPr/>
        <p:txBody>
          <a:bodyPr/>
          <a:lstStyle/>
          <a:p>
            <a:fld id="{FA7835B4-2BBB-4B34-BCF7-2D0394DBB3C6}" type="slidenum">
              <a:t>3</a:t>
            </a:fld>
            <a:endParaRPr lang="en-US"/>
          </a:p>
        </p:txBody>
      </p:sp>
    </p:spTree>
    <p:extLst>
      <p:ext uri="{BB962C8B-B14F-4D97-AF65-F5344CB8AC3E}">
        <p14:creationId xmlns:p14="http://schemas.microsoft.com/office/powerpoint/2010/main" val="39841852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116981-76CD-A6AB-F510-57E6DC45DC5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4116BA6-7AE9-D6A8-A65B-1254FC2945B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CC565B0-ECFB-06CB-2B44-66A3DF5EF23C}"/>
              </a:ext>
            </a:extLst>
          </p:cNvPr>
          <p:cNvSpPr>
            <a:spLocks noGrp="1"/>
          </p:cNvSpPr>
          <p:nvPr>
            <p:ph type="body" idx="1"/>
          </p:nvPr>
        </p:nvSpPr>
        <p:spPr/>
        <p:txBody>
          <a:bodyPr/>
          <a:lstStyle/>
          <a:p>
            <a:endParaRPr lang="en-US" dirty="0">
              <a:solidFill>
                <a:srgbClr val="1C1C1C"/>
              </a:solidFill>
            </a:endParaRPr>
          </a:p>
        </p:txBody>
      </p:sp>
      <p:sp>
        <p:nvSpPr>
          <p:cNvPr id="4" name="Slide Number Placeholder 3">
            <a:extLst>
              <a:ext uri="{FF2B5EF4-FFF2-40B4-BE49-F238E27FC236}">
                <a16:creationId xmlns:a16="http://schemas.microsoft.com/office/drawing/2014/main" id="{23CF2E01-7FAC-8048-879C-86EACD7994E4}"/>
              </a:ext>
            </a:extLst>
          </p:cNvPr>
          <p:cNvSpPr>
            <a:spLocks noGrp="1"/>
          </p:cNvSpPr>
          <p:nvPr>
            <p:ph type="sldNum" sz="quarter" idx="5"/>
          </p:nvPr>
        </p:nvSpPr>
        <p:spPr/>
        <p:txBody>
          <a:bodyPr/>
          <a:lstStyle/>
          <a:p>
            <a:fld id="{FA7835B4-2BBB-4B34-BCF7-2D0394DBB3C6}" type="slidenum">
              <a:t>4</a:t>
            </a:fld>
            <a:endParaRPr lang="en-US"/>
          </a:p>
        </p:txBody>
      </p:sp>
    </p:spTree>
    <p:extLst>
      <p:ext uri="{BB962C8B-B14F-4D97-AF65-F5344CB8AC3E}">
        <p14:creationId xmlns:p14="http://schemas.microsoft.com/office/powerpoint/2010/main" val="13517560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FB458E-6E83-431A-9D44-475287F79B5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5BAE111-BB3A-5987-B105-8A9D1503D53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BA9B4D3-2D3C-16DC-35F6-3E671482A143}"/>
              </a:ext>
            </a:extLst>
          </p:cNvPr>
          <p:cNvSpPr>
            <a:spLocks noGrp="1"/>
          </p:cNvSpPr>
          <p:nvPr>
            <p:ph type="body" idx="1"/>
          </p:nvPr>
        </p:nvSpPr>
        <p:spPr/>
        <p:txBody>
          <a:bodyPr/>
          <a:lstStyle/>
          <a:p>
            <a:endParaRPr lang="en-US" dirty="0">
              <a:solidFill>
                <a:srgbClr val="1C1C1C"/>
              </a:solidFill>
            </a:endParaRPr>
          </a:p>
        </p:txBody>
      </p:sp>
      <p:sp>
        <p:nvSpPr>
          <p:cNvPr id="4" name="Slide Number Placeholder 3">
            <a:extLst>
              <a:ext uri="{FF2B5EF4-FFF2-40B4-BE49-F238E27FC236}">
                <a16:creationId xmlns:a16="http://schemas.microsoft.com/office/drawing/2014/main" id="{DC048C01-0C8D-D498-0426-9FCAC57E997D}"/>
              </a:ext>
            </a:extLst>
          </p:cNvPr>
          <p:cNvSpPr>
            <a:spLocks noGrp="1"/>
          </p:cNvSpPr>
          <p:nvPr>
            <p:ph type="sldNum" sz="quarter" idx="5"/>
          </p:nvPr>
        </p:nvSpPr>
        <p:spPr/>
        <p:txBody>
          <a:bodyPr/>
          <a:lstStyle/>
          <a:p>
            <a:fld id="{FA7835B4-2BBB-4B34-BCF7-2D0394DBB3C6}" type="slidenum">
              <a:t>5</a:t>
            </a:fld>
            <a:endParaRPr lang="en-US"/>
          </a:p>
        </p:txBody>
      </p:sp>
    </p:spTree>
    <p:extLst>
      <p:ext uri="{BB962C8B-B14F-4D97-AF65-F5344CB8AC3E}">
        <p14:creationId xmlns:p14="http://schemas.microsoft.com/office/powerpoint/2010/main" val="23261691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B8C8C2-1B14-2137-6982-1F946D144C1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46E3D8F-E982-F942-D462-7078C8DF832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3511B71-BACE-D782-6E58-AB87CDC8EAF4}"/>
              </a:ext>
            </a:extLst>
          </p:cNvPr>
          <p:cNvSpPr>
            <a:spLocks noGrp="1"/>
          </p:cNvSpPr>
          <p:nvPr>
            <p:ph type="body" idx="1"/>
          </p:nvPr>
        </p:nvSpPr>
        <p:spPr/>
        <p:txBody>
          <a:bodyPr/>
          <a:lstStyle/>
          <a:p>
            <a:pPr marL="444500" indent="-342900"/>
            <a:endParaRPr lang="en-US" dirty="0">
              <a:solidFill>
                <a:srgbClr val="1C1C1C"/>
              </a:solidFill>
            </a:endParaRPr>
          </a:p>
        </p:txBody>
      </p:sp>
      <p:sp>
        <p:nvSpPr>
          <p:cNvPr id="4" name="Slide Number Placeholder 3">
            <a:extLst>
              <a:ext uri="{FF2B5EF4-FFF2-40B4-BE49-F238E27FC236}">
                <a16:creationId xmlns:a16="http://schemas.microsoft.com/office/drawing/2014/main" id="{DD4BC2EB-D0DF-BE96-0862-5F17C3FC584C}"/>
              </a:ext>
            </a:extLst>
          </p:cNvPr>
          <p:cNvSpPr>
            <a:spLocks noGrp="1"/>
          </p:cNvSpPr>
          <p:nvPr>
            <p:ph type="sldNum" sz="quarter" idx="5"/>
          </p:nvPr>
        </p:nvSpPr>
        <p:spPr/>
        <p:txBody>
          <a:bodyPr/>
          <a:lstStyle/>
          <a:p>
            <a:fld id="{FA7835B4-2BBB-4B34-BCF7-2D0394DBB3C6}" type="slidenum">
              <a:t>6</a:t>
            </a:fld>
            <a:endParaRPr lang="en-US"/>
          </a:p>
        </p:txBody>
      </p:sp>
    </p:spTree>
    <p:extLst>
      <p:ext uri="{BB962C8B-B14F-4D97-AF65-F5344CB8AC3E}">
        <p14:creationId xmlns:p14="http://schemas.microsoft.com/office/powerpoint/2010/main" val="31079188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solidFill>
                <a:srgbClr val="1C1C1C"/>
              </a:solidFill>
            </a:endParaRPr>
          </a:p>
        </p:txBody>
      </p:sp>
      <p:sp>
        <p:nvSpPr>
          <p:cNvPr id="4" name="Slide Number Placeholder 3"/>
          <p:cNvSpPr>
            <a:spLocks noGrp="1"/>
          </p:cNvSpPr>
          <p:nvPr>
            <p:ph type="sldNum" sz="quarter" idx="5"/>
          </p:nvPr>
        </p:nvSpPr>
        <p:spPr/>
        <p:txBody>
          <a:bodyPr/>
          <a:lstStyle/>
          <a:p>
            <a:fld id="{FA7835B4-2BBB-4B34-BCF7-2D0394DBB3C6}" type="slidenum">
              <a:t>7</a:t>
            </a:fld>
            <a:endParaRPr lang="en-US"/>
          </a:p>
        </p:txBody>
      </p:sp>
    </p:spTree>
    <p:extLst>
      <p:ext uri="{BB962C8B-B14F-4D97-AF65-F5344CB8AC3E}">
        <p14:creationId xmlns:p14="http://schemas.microsoft.com/office/powerpoint/2010/main" val="25042229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AAAE2B-B961-FD31-A8EF-E92D302CF16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C4E8DFA-32C3-BA23-ADAA-66E9A509213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90A156D-DBB8-264E-A94A-BB0A43EE74B2}"/>
              </a:ext>
            </a:extLst>
          </p:cNvPr>
          <p:cNvSpPr>
            <a:spLocks noGrp="1"/>
          </p:cNvSpPr>
          <p:nvPr>
            <p:ph type="body" idx="1"/>
          </p:nvPr>
        </p:nvSpPr>
        <p:spPr/>
        <p:txBody>
          <a:bodyPr/>
          <a:lstStyle/>
          <a:p>
            <a:endParaRPr lang="en-US" dirty="0">
              <a:solidFill>
                <a:srgbClr val="1C1C1C"/>
              </a:solidFill>
            </a:endParaRPr>
          </a:p>
        </p:txBody>
      </p:sp>
      <p:sp>
        <p:nvSpPr>
          <p:cNvPr id="4" name="Slide Number Placeholder 3">
            <a:extLst>
              <a:ext uri="{FF2B5EF4-FFF2-40B4-BE49-F238E27FC236}">
                <a16:creationId xmlns:a16="http://schemas.microsoft.com/office/drawing/2014/main" id="{E4601E08-ADAE-CEEE-6B64-EDAFE218BC2D}"/>
              </a:ext>
            </a:extLst>
          </p:cNvPr>
          <p:cNvSpPr>
            <a:spLocks noGrp="1"/>
          </p:cNvSpPr>
          <p:nvPr>
            <p:ph type="sldNum" sz="quarter" idx="5"/>
          </p:nvPr>
        </p:nvSpPr>
        <p:spPr/>
        <p:txBody>
          <a:bodyPr/>
          <a:lstStyle/>
          <a:p>
            <a:fld id="{FA7835B4-2BBB-4B34-BCF7-2D0394DBB3C6}" type="slidenum">
              <a:t>8</a:t>
            </a:fld>
            <a:endParaRPr lang="en-US"/>
          </a:p>
        </p:txBody>
      </p:sp>
    </p:spTree>
    <p:extLst>
      <p:ext uri="{BB962C8B-B14F-4D97-AF65-F5344CB8AC3E}">
        <p14:creationId xmlns:p14="http://schemas.microsoft.com/office/powerpoint/2010/main" val="33225928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a typeface="Calibri"/>
              <a:cs typeface="Calibri"/>
            </a:endParaRPr>
          </a:p>
        </p:txBody>
      </p:sp>
      <p:sp>
        <p:nvSpPr>
          <p:cNvPr id="4" name="Slide Number Placeholder 3"/>
          <p:cNvSpPr>
            <a:spLocks noGrp="1"/>
          </p:cNvSpPr>
          <p:nvPr>
            <p:ph type="sldNum" sz="quarter" idx="5"/>
          </p:nvPr>
        </p:nvSpPr>
        <p:spPr/>
        <p:txBody>
          <a:bodyPr/>
          <a:lstStyle/>
          <a:p>
            <a:fld id="{FA7835B4-2BBB-4B34-BCF7-2D0394DBB3C6}" type="slidenum">
              <a:rPr lang="en-US"/>
              <a:t>9</a:t>
            </a:fld>
            <a:endParaRPr lang="en-US"/>
          </a:p>
        </p:txBody>
      </p:sp>
    </p:spTree>
    <p:extLst>
      <p:ext uri="{BB962C8B-B14F-4D97-AF65-F5344CB8AC3E}">
        <p14:creationId xmlns:p14="http://schemas.microsoft.com/office/powerpoint/2010/main" val="279435090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type="title">
  <p:cSld name="TITLE">
    <p:bg>
      <p:bgPr>
        <a:solidFill>
          <a:schemeClr val="accent2"/>
        </a:solidFill>
        <a:effectLst/>
      </p:bgPr>
    </p:bg>
    <p:spTree>
      <p:nvGrpSpPr>
        <p:cNvPr id="1" name="Shape 9"/>
        <p:cNvGrpSpPr/>
        <p:nvPr/>
      </p:nvGrpSpPr>
      <p:grpSpPr>
        <a:xfrm>
          <a:off x="0" y="0"/>
          <a:ext cx="0" cy="0"/>
          <a:chOff x="0" y="0"/>
          <a:chExt cx="0" cy="0"/>
        </a:xfrm>
      </p:grpSpPr>
      <p:sp>
        <p:nvSpPr>
          <p:cNvPr id="10" name="Google Shape;10;p2"/>
          <p:cNvSpPr/>
          <p:nvPr/>
        </p:nvSpPr>
        <p:spPr>
          <a:xfrm>
            <a:off x="0" y="4658600"/>
            <a:ext cx="12192000" cy="2199200"/>
          </a:xfrm>
          <a:prstGeom prst="rect">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7">
              <a:solidFill>
                <a:srgbClr val="FFFFFF"/>
              </a:solidFill>
            </a:endParaRPr>
          </a:p>
        </p:txBody>
      </p:sp>
      <p:sp>
        <p:nvSpPr>
          <p:cNvPr id="11" name="Google Shape;11;p2"/>
          <p:cNvSpPr/>
          <p:nvPr/>
        </p:nvSpPr>
        <p:spPr>
          <a:xfrm>
            <a:off x="4996400" y="4658533"/>
            <a:ext cx="2199200" cy="2199200"/>
          </a:xfrm>
          <a:prstGeom prst="rect">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7"/>
          </a:p>
        </p:txBody>
      </p:sp>
      <p:sp>
        <p:nvSpPr>
          <p:cNvPr id="12" name="Google Shape;12;p2"/>
          <p:cNvSpPr txBox="1">
            <a:spLocks noGrp="1"/>
          </p:cNvSpPr>
          <p:nvPr>
            <p:ph type="ctrTitle"/>
          </p:nvPr>
        </p:nvSpPr>
        <p:spPr>
          <a:xfrm>
            <a:off x="1312067" y="0"/>
            <a:ext cx="9567600" cy="4658400"/>
          </a:xfrm>
          <a:prstGeom prst="rect">
            <a:avLst/>
          </a:prstGeom>
        </p:spPr>
        <p:txBody>
          <a:bodyPr spcFirstLastPara="1" wrap="square" lIns="91425" tIns="91425" rIns="91425" bIns="91425" anchor="ctr" anchorCtr="0">
            <a:noAutofit/>
          </a:bodyPr>
          <a:lstStyle>
            <a:lvl1pPr lvl="0" algn="ctr">
              <a:spcBef>
                <a:spcPts val="0"/>
              </a:spcBef>
              <a:spcAft>
                <a:spcPts val="0"/>
              </a:spcAft>
              <a:buSzPts val="4800"/>
              <a:buNone/>
              <a:defRPr sz="6400" b="1" i="0">
                <a:latin typeface="Neutra Text Alt" panose="02000000000000000000" pitchFamily="2" charset="0"/>
              </a:defRPr>
            </a:lvl1pPr>
            <a:lvl2pPr lvl="1" algn="ctr">
              <a:spcBef>
                <a:spcPts val="0"/>
              </a:spcBef>
              <a:spcAft>
                <a:spcPts val="0"/>
              </a:spcAft>
              <a:buSzPts val="4800"/>
              <a:buNone/>
              <a:defRPr sz="6400"/>
            </a:lvl2pPr>
            <a:lvl3pPr lvl="2" algn="ctr">
              <a:spcBef>
                <a:spcPts val="0"/>
              </a:spcBef>
              <a:spcAft>
                <a:spcPts val="0"/>
              </a:spcAft>
              <a:buSzPts val="4800"/>
              <a:buNone/>
              <a:defRPr sz="6400"/>
            </a:lvl3pPr>
            <a:lvl4pPr lvl="3" algn="ctr">
              <a:spcBef>
                <a:spcPts val="0"/>
              </a:spcBef>
              <a:spcAft>
                <a:spcPts val="0"/>
              </a:spcAft>
              <a:buSzPts val="4800"/>
              <a:buNone/>
              <a:defRPr sz="6400"/>
            </a:lvl4pPr>
            <a:lvl5pPr lvl="4" algn="ctr">
              <a:spcBef>
                <a:spcPts val="0"/>
              </a:spcBef>
              <a:spcAft>
                <a:spcPts val="0"/>
              </a:spcAft>
              <a:buSzPts val="4800"/>
              <a:buNone/>
              <a:defRPr sz="6400"/>
            </a:lvl5pPr>
            <a:lvl6pPr lvl="5" algn="ctr">
              <a:spcBef>
                <a:spcPts val="0"/>
              </a:spcBef>
              <a:spcAft>
                <a:spcPts val="0"/>
              </a:spcAft>
              <a:buSzPts val="4800"/>
              <a:buNone/>
              <a:defRPr sz="6400"/>
            </a:lvl6pPr>
            <a:lvl7pPr lvl="6" algn="ctr">
              <a:spcBef>
                <a:spcPts val="0"/>
              </a:spcBef>
              <a:spcAft>
                <a:spcPts val="0"/>
              </a:spcAft>
              <a:buSzPts val="4800"/>
              <a:buNone/>
              <a:defRPr sz="6400"/>
            </a:lvl7pPr>
            <a:lvl8pPr lvl="7" algn="ctr">
              <a:spcBef>
                <a:spcPts val="0"/>
              </a:spcBef>
              <a:spcAft>
                <a:spcPts val="0"/>
              </a:spcAft>
              <a:buSzPts val="4800"/>
              <a:buNone/>
              <a:defRPr sz="6400"/>
            </a:lvl8pPr>
            <a:lvl9pPr lvl="8" algn="ctr">
              <a:spcBef>
                <a:spcPts val="0"/>
              </a:spcBef>
              <a:spcAft>
                <a:spcPts val="0"/>
              </a:spcAft>
              <a:buSzPts val="4800"/>
              <a:buNone/>
              <a:defRPr sz="6400"/>
            </a:lvl9pPr>
          </a:lstStyle>
          <a:p>
            <a:endParaRPr/>
          </a:p>
        </p:txBody>
      </p:sp>
      <p:pic>
        <p:nvPicPr>
          <p:cNvPr id="3" name="Picture 2" descr="Icon&#10;&#10;Description automatically generated">
            <a:extLst>
              <a:ext uri="{FF2B5EF4-FFF2-40B4-BE49-F238E27FC236}">
                <a16:creationId xmlns:a16="http://schemas.microsoft.com/office/drawing/2014/main" id="{6219ABCB-9058-E57B-00DC-36EF5A059715}"/>
              </a:ext>
            </a:extLst>
          </p:cNvPr>
          <p:cNvPicPr>
            <a:picLocks noChangeAspect="1"/>
          </p:cNvPicPr>
          <p:nvPr userDrawn="1"/>
        </p:nvPicPr>
        <p:blipFill>
          <a:blip r:embed="rId2"/>
          <a:stretch>
            <a:fillRect/>
          </a:stretch>
        </p:blipFill>
        <p:spPr>
          <a:xfrm>
            <a:off x="5562548" y="5139220"/>
            <a:ext cx="1066637" cy="1237827"/>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7"/>
            <a:ext cx="9144000" cy="1655763"/>
          </a:xfrm>
        </p:spPr>
        <p:txBody>
          <a:bodyPr/>
          <a:lstStyle>
            <a:lvl1pPr marL="0" indent="0" algn="ctr">
              <a:buNone/>
              <a:defRPr sz="2400"/>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US" smtClean="0"/>
              <a:t>10/28/2025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8018848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10/28/2025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98710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ubtitle">
  <p:cSld name="TITLE_1">
    <p:bg>
      <p:bgPr>
        <a:solidFill>
          <a:schemeClr val="accent2"/>
        </a:solidFill>
        <a:effectLst/>
      </p:bgPr>
    </p:bg>
    <p:spTree>
      <p:nvGrpSpPr>
        <p:cNvPr id="1" name="Shape 13"/>
        <p:cNvGrpSpPr/>
        <p:nvPr/>
      </p:nvGrpSpPr>
      <p:grpSpPr>
        <a:xfrm>
          <a:off x="0" y="0"/>
          <a:ext cx="0" cy="0"/>
          <a:chOff x="0" y="0"/>
          <a:chExt cx="0" cy="0"/>
        </a:xfrm>
      </p:grpSpPr>
      <p:sp>
        <p:nvSpPr>
          <p:cNvPr id="14" name="Google Shape;14;p3"/>
          <p:cNvSpPr/>
          <p:nvPr/>
        </p:nvSpPr>
        <p:spPr>
          <a:xfrm>
            <a:off x="0" y="5392133"/>
            <a:ext cx="12192000" cy="1465600"/>
          </a:xfrm>
          <a:prstGeom prst="rect">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7">
              <a:solidFill>
                <a:srgbClr val="FFFFFF"/>
              </a:solidFill>
            </a:endParaRPr>
          </a:p>
        </p:txBody>
      </p:sp>
      <p:sp>
        <p:nvSpPr>
          <p:cNvPr id="15" name="Google Shape;15;p3"/>
          <p:cNvSpPr/>
          <p:nvPr/>
        </p:nvSpPr>
        <p:spPr>
          <a:xfrm>
            <a:off x="5363200" y="5392133"/>
            <a:ext cx="1465600" cy="1465600"/>
          </a:xfrm>
          <a:prstGeom prst="rect">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7"/>
          </a:p>
        </p:txBody>
      </p:sp>
      <p:sp>
        <p:nvSpPr>
          <p:cNvPr id="16" name="Google Shape;16;p3"/>
          <p:cNvSpPr txBox="1">
            <a:spLocks noGrp="1"/>
          </p:cNvSpPr>
          <p:nvPr>
            <p:ph type="ctrTitle"/>
          </p:nvPr>
        </p:nvSpPr>
        <p:spPr>
          <a:xfrm>
            <a:off x="2314567" y="1501533"/>
            <a:ext cx="7562800" cy="1546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3600"/>
              <a:buNone/>
              <a:defRPr sz="4800" b="1" i="0">
                <a:latin typeface="Neutra Text Alt" panose="02000000000000000000" pitchFamily="2" charset="0"/>
              </a:defRPr>
            </a:lvl1pPr>
            <a:lvl2pPr lvl="1" algn="ctr" rtl="0">
              <a:spcBef>
                <a:spcPts val="0"/>
              </a:spcBef>
              <a:spcAft>
                <a:spcPts val="0"/>
              </a:spcAft>
              <a:buSzPts val="3600"/>
              <a:buNone/>
              <a:defRPr sz="4800"/>
            </a:lvl2pPr>
            <a:lvl3pPr lvl="2" algn="ctr" rtl="0">
              <a:spcBef>
                <a:spcPts val="0"/>
              </a:spcBef>
              <a:spcAft>
                <a:spcPts val="0"/>
              </a:spcAft>
              <a:buSzPts val="3600"/>
              <a:buNone/>
              <a:defRPr sz="4800"/>
            </a:lvl3pPr>
            <a:lvl4pPr lvl="3" algn="ctr" rtl="0">
              <a:spcBef>
                <a:spcPts val="0"/>
              </a:spcBef>
              <a:spcAft>
                <a:spcPts val="0"/>
              </a:spcAft>
              <a:buSzPts val="3600"/>
              <a:buNone/>
              <a:defRPr sz="4800"/>
            </a:lvl4pPr>
            <a:lvl5pPr lvl="4" algn="ctr" rtl="0">
              <a:spcBef>
                <a:spcPts val="0"/>
              </a:spcBef>
              <a:spcAft>
                <a:spcPts val="0"/>
              </a:spcAft>
              <a:buSzPts val="3600"/>
              <a:buNone/>
              <a:defRPr sz="4800"/>
            </a:lvl5pPr>
            <a:lvl6pPr lvl="5" algn="ctr" rtl="0">
              <a:spcBef>
                <a:spcPts val="0"/>
              </a:spcBef>
              <a:spcAft>
                <a:spcPts val="0"/>
              </a:spcAft>
              <a:buSzPts val="3600"/>
              <a:buNone/>
              <a:defRPr sz="4800"/>
            </a:lvl6pPr>
            <a:lvl7pPr lvl="6" algn="ctr" rtl="0">
              <a:spcBef>
                <a:spcPts val="0"/>
              </a:spcBef>
              <a:spcAft>
                <a:spcPts val="0"/>
              </a:spcAft>
              <a:buSzPts val="3600"/>
              <a:buNone/>
              <a:defRPr sz="4800"/>
            </a:lvl7pPr>
            <a:lvl8pPr lvl="7" algn="ctr" rtl="0">
              <a:spcBef>
                <a:spcPts val="0"/>
              </a:spcBef>
              <a:spcAft>
                <a:spcPts val="0"/>
              </a:spcAft>
              <a:buSzPts val="3600"/>
              <a:buNone/>
              <a:defRPr sz="4800"/>
            </a:lvl8pPr>
            <a:lvl9pPr lvl="8" algn="ctr" rtl="0">
              <a:spcBef>
                <a:spcPts val="0"/>
              </a:spcBef>
              <a:spcAft>
                <a:spcPts val="0"/>
              </a:spcAft>
              <a:buSzPts val="3600"/>
              <a:buNone/>
              <a:defRPr sz="4800"/>
            </a:lvl9pPr>
          </a:lstStyle>
          <a:p>
            <a:endParaRPr/>
          </a:p>
        </p:txBody>
      </p:sp>
      <p:sp>
        <p:nvSpPr>
          <p:cNvPr id="17" name="Google Shape;17;p3"/>
          <p:cNvSpPr txBox="1">
            <a:spLocks noGrp="1"/>
          </p:cNvSpPr>
          <p:nvPr>
            <p:ph type="subTitle" idx="1"/>
          </p:nvPr>
        </p:nvSpPr>
        <p:spPr>
          <a:xfrm>
            <a:off x="2314567" y="3554055"/>
            <a:ext cx="7562800" cy="1046400"/>
          </a:xfrm>
          <a:prstGeom prst="rect">
            <a:avLst/>
          </a:prstGeom>
        </p:spPr>
        <p:txBody>
          <a:bodyPr spcFirstLastPara="1" wrap="square" lIns="91425" tIns="91425" rIns="91425" bIns="91425" anchor="t" anchorCtr="0">
            <a:noAutofit/>
          </a:bodyPr>
          <a:lstStyle>
            <a:lvl1pPr lvl="0" algn="ctr" rtl="0">
              <a:spcBef>
                <a:spcPts val="0"/>
              </a:spcBef>
              <a:spcAft>
                <a:spcPts val="0"/>
              </a:spcAft>
              <a:buClr>
                <a:srgbClr val="27272D"/>
              </a:buClr>
              <a:buSzPts val="1800"/>
              <a:buNone/>
              <a:defRPr sz="2400" b="0" i="0">
                <a:solidFill>
                  <a:srgbClr val="27272D"/>
                </a:solidFill>
                <a:latin typeface="Neutra Text Light Alt" panose="02000000000000000000" pitchFamily="2" charset="0"/>
              </a:defRPr>
            </a:lvl1pPr>
            <a:lvl2pPr lvl="1" algn="ctr" rtl="0">
              <a:spcBef>
                <a:spcPts val="0"/>
              </a:spcBef>
              <a:spcAft>
                <a:spcPts val="0"/>
              </a:spcAft>
              <a:buClr>
                <a:srgbClr val="27272D"/>
              </a:buClr>
              <a:buSzPts val="1800"/>
              <a:buNone/>
              <a:defRPr sz="2400">
                <a:solidFill>
                  <a:srgbClr val="27272D"/>
                </a:solidFill>
              </a:defRPr>
            </a:lvl2pPr>
            <a:lvl3pPr lvl="2" algn="ctr" rtl="0">
              <a:spcBef>
                <a:spcPts val="0"/>
              </a:spcBef>
              <a:spcAft>
                <a:spcPts val="0"/>
              </a:spcAft>
              <a:buClr>
                <a:srgbClr val="27272D"/>
              </a:buClr>
              <a:buSzPts val="1800"/>
              <a:buNone/>
              <a:defRPr sz="2400">
                <a:solidFill>
                  <a:srgbClr val="27272D"/>
                </a:solidFill>
              </a:defRPr>
            </a:lvl3pPr>
            <a:lvl4pPr lvl="3" algn="ctr" rtl="0">
              <a:spcBef>
                <a:spcPts val="0"/>
              </a:spcBef>
              <a:spcAft>
                <a:spcPts val="0"/>
              </a:spcAft>
              <a:buClr>
                <a:srgbClr val="27272D"/>
              </a:buClr>
              <a:buSzPts val="1800"/>
              <a:buNone/>
              <a:defRPr sz="2400">
                <a:solidFill>
                  <a:srgbClr val="27272D"/>
                </a:solidFill>
              </a:defRPr>
            </a:lvl4pPr>
            <a:lvl5pPr lvl="4" algn="ctr" rtl="0">
              <a:spcBef>
                <a:spcPts val="0"/>
              </a:spcBef>
              <a:spcAft>
                <a:spcPts val="0"/>
              </a:spcAft>
              <a:buClr>
                <a:srgbClr val="27272D"/>
              </a:buClr>
              <a:buSzPts val="1800"/>
              <a:buNone/>
              <a:defRPr sz="2400">
                <a:solidFill>
                  <a:srgbClr val="27272D"/>
                </a:solidFill>
              </a:defRPr>
            </a:lvl5pPr>
            <a:lvl6pPr lvl="5" algn="ctr" rtl="0">
              <a:spcBef>
                <a:spcPts val="0"/>
              </a:spcBef>
              <a:spcAft>
                <a:spcPts val="0"/>
              </a:spcAft>
              <a:buClr>
                <a:srgbClr val="27272D"/>
              </a:buClr>
              <a:buSzPts val="1800"/>
              <a:buNone/>
              <a:defRPr sz="2400">
                <a:solidFill>
                  <a:srgbClr val="27272D"/>
                </a:solidFill>
              </a:defRPr>
            </a:lvl6pPr>
            <a:lvl7pPr lvl="6" algn="ctr" rtl="0">
              <a:spcBef>
                <a:spcPts val="0"/>
              </a:spcBef>
              <a:spcAft>
                <a:spcPts val="0"/>
              </a:spcAft>
              <a:buClr>
                <a:srgbClr val="27272D"/>
              </a:buClr>
              <a:buSzPts val="1800"/>
              <a:buNone/>
              <a:defRPr sz="2400">
                <a:solidFill>
                  <a:srgbClr val="27272D"/>
                </a:solidFill>
              </a:defRPr>
            </a:lvl7pPr>
            <a:lvl8pPr lvl="7" algn="ctr" rtl="0">
              <a:spcBef>
                <a:spcPts val="0"/>
              </a:spcBef>
              <a:spcAft>
                <a:spcPts val="0"/>
              </a:spcAft>
              <a:buClr>
                <a:srgbClr val="27272D"/>
              </a:buClr>
              <a:buSzPts val="1800"/>
              <a:buNone/>
              <a:defRPr sz="2400">
                <a:solidFill>
                  <a:srgbClr val="27272D"/>
                </a:solidFill>
              </a:defRPr>
            </a:lvl8pPr>
            <a:lvl9pPr lvl="8" algn="ctr" rtl="0">
              <a:spcBef>
                <a:spcPts val="0"/>
              </a:spcBef>
              <a:spcAft>
                <a:spcPts val="0"/>
              </a:spcAft>
              <a:buClr>
                <a:srgbClr val="27272D"/>
              </a:buClr>
              <a:buSzPts val="1800"/>
              <a:buNone/>
              <a:defRPr sz="2400">
                <a:solidFill>
                  <a:srgbClr val="27272D"/>
                </a:solidFill>
              </a:defRPr>
            </a:lvl9pPr>
          </a:lstStyle>
          <a:p>
            <a:endParaRPr/>
          </a:p>
        </p:txBody>
      </p:sp>
      <p:cxnSp>
        <p:nvCxnSpPr>
          <p:cNvPr id="18" name="Google Shape;18;p3"/>
          <p:cNvCxnSpPr/>
          <p:nvPr/>
        </p:nvCxnSpPr>
        <p:spPr>
          <a:xfrm>
            <a:off x="4702800" y="3299073"/>
            <a:ext cx="2786400" cy="0"/>
          </a:xfrm>
          <a:prstGeom prst="straightConnector1">
            <a:avLst/>
          </a:prstGeom>
          <a:noFill/>
          <a:ln w="19050" cap="flat" cmpd="sng">
            <a:solidFill>
              <a:schemeClr val="accent1"/>
            </a:solidFill>
            <a:prstDash val="solid"/>
            <a:round/>
            <a:headEnd type="diamond" w="med" len="med"/>
            <a:tailEnd type="diamond" w="med" len="med"/>
          </a:ln>
        </p:spPr>
      </p:cxnSp>
      <p:pic>
        <p:nvPicPr>
          <p:cNvPr id="7" name="Picture 6" descr="Icon&#10;&#10;Description automatically generated">
            <a:extLst>
              <a:ext uri="{FF2B5EF4-FFF2-40B4-BE49-F238E27FC236}">
                <a16:creationId xmlns:a16="http://schemas.microsoft.com/office/drawing/2014/main" id="{3820340E-B75E-6FDE-7AF6-D4284DD0CC6B}"/>
              </a:ext>
            </a:extLst>
          </p:cNvPr>
          <p:cNvPicPr>
            <a:picLocks noChangeAspect="1"/>
          </p:cNvPicPr>
          <p:nvPr userDrawn="1"/>
        </p:nvPicPr>
        <p:blipFill>
          <a:blip r:embed="rId2"/>
          <a:stretch>
            <a:fillRect/>
          </a:stretch>
        </p:blipFill>
        <p:spPr>
          <a:xfrm>
            <a:off x="5562648" y="5506020"/>
            <a:ext cx="1066637" cy="1237827"/>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Quote">
  <p:cSld name="TITLE_1_1">
    <p:spTree>
      <p:nvGrpSpPr>
        <p:cNvPr id="1" name="Shape 19"/>
        <p:cNvGrpSpPr/>
        <p:nvPr/>
      </p:nvGrpSpPr>
      <p:grpSpPr>
        <a:xfrm>
          <a:off x="0" y="0"/>
          <a:ext cx="0" cy="0"/>
          <a:chOff x="0" y="0"/>
          <a:chExt cx="0" cy="0"/>
        </a:xfrm>
      </p:grpSpPr>
      <p:sp>
        <p:nvSpPr>
          <p:cNvPr id="20" name="Google Shape;20;p4"/>
          <p:cNvSpPr/>
          <p:nvPr/>
        </p:nvSpPr>
        <p:spPr>
          <a:xfrm>
            <a:off x="0" y="6124933"/>
            <a:ext cx="12192000" cy="732800"/>
          </a:xfrm>
          <a:prstGeom prst="rect">
            <a:avLst/>
          </a:prstGeom>
          <a:solidFill>
            <a:schemeClr val="accent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7">
              <a:solidFill>
                <a:srgbClr val="FFFFFF"/>
              </a:solidFill>
            </a:endParaRPr>
          </a:p>
        </p:txBody>
      </p:sp>
      <p:sp>
        <p:nvSpPr>
          <p:cNvPr id="21" name="Google Shape;21;p4"/>
          <p:cNvSpPr/>
          <p:nvPr/>
        </p:nvSpPr>
        <p:spPr>
          <a:xfrm>
            <a:off x="4631600" y="6124933"/>
            <a:ext cx="2928800" cy="732800"/>
          </a:xfrm>
          <a:prstGeom prst="rect">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7"/>
          </a:p>
        </p:txBody>
      </p:sp>
      <p:sp>
        <p:nvSpPr>
          <p:cNvPr id="22" name="Google Shape;22;p4"/>
          <p:cNvSpPr/>
          <p:nvPr/>
        </p:nvSpPr>
        <p:spPr>
          <a:xfrm>
            <a:off x="5364400" y="6124933"/>
            <a:ext cx="1463200" cy="732800"/>
          </a:xfrm>
          <a:prstGeom prst="rect">
            <a:avLst/>
          </a:prstGeom>
          <a:solidFill>
            <a:srgbClr val="D4D3D9"/>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7"/>
          </a:p>
        </p:txBody>
      </p:sp>
      <p:cxnSp>
        <p:nvCxnSpPr>
          <p:cNvPr id="23" name="Google Shape;23;p4"/>
          <p:cNvCxnSpPr/>
          <p:nvPr/>
        </p:nvCxnSpPr>
        <p:spPr>
          <a:xfrm>
            <a:off x="4702800" y="1182933"/>
            <a:ext cx="2786400" cy="0"/>
          </a:xfrm>
          <a:prstGeom prst="straightConnector1">
            <a:avLst/>
          </a:prstGeom>
          <a:noFill/>
          <a:ln w="19050" cap="flat" cmpd="sng">
            <a:solidFill>
              <a:schemeClr val="accent1"/>
            </a:solidFill>
            <a:prstDash val="solid"/>
            <a:round/>
            <a:headEnd type="diamond" w="med" len="med"/>
            <a:tailEnd type="diamond" w="med" len="med"/>
          </a:ln>
        </p:spPr>
      </p:cxnSp>
      <p:sp>
        <p:nvSpPr>
          <p:cNvPr id="24" name="Google Shape;24;p4"/>
          <p:cNvSpPr txBox="1">
            <a:spLocks noGrp="1"/>
          </p:cNvSpPr>
          <p:nvPr>
            <p:ph type="body" idx="1"/>
          </p:nvPr>
        </p:nvSpPr>
        <p:spPr>
          <a:xfrm>
            <a:off x="1872300" y="1592200"/>
            <a:ext cx="8447200" cy="4123600"/>
          </a:xfrm>
          <a:prstGeom prst="rect">
            <a:avLst/>
          </a:prstGeom>
        </p:spPr>
        <p:txBody>
          <a:bodyPr spcFirstLastPara="1" wrap="square" lIns="91425" tIns="91425" rIns="91425" bIns="91425" anchor="ctr" anchorCtr="0">
            <a:noAutofit/>
          </a:bodyPr>
          <a:lstStyle>
            <a:lvl1pPr marL="609585" lvl="0" indent="-558786" algn="ctr" rtl="0">
              <a:spcBef>
                <a:spcPts val="800"/>
              </a:spcBef>
              <a:spcAft>
                <a:spcPts val="0"/>
              </a:spcAft>
              <a:buSzPts val="3000"/>
              <a:buChar char="▪"/>
              <a:defRPr sz="4000" b="0" i="0">
                <a:latin typeface="Neutra Text Light Alt" panose="02000000000000000000" pitchFamily="2" charset="0"/>
              </a:defRPr>
            </a:lvl1pPr>
            <a:lvl2pPr marL="1219170" lvl="1" indent="-558786" algn="ctr" rtl="0">
              <a:spcBef>
                <a:spcPts val="0"/>
              </a:spcBef>
              <a:spcAft>
                <a:spcPts val="0"/>
              </a:spcAft>
              <a:buSzPts val="3000"/>
              <a:buChar char="▫"/>
              <a:defRPr sz="4000" i="1"/>
            </a:lvl2pPr>
            <a:lvl3pPr marL="1828754" lvl="2" indent="-558786" algn="ctr" rtl="0">
              <a:spcBef>
                <a:spcPts val="0"/>
              </a:spcBef>
              <a:spcAft>
                <a:spcPts val="0"/>
              </a:spcAft>
              <a:buSzPts val="3000"/>
              <a:buChar char="▫"/>
              <a:defRPr sz="4000" i="1"/>
            </a:lvl3pPr>
            <a:lvl4pPr marL="2438339" lvl="3" indent="-558786" algn="ctr" rtl="0">
              <a:spcBef>
                <a:spcPts val="0"/>
              </a:spcBef>
              <a:spcAft>
                <a:spcPts val="0"/>
              </a:spcAft>
              <a:buSzPts val="3000"/>
              <a:buChar char="▫"/>
              <a:defRPr sz="4000" i="1"/>
            </a:lvl4pPr>
            <a:lvl5pPr marL="3047924" lvl="4" indent="-558786" algn="ctr" rtl="0">
              <a:spcBef>
                <a:spcPts val="0"/>
              </a:spcBef>
              <a:spcAft>
                <a:spcPts val="0"/>
              </a:spcAft>
              <a:buSzPts val="3000"/>
              <a:buChar char="▫"/>
              <a:defRPr sz="4000" i="1"/>
            </a:lvl5pPr>
            <a:lvl6pPr marL="3657509" lvl="5" indent="-558786" algn="ctr" rtl="0">
              <a:spcBef>
                <a:spcPts val="0"/>
              </a:spcBef>
              <a:spcAft>
                <a:spcPts val="0"/>
              </a:spcAft>
              <a:buSzPts val="3000"/>
              <a:buChar char="▫"/>
              <a:defRPr sz="4000" i="1"/>
            </a:lvl6pPr>
            <a:lvl7pPr marL="4267093" lvl="6" indent="-558786" algn="ctr" rtl="0">
              <a:spcBef>
                <a:spcPts val="0"/>
              </a:spcBef>
              <a:spcAft>
                <a:spcPts val="0"/>
              </a:spcAft>
              <a:buSzPts val="3000"/>
              <a:buChar char="▫"/>
              <a:defRPr sz="4000" i="1"/>
            </a:lvl7pPr>
            <a:lvl8pPr marL="4876678" lvl="7" indent="-558786" algn="ctr" rtl="0">
              <a:spcBef>
                <a:spcPts val="0"/>
              </a:spcBef>
              <a:spcAft>
                <a:spcPts val="0"/>
              </a:spcAft>
              <a:buSzPts val="3000"/>
              <a:buChar char="▫"/>
              <a:defRPr sz="4000" i="1"/>
            </a:lvl8pPr>
            <a:lvl9pPr marL="5486263" lvl="8" indent="-558786" algn="ctr">
              <a:spcBef>
                <a:spcPts val="0"/>
              </a:spcBef>
              <a:spcAft>
                <a:spcPts val="0"/>
              </a:spcAft>
              <a:buSzPts val="3000"/>
              <a:buChar char="▫"/>
              <a:defRPr sz="4000" i="1"/>
            </a:lvl9pPr>
          </a:lstStyle>
          <a:p>
            <a:endParaRPr/>
          </a:p>
        </p:txBody>
      </p:sp>
      <p:sp>
        <p:nvSpPr>
          <p:cNvPr id="25" name="Google Shape;25;p4"/>
          <p:cNvSpPr txBox="1"/>
          <p:nvPr/>
        </p:nvSpPr>
        <p:spPr>
          <a:xfrm>
            <a:off x="4791200" y="112683"/>
            <a:ext cx="2609600" cy="871600"/>
          </a:xfrm>
          <a:prstGeom prst="rect">
            <a:avLst/>
          </a:prstGeom>
          <a:noFill/>
          <a:ln>
            <a:noFill/>
          </a:ln>
        </p:spPr>
        <p:txBody>
          <a:bodyPr spcFirstLastPara="1" wrap="square" lIns="121900" tIns="121900" rIns="121900" bIns="121900" anchor="t" anchorCtr="0">
            <a:noAutofit/>
          </a:bodyPr>
          <a:lstStyle/>
          <a:p>
            <a:pPr marL="0" lvl="0" indent="0" algn="ctr" rtl="0">
              <a:spcBef>
                <a:spcPts val="0"/>
              </a:spcBef>
              <a:spcAft>
                <a:spcPts val="0"/>
              </a:spcAft>
              <a:buNone/>
            </a:pPr>
            <a:r>
              <a:rPr lang="en" sz="9066" b="1" i="0">
                <a:solidFill>
                  <a:schemeClr val="accent1"/>
                </a:solidFill>
                <a:latin typeface="Neutra Text Alt" panose="02000000000000000000" pitchFamily="2" charset="0"/>
                <a:ea typeface="Encode Sans"/>
                <a:cs typeface="Encode Sans"/>
                <a:sym typeface="Encode Sans"/>
              </a:rPr>
              <a:t>“</a:t>
            </a:r>
            <a:endParaRPr sz="9066" b="1" i="0">
              <a:solidFill>
                <a:schemeClr val="accent1"/>
              </a:solidFill>
              <a:latin typeface="Neutra Text Alt" panose="02000000000000000000" pitchFamily="2" charset="0"/>
              <a:ea typeface="Encode Sans"/>
              <a:cs typeface="Encode Sans"/>
              <a:sym typeface="Encode Sans"/>
            </a:endParaRPr>
          </a:p>
        </p:txBody>
      </p:sp>
      <p:sp>
        <p:nvSpPr>
          <p:cNvPr id="26" name="Google Shape;26;p4"/>
          <p:cNvSpPr txBox="1">
            <a:spLocks noGrp="1"/>
          </p:cNvSpPr>
          <p:nvPr>
            <p:ph type="sldNum" idx="12"/>
          </p:nvPr>
        </p:nvSpPr>
        <p:spPr>
          <a:xfrm>
            <a:off x="5364400" y="6125133"/>
            <a:ext cx="1463200" cy="732800"/>
          </a:xfrm>
          <a:prstGeom prst="rect">
            <a:avLst/>
          </a:prstGeom>
          <a:solidFill>
            <a:schemeClr val="accent6"/>
          </a:solidFill>
        </p:spPr>
        <p:txBody>
          <a:bodyPr spcFirstLastPara="1" wrap="square" lIns="91425" tIns="91425" rIns="91425" bIns="91425" anchor="ctr" anchorCtr="0">
            <a:noAutofit/>
          </a:bodyPr>
          <a:lstStyle>
            <a:lvl1pPr lvl="0">
              <a:buNone/>
              <a:defRPr b="1" i="0">
                <a:latin typeface="Neutra Text Alt" panose="02000000000000000000" pitchFamily="2" charset="0"/>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pic>
        <p:nvPicPr>
          <p:cNvPr id="9" name="Picture 8" descr="Logo, company name&#10;&#10;Description automatically generated">
            <a:extLst>
              <a:ext uri="{FF2B5EF4-FFF2-40B4-BE49-F238E27FC236}">
                <a16:creationId xmlns:a16="http://schemas.microsoft.com/office/drawing/2014/main" id="{628D880A-E1FD-9F12-4EDF-49F376B53618}"/>
              </a:ext>
            </a:extLst>
          </p:cNvPr>
          <p:cNvPicPr>
            <a:picLocks noChangeAspect="1"/>
          </p:cNvPicPr>
          <p:nvPr userDrawn="1"/>
        </p:nvPicPr>
        <p:blipFill>
          <a:blip r:embed="rId2"/>
          <a:stretch>
            <a:fillRect/>
          </a:stretch>
        </p:blipFill>
        <p:spPr>
          <a:xfrm>
            <a:off x="8696960" y="5879024"/>
            <a:ext cx="3251200" cy="1224619"/>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 1 column" type="tx">
  <p:cSld name="TITLE_AND_BODY">
    <p:spTree>
      <p:nvGrpSpPr>
        <p:cNvPr id="1" name="Shape 27"/>
        <p:cNvGrpSpPr/>
        <p:nvPr/>
      </p:nvGrpSpPr>
      <p:grpSpPr>
        <a:xfrm>
          <a:off x="0" y="0"/>
          <a:ext cx="0" cy="0"/>
          <a:chOff x="0" y="0"/>
          <a:chExt cx="0" cy="0"/>
        </a:xfrm>
      </p:grpSpPr>
      <p:sp>
        <p:nvSpPr>
          <p:cNvPr id="33" name="Google Shape;33;p5"/>
          <p:cNvSpPr/>
          <p:nvPr/>
        </p:nvSpPr>
        <p:spPr>
          <a:xfrm>
            <a:off x="10728800" y="6124933"/>
            <a:ext cx="1463200" cy="732800"/>
          </a:xfrm>
          <a:prstGeom prst="rect">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7"/>
          </a:p>
        </p:txBody>
      </p:sp>
      <p:sp>
        <p:nvSpPr>
          <p:cNvPr id="34" name="Google Shape;34;p5"/>
          <p:cNvSpPr txBox="1">
            <a:spLocks noGrp="1"/>
          </p:cNvSpPr>
          <p:nvPr>
            <p:ph type="title"/>
          </p:nvPr>
        </p:nvSpPr>
        <p:spPr>
          <a:xfrm>
            <a:off x="732800" y="481833"/>
            <a:ext cx="9996000" cy="732800"/>
          </a:xfrm>
          <a:prstGeom prst="rect">
            <a:avLst/>
          </a:prstGeom>
        </p:spPr>
        <p:txBody>
          <a:bodyPr spcFirstLastPara="1" wrap="square" lIns="91425" tIns="91425" rIns="91425" bIns="91425" anchor="b" anchorCtr="0">
            <a:noAutofit/>
          </a:bodyPr>
          <a:lstStyle>
            <a:lvl1pPr lvl="0">
              <a:spcBef>
                <a:spcPts val="0"/>
              </a:spcBef>
              <a:spcAft>
                <a:spcPts val="0"/>
              </a:spcAft>
              <a:buSzPts val="1800"/>
              <a:buNone/>
              <a:defRPr b="1" i="0">
                <a:latin typeface="Neutra Text Alt" panose="02000000000000000000" pitchFamily="2" charset="0"/>
              </a:defRPr>
            </a:lvl1pPr>
            <a:lvl2pPr lvl="1">
              <a:spcBef>
                <a:spcPts val="0"/>
              </a:spcBef>
              <a:spcAft>
                <a:spcPts val="0"/>
              </a:spcAft>
              <a:buSzPts val="1800"/>
              <a:buNone/>
              <a:defRPr/>
            </a:lvl2pPr>
            <a:lvl3pPr lvl="2">
              <a:spcBef>
                <a:spcPts val="0"/>
              </a:spcBef>
              <a:spcAft>
                <a:spcPts val="0"/>
              </a:spcAft>
              <a:buSzPts val="1800"/>
              <a:buNone/>
              <a:defRPr/>
            </a:lvl3pPr>
            <a:lvl4pPr lvl="3">
              <a:spcBef>
                <a:spcPts val="0"/>
              </a:spcBef>
              <a:spcAft>
                <a:spcPts val="0"/>
              </a:spcAft>
              <a:buSzPts val="1800"/>
              <a:buNone/>
              <a:defRPr/>
            </a:lvl4pPr>
            <a:lvl5pPr lvl="4">
              <a:spcBef>
                <a:spcPts val="0"/>
              </a:spcBef>
              <a:spcAft>
                <a:spcPts val="0"/>
              </a:spcAft>
              <a:buSzPts val="1800"/>
              <a:buNone/>
              <a:defRPr/>
            </a:lvl5pPr>
            <a:lvl6pPr lvl="5">
              <a:spcBef>
                <a:spcPts val="0"/>
              </a:spcBef>
              <a:spcAft>
                <a:spcPts val="0"/>
              </a:spcAft>
              <a:buSzPts val="1800"/>
              <a:buNone/>
              <a:defRPr/>
            </a:lvl6pPr>
            <a:lvl7pPr lvl="6">
              <a:spcBef>
                <a:spcPts val="0"/>
              </a:spcBef>
              <a:spcAft>
                <a:spcPts val="0"/>
              </a:spcAft>
              <a:buSzPts val="1800"/>
              <a:buNone/>
              <a:defRPr/>
            </a:lvl7pPr>
            <a:lvl8pPr lvl="7">
              <a:spcBef>
                <a:spcPts val="0"/>
              </a:spcBef>
              <a:spcAft>
                <a:spcPts val="0"/>
              </a:spcAft>
              <a:buSzPts val="1800"/>
              <a:buNone/>
              <a:defRPr/>
            </a:lvl8pPr>
            <a:lvl9pPr lvl="8">
              <a:spcBef>
                <a:spcPts val="0"/>
              </a:spcBef>
              <a:spcAft>
                <a:spcPts val="0"/>
              </a:spcAft>
              <a:buSzPts val="1800"/>
              <a:buNone/>
              <a:defRPr/>
            </a:lvl9pPr>
          </a:lstStyle>
          <a:p>
            <a:endParaRPr/>
          </a:p>
        </p:txBody>
      </p:sp>
      <p:sp>
        <p:nvSpPr>
          <p:cNvPr id="35" name="Google Shape;35;p5"/>
          <p:cNvSpPr txBox="1">
            <a:spLocks noGrp="1"/>
          </p:cNvSpPr>
          <p:nvPr>
            <p:ph type="body" idx="1"/>
          </p:nvPr>
        </p:nvSpPr>
        <p:spPr>
          <a:xfrm>
            <a:off x="732800" y="1600200"/>
            <a:ext cx="9996000" cy="3928400"/>
          </a:xfrm>
          <a:prstGeom prst="rect">
            <a:avLst/>
          </a:prstGeom>
        </p:spPr>
        <p:txBody>
          <a:bodyPr spcFirstLastPara="1" wrap="square" lIns="91425" tIns="91425" rIns="91425" bIns="91425" anchor="t" anchorCtr="0">
            <a:noAutofit/>
          </a:bodyPr>
          <a:lstStyle>
            <a:lvl1pPr marL="609585" lvl="0" indent="-507987">
              <a:spcBef>
                <a:spcPts val="800"/>
              </a:spcBef>
              <a:spcAft>
                <a:spcPts val="0"/>
              </a:spcAft>
              <a:buSzPts val="2400"/>
              <a:buChar char="▪"/>
              <a:defRPr b="0" i="0">
                <a:latin typeface="Neutra Text Light Alt" panose="02000000000000000000" pitchFamily="2" charset="0"/>
              </a:defRPr>
            </a:lvl1pPr>
            <a:lvl2pPr marL="1219170" lvl="1" indent="-507987">
              <a:spcBef>
                <a:spcPts val="0"/>
              </a:spcBef>
              <a:spcAft>
                <a:spcPts val="0"/>
              </a:spcAft>
              <a:buSzPts val="2400"/>
              <a:buChar char="▫"/>
              <a:defRPr/>
            </a:lvl2pPr>
            <a:lvl3pPr marL="1828754" lvl="2" indent="-507987">
              <a:spcBef>
                <a:spcPts val="0"/>
              </a:spcBef>
              <a:spcAft>
                <a:spcPts val="0"/>
              </a:spcAft>
              <a:buSzPts val="2400"/>
              <a:buChar char="▫"/>
              <a:defRPr/>
            </a:lvl3pPr>
            <a:lvl4pPr marL="2438339" lvl="3" indent="-507987">
              <a:spcBef>
                <a:spcPts val="0"/>
              </a:spcBef>
              <a:spcAft>
                <a:spcPts val="0"/>
              </a:spcAft>
              <a:buSzPts val="2400"/>
              <a:buChar char="▫"/>
              <a:defRPr/>
            </a:lvl4pPr>
            <a:lvl5pPr marL="3047924" lvl="4" indent="-507987">
              <a:spcBef>
                <a:spcPts val="0"/>
              </a:spcBef>
              <a:spcAft>
                <a:spcPts val="0"/>
              </a:spcAft>
              <a:buSzPts val="2400"/>
              <a:buChar char="▫"/>
              <a:defRPr/>
            </a:lvl5pPr>
            <a:lvl6pPr marL="3657509" lvl="5" indent="-507987">
              <a:spcBef>
                <a:spcPts val="0"/>
              </a:spcBef>
              <a:spcAft>
                <a:spcPts val="0"/>
              </a:spcAft>
              <a:buSzPts val="2400"/>
              <a:buChar char="▫"/>
              <a:defRPr/>
            </a:lvl6pPr>
            <a:lvl7pPr marL="4267093" lvl="6" indent="-507987">
              <a:spcBef>
                <a:spcPts val="0"/>
              </a:spcBef>
              <a:spcAft>
                <a:spcPts val="0"/>
              </a:spcAft>
              <a:buSzPts val="2400"/>
              <a:buChar char="▫"/>
              <a:defRPr/>
            </a:lvl7pPr>
            <a:lvl8pPr marL="4876678" lvl="7" indent="-507987">
              <a:spcBef>
                <a:spcPts val="0"/>
              </a:spcBef>
              <a:spcAft>
                <a:spcPts val="0"/>
              </a:spcAft>
              <a:buSzPts val="2400"/>
              <a:buChar char="▫"/>
              <a:defRPr/>
            </a:lvl8pPr>
            <a:lvl9pPr marL="5486263" lvl="8" indent="-507987">
              <a:spcBef>
                <a:spcPts val="0"/>
              </a:spcBef>
              <a:spcAft>
                <a:spcPts val="0"/>
              </a:spcAft>
              <a:buSzPts val="2400"/>
              <a:buChar char="▫"/>
              <a:defRPr/>
            </a:lvl9pPr>
          </a:lstStyle>
          <a:p>
            <a:endParaRPr/>
          </a:p>
        </p:txBody>
      </p:sp>
      <p:sp>
        <p:nvSpPr>
          <p:cNvPr id="36" name="Google Shape;36;p5"/>
          <p:cNvSpPr txBox="1">
            <a:spLocks noGrp="1"/>
          </p:cNvSpPr>
          <p:nvPr>
            <p:ph type="sldNum" idx="12"/>
          </p:nvPr>
        </p:nvSpPr>
        <p:spPr>
          <a:xfrm>
            <a:off x="10728800" y="6125133"/>
            <a:ext cx="1463200" cy="732800"/>
          </a:xfrm>
          <a:prstGeom prst="rect">
            <a:avLst/>
          </a:prstGeom>
          <a:noFill/>
        </p:spPr>
        <p:txBody>
          <a:bodyPr spcFirstLastPara="1" wrap="square" lIns="91425" tIns="91425" rIns="91425" bIns="91425" anchor="ctr" anchorCtr="0">
            <a:noAutofit/>
          </a:bodyPr>
          <a:lstStyle>
            <a:lvl1pPr lvl="0">
              <a:buNone/>
              <a:defRPr b="1" i="0">
                <a:latin typeface="Neutra Text Alt" panose="02000000000000000000" pitchFamily="2" charset="0"/>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grpSp>
        <p:nvGrpSpPr>
          <p:cNvPr id="11" name="Google Shape;59;p8">
            <a:extLst>
              <a:ext uri="{FF2B5EF4-FFF2-40B4-BE49-F238E27FC236}">
                <a16:creationId xmlns:a16="http://schemas.microsoft.com/office/drawing/2014/main" id="{6B587E65-CA21-F3E5-B72A-E6DEF262C862}"/>
              </a:ext>
            </a:extLst>
          </p:cNvPr>
          <p:cNvGrpSpPr/>
          <p:nvPr userDrawn="1"/>
        </p:nvGrpSpPr>
        <p:grpSpPr>
          <a:xfrm>
            <a:off x="-14733" y="1182933"/>
            <a:ext cx="12206733" cy="5674800"/>
            <a:chOff x="-11050" y="887200"/>
            <a:chExt cx="9155050" cy="4256100"/>
          </a:xfrm>
        </p:grpSpPr>
        <p:cxnSp>
          <p:nvCxnSpPr>
            <p:cNvPr id="12" name="Google Shape;60;p8">
              <a:extLst>
                <a:ext uri="{FF2B5EF4-FFF2-40B4-BE49-F238E27FC236}">
                  <a16:creationId xmlns:a16="http://schemas.microsoft.com/office/drawing/2014/main" id="{4A04EBA2-B139-B3F2-DF75-074B9F746A1B}"/>
                </a:ext>
              </a:extLst>
            </p:cNvPr>
            <p:cNvCxnSpPr/>
            <p:nvPr/>
          </p:nvCxnSpPr>
          <p:spPr>
            <a:xfrm>
              <a:off x="-11050" y="887200"/>
              <a:ext cx="8060400" cy="0"/>
            </a:xfrm>
            <a:prstGeom prst="straightConnector1">
              <a:avLst/>
            </a:prstGeom>
            <a:noFill/>
            <a:ln w="19050" cap="flat" cmpd="sng">
              <a:solidFill>
                <a:schemeClr val="accent1"/>
              </a:solidFill>
              <a:prstDash val="solid"/>
              <a:round/>
              <a:headEnd type="none" w="med" len="med"/>
              <a:tailEnd type="diamond" w="med" len="med"/>
            </a:ln>
          </p:spPr>
        </p:cxnSp>
        <p:sp>
          <p:nvSpPr>
            <p:cNvPr id="13" name="Google Shape;61;p8">
              <a:extLst>
                <a:ext uri="{FF2B5EF4-FFF2-40B4-BE49-F238E27FC236}">
                  <a16:creationId xmlns:a16="http://schemas.microsoft.com/office/drawing/2014/main" id="{F0A7205B-D367-E0F6-88ED-78C9CF52BAE8}"/>
                </a:ext>
              </a:extLst>
            </p:cNvPr>
            <p:cNvSpPr/>
            <p:nvPr/>
          </p:nvSpPr>
          <p:spPr>
            <a:xfrm>
              <a:off x="0" y="4593700"/>
              <a:ext cx="9144000" cy="5496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67">
                <a:solidFill>
                  <a:srgbClr val="FFFFFF"/>
                </a:solidFill>
              </a:endParaRPr>
            </a:p>
          </p:txBody>
        </p:sp>
        <p:sp>
          <p:nvSpPr>
            <p:cNvPr id="14" name="Google Shape;62;p8">
              <a:extLst>
                <a:ext uri="{FF2B5EF4-FFF2-40B4-BE49-F238E27FC236}">
                  <a16:creationId xmlns:a16="http://schemas.microsoft.com/office/drawing/2014/main" id="{9115FFE4-5BEC-3739-2165-DA2FE8305EF2}"/>
                </a:ext>
              </a:extLst>
            </p:cNvPr>
            <p:cNvSpPr/>
            <p:nvPr/>
          </p:nvSpPr>
          <p:spPr>
            <a:xfrm>
              <a:off x="0" y="4593700"/>
              <a:ext cx="549600" cy="5496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67"/>
            </a:p>
          </p:txBody>
        </p:sp>
        <p:cxnSp>
          <p:nvCxnSpPr>
            <p:cNvPr id="15" name="Google Shape;63;p8">
              <a:extLst>
                <a:ext uri="{FF2B5EF4-FFF2-40B4-BE49-F238E27FC236}">
                  <a16:creationId xmlns:a16="http://schemas.microsoft.com/office/drawing/2014/main" id="{6BBE587C-6BC7-642D-876D-40906EE13C0E}"/>
                </a:ext>
              </a:extLst>
            </p:cNvPr>
            <p:cNvCxnSpPr/>
            <p:nvPr/>
          </p:nvCxnSpPr>
          <p:spPr>
            <a:xfrm>
              <a:off x="-11050" y="887200"/>
              <a:ext cx="552900" cy="0"/>
            </a:xfrm>
            <a:prstGeom prst="straightConnector1">
              <a:avLst/>
            </a:prstGeom>
            <a:noFill/>
            <a:ln w="19050" cap="flat" cmpd="sng">
              <a:solidFill>
                <a:schemeClr val="accent1"/>
              </a:solidFill>
              <a:prstDash val="solid"/>
              <a:round/>
              <a:headEnd type="none" w="med" len="med"/>
              <a:tailEnd type="none" w="med" len="med"/>
            </a:ln>
          </p:spPr>
        </p:cxnSp>
      </p:grpSp>
      <p:pic>
        <p:nvPicPr>
          <p:cNvPr id="16" name="Picture 15" descr="Logo, company name&#10;&#10;Description automatically generated">
            <a:extLst>
              <a:ext uri="{FF2B5EF4-FFF2-40B4-BE49-F238E27FC236}">
                <a16:creationId xmlns:a16="http://schemas.microsoft.com/office/drawing/2014/main" id="{4D6F0504-D3C9-890D-FBDA-682CC827B3D2}"/>
              </a:ext>
            </a:extLst>
          </p:cNvPr>
          <p:cNvPicPr>
            <a:picLocks noChangeAspect="1"/>
          </p:cNvPicPr>
          <p:nvPr userDrawn="1"/>
        </p:nvPicPr>
        <p:blipFill>
          <a:blip r:embed="rId2"/>
          <a:stretch>
            <a:fillRect/>
          </a:stretch>
        </p:blipFill>
        <p:spPr>
          <a:xfrm>
            <a:off x="8696960" y="5879024"/>
            <a:ext cx="3251200" cy="1224619"/>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 2 columns" type="twoColTx">
  <p:cSld name="TITLE_AND_TWO_COLUMNS">
    <p:spTree>
      <p:nvGrpSpPr>
        <p:cNvPr id="1" name="Shape 47"/>
        <p:cNvGrpSpPr/>
        <p:nvPr/>
      </p:nvGrpSpPr>
      <p:grpSpPr>
        <a:xfrm>
          <a:off x="0" y="0"/>
          <a:ext cx="0" cy="0"/>
          <a:chOff x="0" y="0"/>
          <a:chExt cx="0" cy="0"/>
        </a:xfrm>
      </p:grpSpPr>
      <p:sp>
        <p:nvSpPr>
          <p:cNvPr id="53" name="Google Shape;53;p7"/>
          <p:cNvSpPr/>
          <p:nvPr/>
        </p:nvSpPr>
        <p:spPr>
          <a:xfrm>
            <a:off x="10728800" y="6124933"/>
            <a:ext cx="1463200" cy="732800"/>
          </a:xfrm>
          <a:prstGeom prst="rect">
            <a:avLst/>
          </a:prstGeom>
          <a:solidFill>
            <a:srgbClr val="D4D3D9"/>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7"/>
          </a:p>
        </p:txBody>
      </p:sp>
      <p:sp>
        <p:nvSpPr>
          <p:cNvPr id="54" name="Google Shape;54;p7"/>
          <p:cNvSpPr txBox="1">
            <a:spLocks noGrp="1"/>
          </p:cNvSpPr>
          <p:nvPr>
            <p:ph type="title"/>
          </p:nvPr>
        </p:nvSpPr>
        <p:spPr>
          <a:xfrm>
            <a:off x="732800" y="481833"/>
            <a:ext cx="9996000" cy="732800"/>
          </a:xfrm>
          <a:prstGeom prst="rect">
            <a:avLst/>
          </a:prstGeom>
        </p:spPr>
        <p:txBody>
          <a:bodyPr spcFirstLastPara="1" wrap="square" lIns="91425" tIns="91425" rIns="91425" bIns="91425" anchor="b" anchorCtr="0">
            <a:noAutofit/>
          </a:bodyPr>
          <a:lstStyle>
            <a:lvl1pPr lvl="0">
              <a:spcBef>
                <a:spcPts val="0"/>
              </a:spcBef>
              <a:spcAft>
                <a:spcPts val="0"/>
              </a:spcAft>
              <a:buSzPts val="1800"/>
              <a:buNone/>
              <a:defRPr b="1" i="0">
                <a:latin typeface="Neutra Text Alt" panose="02000000000000000000" pitchFamily="2" charset="0"/>
              </a:defRPr>
            </a:lvl1pPr>
            <a:lvl2pPr lvl="1">
              <a:spcBef>
                <a:spcPts val="0"/>
              </a:spcBef>
              <a:spcAft>
                <a:spcPts val="0"/>
              </a:spcAft>
              <a:buSzPts val="1800"/>
              <a:buNone/>
              <a:defRPr/>
            </a:lvl2pPr>
            <a:lvl3pPr lvl="2">
              <a:spcBef>
                <a:spcPts val="0"/>
              </a:spcBef>
              <a:spcAft>
                <a:spcPts val="0"/>
              </a:spcAft>
              <a:buSzPts val="1800"/>
              <a:buNone/>
              <a:defRPr/>
            </a:lvl3pPr>
            <a:lvl4pPr lvl="3">
              <a:spcBef>
                <a:spcPts val="0"/>
              </a:spcBef>
              <a:spcAft>
                <a:spcPts val="0"/>
              </a:spcAft>
              <a:buSzPts val="1800"/>
              <a:buNone/>
              <a:defRPr/>
            </a:lvl4pPr>
            <a:lvl5pPr lvl="4">
              <a:spcBef>
                <a:spcPts val="0"/>
              </a:spcBef>
              <a:spcAft>
                <a:spcPts val="0"/>
              </a:spcAft>
              <a:buSzPts val="1800"/>
              <a:buNone/>
              <a:defRPr/>
            </a:lvl5pPr>
            <a:lvl6pPr lvl="5">
              <a:spcBef>
                <a:spcPts val="0"/>
              </a:spcBef>
              <a:spcAft>
                <a:spcPts val="0"/>
              </a:spcAft>
              <a:buSzPts val="1800"/>
              <a:buNone/>
              <a:defRPr/>
            </a:lvl6pPr>
            <a:lvl7pPr lvl="6">
              <a:spcBef>
                <a:spcPts val="0"/>
              </a:spcBef>
              <a:spcAft>
                <a:spcPts val="0"/>
              </a:spcAft>
              <a:buSzPts val="1800"/>
              <a:buNone/>
              <a:defRPr/>
            </a:lvl7pPr>
            <a:lvl8pPr lvl="7">
              <a:spcBef>
                <a:spcPts val="0"/>
              </a:spcBef>
              <a:spcAft>
                <a:spcPts val="0"/>
              </a:spcAft>
              <a:buSzPts val="1800"/>
              <a:buNone/>
              <a:defRPr/>
            </a:lvl8pPr>
            <a:lvl9pPr lvl="8">
              <a:spcBef>
                <a:spcPts val="0"/>
              </a:spcBef>
              <a:spcAft>
                <a:spcPts val="0"/>
              </a:spcAft>
              <a:buSzPts val="1800"/>
              <a:buNone/>
              <a:defRPr/>
            </a:lvl9pPr>
          </a:lstStyle>
          <a:p>
            <a:endParaRPr/>
          </a:p>
        </p:txBody>
      </p:sp>
      <p:sp>
        <p:nvSpPr>
          <p:cNvPr id="55" name="Google Shape;55;p7"/>
          <p:cNvSpPr txBox="1">
            <a:spLocks noGrp="1"/>
          </p:cNvSpPr>
          <p:nvPr>
            <p:ph type="body" idx="1"/>
          </p:nvPr>
        </p:nvSpPr>
        <p:spPr>
          <a:xfrm>
            <a:off x="732800" y="1600200"/>
            <a:ext cx="4852000" cy="4144400"/>
          </a:xfrm>
          <a:prstGeom prst="rect">
            <a:avLst/>
          </a:prstGeom>
        </p:spPr>
        <p:txBody>
          <a:bodyPr spcFirstLastPara="1" wrap="square" lIns="91425" tIns="91425" rIns="91425" bIns="91425" anchor="t" anchorCtr="0">
            <a:noAutofit/>
          </a:bodyPr>
          <a:lstStyle>
            <a:lvl1pPr marL="609585" lvl="0" indent="-474121">
              <a:spcBef>
                <a:spcPts val="800"/>
              </a:spcBef>
              <a:spcAft>
                <a:spcPts val="0"/>
              </a:spcAft>
              <a:buSzPts val="2000"/>
              <a:buChar char="▪"/>
              <a:defRPr sz="2667" b="0" i="0">
                <a:latin typeface="Neutra Text Light Alt" panose="02000000000000000000" pitchFamily="2" charset="0"/>
              </a:defRPr>
            </a:lvl1pPr>
            <a:lvl2pPr marL="1219170" lvl="1" indent="-474121">
              <a:spcBef>
                <a:spcPts val="0"/>
              </a:spcBef>
              <a:spcAft>
                <a:spcPts val="0"/>
              </a:spcAft>
              <a:buSzPts val="2000"/>
              <a:buChar char="▫"/>
              <a:defRPr sz="2667"/>
            </a:lvl2pPr>
            <a:lvl3pPr marL="1828754" lvl="2" indent="-474121">
              <a:spcBef>
                <a:spcPts val="0"/>
              </a:spcBef>
              <a:spcAft>
                <a:spcPts val="0"/>
              </a:spcAft>
              <a:buSzPts val="2000"/>
              <a:buChar char="▫"/>
              <a:defRPr sz="2667"/>
            </a:lvl3pPr>
            <a:lvl4pPr marL="2438339" lvl="3" indent="-474121">
              <a:spcBef>
                <a:spcPts val="0"/>
              </a:spcBef>
              <a:spcAft>
                <a:spcPts val="0"/>
              </a:spcAft>
              <a:buSzPts val="2000"/>
              <a:buChar char="▫"/>
              <a:defRPr sz="2667"/>
            </a:lvl4pPr>
            <a:lvl5pPr marL="3047924" lvl="4" indent="-474121">
              <a:spcBef>
                <a:spcPts val="0"/>
              </a:spcBef>
              <a:spcAft>
                <a:spcPts val="0"/>
              </a:spcAft>
              <a:buSzPts val="2000"/>
              <a:buChar char="▫"/>
              <a:defRPr sz="2667"/>
            </a:lvl5pPr>
            <a:lvl6pPr marL="3657509" lvl="5" indent="-474121">
              <a:spcBef>
                <a:spcPts val="0"/>
              </a:spcBef>
              <a:spcAft>
                <a:spcPts val="0"/>
              </a:spcAft>
              <a:buSzPts val="2000"/>
              <a:buChar char="▫"/>
              <a:defRPr sz="2667"/>
            </a:lvl6pPr>
            <a:lvl7pPr marL="4267093" lvl="6" indent="-474121">
              <a:spcBef>
                <a:spcPts val="0"/>
              </a:spcBef>
              <a:spcAft>
                <a:spcPts val="0"/>
              </a:spcAft>
              <a:buSzPts val="2000"/>
              <a:buChar char="▫"/>
              <a:defRPr sz="2667"/>
            </a:lvl7pPr>
            <a:lvl8pPr marL="4876678" lvl="7" indent="-474121">
              <a:spcBef>
                <a:spcPts val="0"/>
              </a:spcBef>
              <a:spcAft>
                <a:spcPts val="0"/>
              </a:spcAft>
              <a:buSzPts val="2000"/>
              <a:buChar char="▫"/>
              <a:defRPr sz="2667"/>
            </a:lvl8pPr>
            <a:lvl9pPr marL="5486263" lvl="8" indent="-474121">
              <a:spcBef>
                <a:spcPts val="0"/>
              </a:spcBef>
              <a:spcAft>
                <a:spcPts val="0"/>
              </a:spcAft>
              <a:buSzPts val="2000"/>
              <a:buChar char="▫"/>
              <a:defRPr sz="2667"/>
            </a:lvl9pPr>
          </a:lstStyle>
          <a:p>
            <a:endParaRPr/>
          </a:p>
        </p:txBody>
      </p:sp>
      <p:sp>
        <p:nvSpPr>
          <p:cNvPr id="56" name="Google Shape;56;p7"/>
          <p:cNvSpPr txBox="1">
            <a:spLocks noGrp="1"/>
          </p:cNvSpPr>
          <p:nvPr>
            <p:ph type="body" idx="2"/>
          </p:nvPr>
        </p:nvSpPr>
        <p:spPr>
          <a:xfrm>
            <a:off x="5876805" y="1600200"/>
            <a:ext cx="4852000" cy="4144400"/>
          </a:xfrm>
          <a:prstGeom prst="rect">
            <a:avLst/>
          </a:prstGeom>
        </p:spPr>
        <p:txBody>
          <a:bodyPr spcFirstLastPara="1" wrap="square" lIns="91425" tIns="91425" rIns="91425" bIns="91425" anchor="t" anchorCtr="0">
            <a:noAutofit/>
          </a:bodyPr>
          <a:lstStyle>
            <a:lvl1pPr marL="609585" lvl="0" indent="-474121">
              <a:spcBef>
                <a:spcPts val="800"/>
              </a:spcBef>
              <a:spcAft>
                <a:spcPts val="0"/>
              </a:spcAft>
              <a:buSzPts val="2000"/>
              <a:buChar char="▪"/>
              <a:defRPr sz="2667" b="0" i="0">
                <a:latin typeface="Neutra Text Light Alt" panose="02000000000000000000" pitchFamily="2" charset="0"/>
              </a:defRPr>
            </a:lvl1pPr>
            <a:lvl2pPr marL="1219170" lvl="1" indent="-474121">
              <a:spcBef>
                <a:spcPts val="0"/>
              </a:spcBef>
              <a:spcAft>
                <a:spcPts val="0"/>
              </a:spcAft>
              <a:buSzPts val="2000"/>
              <a:buChar char="▫"/>
              <a:defRPr sz="2667"/>
            </a:lvl2pPr>
            <a:lvl3pPr marL="1828754" lvl="2" indent="-474121">
              <a:spcBef>
                <a:spcPts val="0"/>
              </a:spcBef>
              <a:spcAft>
                <a:spcPts val="0"/>
              </a:spcAft>
              <a:buSzPts val="2000"/>
              <a:buChar char="▫"/>
              <a:defRPr sz="2667"/>
            </a:lvl3pPr>
            <a:lvl4pPr marL="2438339" lvl="3" indent="-474121">
              <a:spcBef>
                <a:spcPts val="0"/>
              </a:spcBef>
              <a:spcAft>
                <a:spcPts val="0"/>
              </a:spcAft>
              <a:buSzPts val="2000"/>
              <a:buChar char="▫"/>
              <a:defRPr sz="2667"/>
            </a:lvl4pPr>
            <a:lvl5pPr marL="3047924" lvl="4" indent="-474121">
              <a:spcBef>
                <a:spcPts val="0"/>
              </a:spcBef>
              <a:spcAft>
                <a:spcPts val="0"/>
              </a:spcAft>
              <a:buSzPts val="2000"/>
              <a:buChar char="▫"/>
              <a:defRPr sz="2667"/>
            </a:lvl5pPr>
            <a:lvl6pPr marL="3657509" lvl="5" indent="-474121">
              <a:spcBef>
                <a:spcPts val="0"/>
              </a:spcBef>
              <a:spcAft>
                <a:spcPts val="0"/>
              </a:spcAft>
              <a:buSzPts val="2000"/>
              <a:buChar char="▫"/>
              <a:defRPr sz="2667"/>
            </a:lvl6pPr>
            <a:lvl7pPr marL="4267093" lvl="6" indent="-474121">
              <a:spcBef>
                <a:spcPts val="0"/>
              </a:spcBef>
              <a:spcAft>
                <a:spcPts val="0"/>
              </a:spcAft>
              <a:buSzPts val="2000"/>
              <a:buChar char="▫"/>
              <a:defRPr sz="2667"/>
            </a:lvl7pPr>
            <a:lvl8pPr marL="4876678" lvl="7" indent="-474121">
              <a:spcBef>
                <a:spcPts val="0"/>
              </a:spcBef>
              <a:spcAft>
                <a:spcPts val="0"/>
              </a:spcAft>
              <a:buSzPts val="2000"/>
              <a:buChar char="▫"/>
              <a:defRPr sz="2667"/>
            </a:lvl8pPr>
            <a:lvl9pPr marL="5486263" lvl="8" indent="-474121">
              <a:spcBef>
                <a:spcPts val="0"/>
              </a:spcBef>
              <a:spcAft>
                <a:spcPts val="0"/>
              </a:spcAft>
              <a:buSzPts val="2000"/>
              <a:buChar char="▫"/>
              <a:defRPr sz="2667"/>
            </a:lvl9pPr>
          </a:lstStyle>
          <a:p>
            <a:endParaRPr/>
          </a:p>
        </p:txBody>
      </p:sp>
      <p:sp>
        <p:nvSpPr>
          <p:cNvPr id="57" name="Google Shape;57;p7"/>
          <p:cNvSpPr txBox="1">
            <a:spLocks noGrp="1"/>
          </p:cNvSpPr>
          <p:nvPr>
            <p:ph type="sldNum" idx="12"/>
          </p:nvPr>
        </p:nvSpPr>
        <p:spPr>
          <a:xfrm>
            <a:off x="10728800" y="6125133"/>
            <a:ext cx="1463200" cy="732800"/>
          </a:xfrm>
          <a:prstGeom prst="rect">
            <a:avLst/>
          </a:prstGeom>
          <a:solidFill>
            <a:schemeClr val="accent6"/>
          </a:solidFill>
        </p:spPr>
        <p:txBody>
          <a:bodyPr spcFirstLastPara="1" wrap="square" lIns="91425" tIns="91425" rIns="91425" bIns="91425" anchor="ctr" anchorCtr="0">
            <a:noAutofit/>
          </a:bodyPr>
          <a:lstStyle>
            <a:lvl1pPr lvl="0">
              <a:buNone/>
              <a:defRPr b="1" i="0">
                <a:latin typeface="Neutra Text Alt" panose="02000000000000000000" pitchFamily="2" charset="0"/>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grpSp>
        <p:nvGrpSpPr>
          <p:cNvPr id="12" name="Google Shape;59;p8">
            <a:extLst>
              <a:ext uri="{FF2B5EF4-FFF2-40B4-BE49-F238E27FC236}">
                <a16:creationId xmlns:a16="http://schemas.microsoft.com/office/drawing/2014/main" id="{5CCE8B37-2BA9-CA65-D001-3DFC4288EAEA}"/>
              </a:ext>
            </a:extLst>
          </p:cNvPr>
          <p:cNvGrpSpPr/>
          <p:nvPr userDrawn="1"/>
        </p:nvGrpSpPr>
        <p:grpSpPr>
          <a:xfrm>
            <a:off x="-14733" y="1182933"/>
            <a:ext cx="12206733" cy="5674800"/>
            <a:chOff x="-11050" y="887200"/>
            <a:chExt cx="9155050" cy="4256100"/>
          </a:xfrm>
        </p:grpSpPr>
        <p:cxnSp>
          <p:nvCxnSpPr>
            <p:cNvPr id="13" name="Google Shape;60;p8">
              <a:extLst>
                <a:ext uri="{FF2B5EF4-FFF2-40B4-BE49-F238E27FC236}">
                  <a16:creationId xmlns:a16="http://schemas.microsoft.com/office/drawing/2014/main" id="{6EC07B12-2041-5762-8197-A4F8998CEE20}"/>
                </a:ext>
              </a:extLst>
            </p:cNvPr>
            <p:cNvCxnSpPr/>
            <p:nvPr/>
          </p:nvCxnSpPr>
          <p:spPr>
            <a:xfrm>
              <a:off x="-11050" y="887200"/>
              <a:ext cx="8060400" cy="0"/>
            </a:xfrm>
            <a:prstGeom prst="straightConnector1">
              <a:avLst/>
            </a:prstGeom>
            <a:noFill/>
            <a:ln w="19050" cap="flat" cmpd="sng">
              <a:solidFill>
                <a:schemeClr val="accent1"/>
              </a:solidFill>
              <a:prstDash val="solid"/>
              <a:round/>
              <a:headEnd type="none" w="med" len="med"/>
              <a:tailEnd type="diamond" w="med" len="med"/>
            </a:ln>
          </p:spPr>
        </p:cxnSp>
        <p:sp>
          <p:nvSpPr>
            <p:cNvPr id="14" name="Google Shape;61;p8">
              <a:extLst>
                <a:ext uri="{FF2B5EF4-FFF2-40B4-BE49-F238E27FC236}">
                  <a16:creationId xmlns:a16="http://schemas.microsoft.com/office/drawing/2014/main" id="{FA058126-9F78-B209-9591-8644B158967B}"/>
                </a:ext>
              </a:extLst>
            </p:cNvPr>
            <p:cNvSpPr/>
            <p:nvPr/>
          </p:nvSpPr>
          <p:spPr>
            <a:xfrm>
              <a:off x="0" y="4593700"/>
              <a:ext cx="9144000" cy="5496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67">
                <a:solidFill>
                  <a:srgbClr val="FFFFFF"/>
                </a:solidFill>
              </a:endParaRPr>
            </a:p>
          </p:txBody>
        </p:sp>
        <p:sp>
          <p:nvSpPr>
            <p:cNvPr id="15" name="Google Shape;62;p8">
              <a:extLst>
                <a:ext uri="{FF2B5EF4-FFF2-40B4-BE49-F238E27FC236}">
                  <a16:creationId xmlns:a16="http://schemas.microsoft.com/office/drawing/2014/main" id="{EF27626D-7543-2E00-C403-6A9735D0D37F}"/>
                </a:ext>
              </a:extLst>
            </p:cNvPr>
            <p:cNvSpPr/>
            <p:nvPr/>
          </p:nvSpPr>
          <p:spPr>
            <a:xfrm>
              <a:off x="0" y="4593700"/>
              <a:ext cx="549600" cy="5496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67"/>
            </a:p>
          </p:txBody>
        </p:sp>
        <p:cxnSp>
          <p:nvCxnSpPr>
            <p:cNvPr id="16" name="Google Shape;63;p8">
              <a:extLst>
                <a:ext uri="{FF2B5EF4-FFF2-40B4-BE49-F238E27FC236}">
                  <a16:creationId xmlns:a16="http://schemas.microsoft.com/office/drawing/2014/main" id="{6C544EC9-65F4-FBEB-A266-D8C3671E6841}"/>
                </a:ext>
              </a:extLst>
            </p:cNvPr>
            <p:cNvCxnSpPr/>
            <p:nvPr/>
          </p:nvCxnSpPr>
          <p:spPr>
            <a:xfrm>
              <a:off x="-11050" y="887200"/>
              <a:ext cx="552900" cy="0"/>
            </a:xfrm>
            <a:prstGeom prst="straightConnector1">
              <a:avLst/>
            </a:prstGeom>
            <a:noFill/>
            <a:ln w="19050" cap="flat" cmpd="sng">
              <a:solidFill>
                <a:schemeClr val="accent1"/>
              </a:solidFill>
              <a:prstDash val="solid"/>
              <a:round/>
              <a:headEnd type="none" w="med" len="med"/>
              <a:tailEnd type="none" w="med" len="med"/>
            </a:ln>
          </p:spPr>
        </p:cxnSp>
      </p:grpSp>
      <p:pic>
        <p:nvPicPr>
          <p:cNvPr id="17" name="Picture 16" descr="Logo, company name&#10;&#10;Description automatically generated">
            <a:extLst>
              <a:ext uri="{FF2B5EF4-FFF2-40B4-BE49-F238E27FC236}">
                <a16:creationId xmlns:a16="http://schemas.microsoft.com/office/drawing/2014/main" id="{FFA76988-F109-9F5B-3736-3996DF6849FC}"/>
              </a:ext>
            </a:extLst>
          </p:cNvPr>
          <p:cNvPicPr>
            <a:picLocks noChangeAspect="1"/>
          </p:cNvPicPr>
          <p:nvPr userDrawn="1"/>
        </p:nvPicPr>
        <p:blipFill>
          <a:blip r:embed="rId2"/>
          <a:stretch>
            <a:fillRect/>
          </a:stretch>
        </p:blipFill>
        <p:spPr>
          <a:xfrm>
            <a:off x="8696960" y="5879024"/>
            <a:ext cx="3251200" cy="1224619"/>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 3 columns">
  <p:cSld name="TITLE_AND_TWO_COLUMNS_1">
    <p:spTree>
      <p:nvGrpSpPr>
        <p:cNvPr id="1" name="Shape 58"/>
        <p:cNvGrpSpPr/>
        <p:nvPr/>
      </p:nvGrpSpPr>
      <p:grpSpPr>
        <a:xfrm>
          <a:off x="0" y="0"/>
          <a:ext cx="0" cy="0"/>
          <a:chOff x="0" y="0"/>
          <a:chExt cx="0" cy="0"/>
        </a:xfrm>
      </p:grpSpPr>
      <p:grpSp>
        <p:nvGrpSpPr>
          <p:cNvPr id="59" name="Google Shape;59;p8"/>
          <p:cNvGrpSpPr/>
          <p:nvPr/>
        </p:nvGrpSpPr>
        <p:grpSpPr>
          <a:xfrm>
            <a:off x="-14733" y="1182933"/>
            <a:ext cx="12206733" cy="5674800"/>
            <a:chOff x="-11050" y="887200"/>
            <a:chExt cx="9155050" cy="4256100"/>
          </a:xfrm>
        </p:grpSpPr>
        <p:cxnSp>
          <p:nvCxnSpPr>
            <p:cNvPr id="60" name="Google Shape;60;p8"/>
            <p:cNvCxnSpPr/>
            <p:nvPr/>
          </p:nvCxnSpPr>
          <p:spPr>
            <a:xfrm>
              <a:off x="-11050" y="887200"/>
              <a:ext cx="8060400" cy="0"/>
            </a:xfrm>
            <a:prstGeom prst="straightConnector1">
              <a:avLst/>
            </a:prstGeom>
            <a:noFill/>
            <a:ln w="19050" cap="flat" cmpd="sng">
              <a:solidFill>
                <a:schemeClr val="accent1"/>
              </a:solidFill>
              <a:prstDash val="solid"/>
              <a:round/>
              <a:headEnd type="none" w="med" len="med"/>
              <a:tailEnd type="diamond" w="med" len="med"/>
            </a:ln>
          </p:spPr>
        </p:cxnSp>
        <p:sp>
          <p:nvSpPr>
            <p:cNvPr id="61" name="Google Shape;61;p8"/>
            <p:cNvSpPr/>
            <p:nvPr/>
          </p:nvSpPr>
          <p:spPr>
            <a:xfrm>
              <a:off x="0" y="4593700"/>
              <a:ext cx="9144000" cy="5496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67">
                <a:solidFill>
                  <a:srgbClr val="FFFFFF"/>
                </a:solidFill>
              </a:endParaRPr>
            </a:p>
          </p:txBody>
        </p:sp>
        <p:sp>
          <p:nvSpPr>
            <p:cNvPr id="62" name="Google Shape;62;p8"/>
            <p:cNvSpPr/>
            <p:nvPr/>
          </p:nvSpPr>
          <p:spPr>
            <a:xfrm>
              <a:off x="0" y="4593700"/>
              <a:ext cx="549600" cy="5496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67"/>
            </a:p>
          </p:txBody>
        </p:sp>
        <p:cxnSp>
          <p:nvCxnSpPr>
            <p:cNvPr id="63" name="Google Shape;63;p8"/>
            <p:cNvCxnSpPr/>
            <p:nvPr/>
          </p:nvCxnSpPr>
          <p:spPr>
            <a:xfrm>
              <a:off x="-11050" y="887200"/>
              <a:ext cx="552900" cy="0"/>
            </a:xfrm>
            <a:prstGeom prst="straightConnector1">
              <a:avLst/>
            </a:prstGeom>
            <a:noFill/>
            <a:ln w="19050" cap="flat" cmpd="sng">
              <a:solidFill>
                <a:schemeClr val="accent1"/>
              </a:solidFill>
              <a:prstDash val="solid"/>
              <a:round/>
              <a:headEnd type="none" w="med" len="med"/>
              <a:tailEnd type="none" w="med" len="med"/>
            </a:ln>
          </p:spPr>
        </p:cxnSp>
      </p:grpSp>
      <p:sp>
        <p:nvSpPr>
          <p:cNvPr id="64" name="Google Shape;64;p8"/>
          <p:cNvSpPr/>
          <p:nvPr/>
        </p:nvSpPr>
        <p:spPr>
          <a:xfrm>
            <a:off x="10728800" y="6124933"/>
            <a:ext cx="1463200" cy="732800"/>
          </a:xfrm>
          <a:prstGeom prst="rect">
            <a:avLst/>
          </a:prstGeom>
          <a:solidFill>
            <a:srgbClr val="D4D3D9"/>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7"/>
          </a:p>
        </p:txBody>
      </p:sp>
      <p:sp>
        <p:nvSpPr>
          <p:cNvPr id="65" name="Google Shape;65;p8"/>
          <p:cNvSpPr txBox="1">
            <a:spLocks noGrp="1"/>
          </p:cNvSpPr>
          <p:nvPr>
            <p:ph type="title"/>
          </p:nvPr>
        </p:nvSpPr>
        <p:spPr>
          <a:xfrm>
            <a:off x="732800" y="472420"/>
            <a:ext cx="9996000" cy="732800"/>
          </a:xfrm>
          <a:prstGeom prst="rect">
            <a:avLst/>
          </a:prstGeom>
        </p:spPr>
        <p:txBody>
          <a:bodyPr spcFirstLastPara="1" wrap="square" lIns="91425" tIns="91425" rIns="91425" bIns="91425" anchor="b" anchorCtr="0">
            <a:noAutofit/>
          </a:bodyPr>
          <a:lstStyle>
            <a:lvl1pPr lvl="0" rtl="0">
              <a:spcBef>
                <a:spcPts val="0"/>
              </a:spcBef>
              <a:spcAft>
                <a:spcPts val="0"/>
              </a:spcAft>
              <a:buSzPts val="1800"/>
              <a:buNone/>
              <a:defRPr b="1" i="0">
                <a:latin typeface="Neutra Text Alt" panose="02000000000000000000" pitchFamily="2" charset="0"/>
              </a:defRPr>
            </a:lvl1pPr>
            <a:lvl2pPr lvl="1" rtl="0">
              <a:spcBef>
                <a:spcPts val="0"/>
              </a:spcBef>
              <a:spcAft>
                <a:spcPts val="0"/>
              </a:spcAft>
              <a:buSzPts val="1800"/>
              <a:buNone/>
              <a:defRPr/>
            </a:lvl2pPr>
            <a:lvl3pPr lvl="2" rtl="0">
              <a:spcBef>
                <a:spcPts val="0"/>
              </a:spcBef>
              <a:spcAft>
                <a:spcPts val="0"/>
              </a:spcAft>
              <a:buSzPts val="1800"/>
              <a:buNone/>
              <a:defRPr/>
            </a:lvl3pPr>
            <a:lvl4pPr lvl="3" rtl="0">
              <a:spcBef>
                <a:spcPts val="0"/>
              </a:spcBef>
              <a:spcAft>
                <a:spcPts val="0"/>
              </a:spcAft>
              <a:buSzPts val="1800"/>
              <a:buNone/>
              <a:defRPr/>
            </a:lvl4pPr>
            <a:lvl5pPr lvl="4" rtl="0">
              <a:spcBef>
                <a:spcPts val="0"/>
              </a:spcBef>
              <a:spcAft>
                <a:spcPts val="0"/>
              </a:spcAft>
              <a:buSzPts val="1800"/>
              <a:buNone/>
              <a:defRPr/>
            </a:lvl5pPr>
            <a:lvl6pPr lvl="5" rtl="0">
              <a:spcBef>
                <a:spcPts val="0"/>
              </a:spcBef>
              <a:spcAft>
                <a:spcPts val="0"/>
              </a:spcAft>
              <a:buSzPts val="1800"/>
              <a:buNone/>
              <a:defRPr/>
            </a:lvl6pPr>
            <a:lvl7pPr lvl="6" rtl="0">
              <a:spcBef>
                <a:spcPts val="0"/>
              </a:spcBef>
              <a:spcAft>
                <a:spcPts val="0"/>
              </a:spcAft>
              <a:buSzPts val="1800"/>
              <a:buNone/>
              <a:defRPr/>
            </a:lvl7pPr>
            <a:lvl8pPr lvl="7" rtl="0">
              <a:spcBef>
                <a:spcPts val="0"/>
              </a:spcBef>
              <a:spcAft>
                <a:spcPts val="0"/>
              </a:spcAft>
              <a:buSzPts val="1800"/>
              <a:buNone/>
              <a:defRPr/>
            </a:lvl8pPr>
            <a:lvl9pPr lvl="8" rtl="0">
              <a:spcBef>
                <a:spcPts val="0"/>
              </a:spcBef>
              <a:spcAft>
                <a:spcPts val="0"/>
              </a:spcAft>
              <a:buSzPts val="1800"/>
              <a:buNone/>
              <a:defRPr/>
            </a:lvl9pPr>
          </a:lstStyle>
          <a:p>
            <a:endParaRPr/>
          </a:p>
        </p:txBody>
      </p:sp>
      <p:sp>
        <p:nvSpPr>
          <p:cNvPr id="66" name="Google Shape;66;p8"/>
          <p:cNvSpPr txBox="1">
            <a:spLocks noGrp="1"/>
          </p:cNvSpPr>
          <p:nvPr>
            <p:ph type="body" idx="1"/>
          </p:nvPr>
        </p:nvSpPr>
        <p:spPr>
          <a:xfrm>
            <a:off x="732800" y="1600200"/>
            <a:ext cx="3222000" cy="4107600"/>
          </a:xfrm>
          <a:prstGeom prst="rect">
            <a:avLst/>
          </a:prstGeom>
        </p:spPr>
        <p:txBody>
          <a:bodyPr spcFirstLastPara="1" wrap="square" lIns="91425" tIns="91425" rIns="91425" bIns="91425" anchor="t" anchorCtr="0">
            <a:noAutofit/>
          </a:bodyPr>
          <a:lstStyle>
            <a:lvl1pPr marL="609585" lvl="0" indent="-457189" rtl="0">
              <a:spcBef>
                <a:spcPts val="800"/>
              </a:spcBef>
              <a:spcAft>
                <a:spcPts val="0"/>
              </a:spcAft>
              <a:buSzPts val="1800"/>
              <a:buChar char="▪"/>
              <a:defRPr sz="2400" b="0" i="0">
                <a:latin typeface="Neutra Text Light Alt" panose="02000000000000000000" pitchFamily="2" charset="0"/>
              </a:defRPr>
            </a:lvl1pPr>
            <a:lvl2pPr marL="1219170" lvl="1" indent="-457189" rtl="0">
              <a:spcBef>
                <a:spcPts val="0"/>
              </a:spcBef>
              <a:spcAft>
                <a:spcPts val="0"/>
              </a:spcAft>
              <a:buSzPts val="1800"/>
              <a:buChar char="▫"/>
              <a:defRPr sz="2400"/>
            </a:lvl2pPr>
            <a:lvl3pPr marL="1828754" lvl="2" indent="-457189" rtl="0">
              <a:spcBef>
                <a:spcPts val="0"/>
              </a:spcBef>
              <a:spcAft>
                <a:spcPts val="0"/>
              </a:spcAft>
              <a:buSzPts val="1800"/>
              <a:buChar char="▫"/>
              <a:defRPr sz="2400"/>
            </a:lvl3pPr>
            <a:lvl4pPr marL="2438339" lvl="3" indent="-457189" rtl="0">
              <a:spcBef>
                <a:spcPts val="0"/>
              </a:spcBef>
              <a:spcAft>
                <a:spcPts val="0"/>
              </a:spcAft>
              <a:buSzPts val="1800"/>
              <a:buChar char="▫"/>
              <a:defRPr sz="2400"/>
            </a:lvl4pPr>
            <a:lvl5pPr marL="3047924" lvl="4" indent="-457189" rtl="0">
              <a:spcBef>
                <a:spcPts val="0"/>
              </a:spcBef>
              <a:spcAft>
                <a:spcPts val="0"/>
              </a:spcAft>
              <a:buSzPts val="1800"/>
              <a:buChar char="▫"/>
              <a:defRPr sz="2400"/>
            </a:lvl5pPr>
            <a:lvl6pPr marL="3657509" lvl="5" indent="-457189" rtl="0">
              <a:spcBef>
                <a:spcPts val="0"/>
              </a:spcBef>
              <a:spcAft>
                <a:spcPts val="0"/>
              </a:spcAft>
              <a:buSzPts val="1800"/>
              <a:buChar char="▫"/>
              <a:defRPr sz="2400"/>
            </a:lvl6pPr>
            <a:lvl7pPr marL="4267093" lvl="6" indent="-457189" rtl="0">
              <a:spcBef>
                <a:spcPts val="0"/>
              </a:spcBef>
              <a:spcAft>
                <a:spcPts val="0"/>
              </a:spcAft>
              <a:buSzPts val="1800"/>
              <a:buChar char="▫"/>
              <a:defRPr sz="2400"/>
            </a:lvl7pPr>
            <a:lvl8pPr marL="4876678" lvl="7" indent="-457189" rtl="0">
              <a:spcBef>
                <a:spcPts val="0"/>
              </a:spcBef>
              <a:spcAft>
                <a:spcPts val="0"/>
              </a:spcAft>
              <a:buSzPts val="1800"/>
              <a:buChar char="▫"/>
              <a:defRPr sz="2400"/>
            </a:lvl8pPr>
            <a:lvl9pPr marL="5486263" lvl="8" indent="-457189" rtl="0">
              <a:spcBef>
                <a:spcPts val="0"/>
              </a:spcBef>
              <a:spcAft>
                <a:spcPts val="0"/>
              </a:spcAft>
              <a:buSzPts val="1800"/>
              <a:buChar char="▫"/>
              <a:defRPr sz="2400"/>
            </a:lvl9pPr>
          </a:lstStyle>
          <a:p>
            <a:endParaRPr/>
          </a:p>
        </p:txBody>
      </p:sp>
      <p:sp>
        <p:nvSpPr>
          <p:cNvPr id="67" name="Google Shape;67;p8"/>
          <p:cNvSpPr txBox="1">
            <a:spLocks noGrp="1"/>
          </p:cNvSpPr>
          <p:nvPr>
            <p:ph type="body" idx="2"/>
          </p:nvPr>
        </p:nvSpPr>
        <p:spPr>
          <a:xfrm>
            <a:off x="4119800" y="1600200"/>
            <a:ext cx="3222000" cy="4107600"/>
          </a:xfrm>
          <a:prstGeom prst="rect">
            <a:avLst/>
          </a:prstGeom>
        </p:spPr>
        <p:txBody>
          <a:bodyPr spcFirstLastPara="1" wrap="square" lIns="91425" tIns="91425" rIns="91425" bIns="91425" anchor="t" anchorCtr="0">
            <a:noAutofit/>
          </a:bodyPr>
          <a:lstStyle>
            <a:lvl1pPr marL="609585" lvl="0" indent="-457189" rtl="0">
              <a:spcBef>
                <a:spcPts val="800"/>
              </a:spcBef>
              <a:spcAft>
                <a:spcPts val="0"/>
              </a:spcAft>
              <a:buSzPts val="1800"/>
              <a:buChar char="▪"/>
              <a:defRPr sz="2400" b="0" i="0">
                <a:latin typeface="Neutra Text Light Alt" panose="02000000000000000000" pitchFamily="2" charset="0"/>
              </a:defRPr>
            </a:lvl1pPr>
            <a:lvl2pPr marL="1219170" lvl="1" indent="-457189" rtl="0">
              <a:spcBef>
                <a:spcPts val="0"/>
              </a:spcBef>
              <a:spcAft>
                <a:spcPts val="0"/>
              </a:spcAft>
              <a:buSzPts val="1800"/>
              <a:buChar char="▫"/>
              <a:defRPr sz="2400"/>
            </a:lvl2pPr>
            <a:lvl3pPr marL="1828754" lvl="2" indent="-457189" rtl="0">
              <a:spcBef>
                <a:spcPts val="0"/>
              </a:spcBef>
              <a:spcAft>
                <a:spcPts val="0"/>
              </a:spcAft>
              <a:buSzPts val="1800"/>
              <a:buChar char="▫"/>
              <a:defRPr sz="2400"/>
            </a:lvl3pPr>
            <a:lvl4pPr marL="2438339" lvl="3" indent="-457189" rtl="0">
              <a:spcBef>
                <a:spcPts val="0"/>
              </a:spcBef>
              <a:spcAft>
                <a:spcPts val="0"/>
              </a:spcAft>
              <a:buSzPts val="1800"/>
              <a:buChar char="▫"/>
              <a:defRPr sz="2400"/>
            </a:lvl4pPr>
            <a:lvl5pPr marL="3047924" lvl="4" indent="-457189" rtl="0">
              <a:spcBef>
                <a:spcPts val="0"/>
              </a:spcBef>
              <a:spcAft>
                <a:spcPts val="0"/>
              </a:spcAft>
              <a:buSzPts val="1800"/>
              <a:buChar char="▫"/>
              <a:defRPr sz="2400"/>
            </a:lvl5pPr>
            <a:lvl6pPr marL="3657509" lvl="5" indent="-457189" rtl="0">
              <a:spcBef>
                <a:spcPts val="0"/>
              </a:spcBef>
              <a:spcAft>
                <a:spcPts val="0"/>
              </a:spcAft>
              <a:buSzPts val="1800"/>
              <a:buChar char="▫"/>
              <a:defRPr sz="2400"/>
            </a:lvl6pPr>
            <a:lvl7pPr marL="4267093" lvl="6" indent="-457189" rtl="0">
              <a:spcBef>
                <a:spcPts val="0"/>
              </a:spcBef>
              <a:spcAft>
                <a:spcPts val="0"/>
              </a:spcAft>
              <a:buSzPts val="1800"/>
              <a:buChar char="▫"/>
              <a:defRPr sz="2400"/>
            </a:lvl7pPr>
            <a:lvl8pPr marL="4876678" lvl="7" indent="-457189" rtl="0">
              <a:spcBef>
                <a:spcPts val="0"/>
              </a:spcBef>
              <a:spcAft>
                <a:spcPts val="0"/>
              </a:spcAft>
              <a:buSzPts val="1800"/>
              <a:buChar char="▫"/>
              <a:defRPr sz="2400"/>
            </a:lvl8pPr>
            <a:lvl9pPr marL="5486263" lvl="8" indent="-457189" rtl="0">
              <a:spcBef>
                <a:spcPts val="0"/>
              </a:spcBef>
              <a:spcAft>
                <a:spcPts val="0"/>
              </a:spcAft>
              <a:buSzPts val="1800"/>
              <a:buChar char="▫"/>
              <a:defRPr sz="2400"/>
            </a:lvl9pPr>
          </a:lstStyle>
          <a:p>
            <a:endParaRPr/>
          </a:p>
        </p:txBody>
      </p:sp>
      <p:sp>
        <p:nvSpPr>
          <p:cNvPr id="68" name="Google Shape;68;p8"/>
          <p:cNvSpPr txBox="1">
            <a:spLocks noGrp="1"/>
          </p:cNvSpPr>
          <p:nvPr>
            <p:ph type="body" idx="3"/>
          </p:nvPr>
        </p:nvSpPr>
        <p:spPr>
          <a:xfrm>
            <a:off x="7506799" y="1600200"/>
            <a:ext cx="3222000" cy="4107600"/>
          </a:xfrm>
          <a:prstGeom prst="rect">
            <a:avLst/>
          </a:prstGeom>
        </p:spPr>
        <p:txBody>
          <a:bodyPr spcFirstLastPara="1" wrap="square" lIns="91425" tIns="91425" rIns="91425" bIns="91425" anchor="t" anchorCtr="0">
            <a:noAutofit/>
          </a:bodyPr>
          <a:lstStyle>
            <a:lvl1pPr marL="609585" lvl="0" indent="-457189" rtl="0">
              <a:spcBef>
                <a:spcPts val="800"/>
              </a:spcBef>
              <a:spcAft>
                <a:spcPts val="0"/>
              </a:spcAft>
              <a:buSzPts val="1800"/>
              <a:buChar char="▪"/>
              <a:defRPr sz="2400" b="0" i="0">
                <a:latin typeface="Neutra Text Light Alt" panose="02000000000000000000" pitchFamily="2" charset="0"/>
              </a:defRPr>
            </a:lvl1pPr>
            <a:lvl2pPr marL="1219170" lvl="1" indent="-457189" rtl="0">
              <a:spcBef>
                <a:spcPts val="0"/>
              </a:spcBef>
              <a:spcAft>
                <a:spcPts val="0"/>
              </a:spcAft>
              <a:buSzPts val="1800"/>
              <a:buChar char="▫"/>
              <a:defRPr sz="2400"/>
            </a:lvl2pPr>
            <a:lvl3pPr marL="1828754" lvl="2" indent="-457189" rtl="0">
              <a:spcBef>
                <a:spcPts val="0"/>
              </a:spcBef>
              <a:spcAft>
                <a:spcPts val="0"/>
              </a:spcAft>
              <a:buSzPts val="1800"/>
              <a:buChar char="▫"/>
              <a:defRPr sz="2400"/>
            </a:lvl3pPr>
            <a:lvl4pPr marL="2438339" lvl="3" indent="-457189" rtl="0">
              <a:spcBef>
                <a:spcPts val="0"/>
              </a:spcBef>
              <a:spcAft>
                <a:spcPts val="0"/>
              </a:spcAft>
              <a:buSzPts val="1800"/>
              <a:buChar char="▫"/>
              <a:defRPr sz="2400"/>
            </a:lvl4pPr>
            <a:lvl5pPr marL="3047924" lvl="4" indent="-457189" rtl="0">
              <a:spcBef>
                <a:spcPts val="0"/>
              </a:spcBef>
              <a:spcAft>
                <a:spcPts val="0"/>
              </a:spcAft>
              <a:buSzPts val="1800"/>
              <a:buChar char="▫"/>
              <a:defRPr sz="2400"/>
            </a:lvl5pPr>
            <a:lvl6pPr marL="3657509" lvl="5" indent="-457189" rtl="0">
              <a:spcBef>
                <a:spcPts val="0"/>
              </a:spcBef>
              <a:spcAft>
                <a:spcPts val="0"/>
              </a:spcAft>
              <a:buSzPts val="1800"/>
              <a:buChar char="▫"/>
              <a:defRPr sz="2400"/>
            </a:lvl6pPr>
            <a:lvl7pPr marL="4267093" lvl="6" indent="-457189" rtl="0">
              <a:spcBef>
                <a:spcPts val="0"/>
              </a:spcBef>
              <a:spcAft>
                <a:spcPts val="0"/>
              </a:spcAft>
              <a:buSzPts val="1800"/>
              <a:buChar char="▫"/>
              <a:defRPr sz="2400"/>
            </a:lvl7pPr>
            <a:lvl8pPr marL="4876678" lvl="7" indent="-457189" rtl="0">
              <a:spcBef>
                <a:spcPts val="0"/>
              </a:spcBef>
              <a:spcAft>
                <a:spcPts val="0"/>
              </a:spcAft>
              <a:buSzPts val="1800"/>
              <a:buChar char="▫"/>
              <a:defRPr sz="2400"/>
            </a:lvl8pPr>
            <a:lvl9pPr marL="5486263" lvl="8" indent="-457189" rtl="0">
              <a:spcBef>
                <a:spcPts val="0"/>
              </a:spcBef>
              <a:spcAft>
                <a:spcPts val="0"/>
              </a:spcAft>
              <a:buSzPts val="1800"/>
              <a:buChar char="▫"/>
              <a:defRPr sz="2400"/>
            </a:lvl9pPr>
          </a:lstStyle>
          <a:p>
            <a:endParaRPr/>
          </a:p>
        </p:txBody>
      </p:sp>
      <p:sp>
        <p:nvSpPr>
          <p:cNvPr id="69" name="Google Shape;69;p8"/>
          <p:cNvSpPr txBox="1">
            <a:spLocks noGrp="1"/>
          </p:cNvSpPr>
          <p:nvPr>
            <p:ph type="sldNum" idx="12"/>
          </p:nvPr>
        </p:nvSpPr>
        <p:spPr>
          <a:xfrm>
            <a:off x="10728800" y="6125133"/>
            <a:ext cx="1463200" cy="732800"/>
          </a:xfrm>
          <a:prstGeom prst="rect">
            <a:avLst/>
          </a:prstGeom>
          <a:solidFill>
            <a:schemeClr val="accent6"/>
          </a:solidFill>
        </p:spPr>
        <p:txBody>
          <a:bodyPr spcFirstLastPara="1" wrap="square" lIns="91425" tIns="91425" rIns="91425" bIns="91425" anchor="ctr" anchorCtr="0">
            <a:noAutofit/>
          </a:bodyPr>
          <a:lstStyle>
            <a:lvl1pPr lvl="0">
              <a:buNone/>
              <a:defRPr b="1" i="0">
                <a:latin typeface="Neutra Text Alt" panose="02000000000000000000" pitchFamily="2" charset="0"/>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pic>
        <p:nvPicPr>
          <p:cNvPr id="13" name="Picture 12" descr="Logo, company name&#10;&#10;Description automatically generated">
            <a:extLst>
              <a:ext uri="{FF2B5EF4-FFF2-40B4-BE49-F238E27FC236}">
                <a16:creationId xmlns:a16="http://schemas.microsoft.com/office/drawing/2014/main" id="{1B62C5E8-2F41-810F-9886-998207A040F0}"/>
              </a:ext>
            </a:extLst>
          </p:cNvPr>
          <p:cNvPicPr>
            <a:picLocks noChangeAspect="1"/>
          </p:cNvPicPr>
          <p:nvPr userDrawn="1"/>
        </p:nvPicPr>
        <p:blipFill>
          <a:blip r:embed="rId2"/>
          <a:stretch>
            <a:fillRect/>
          </a:stretch>
        </p:blipFill>
        <p:spPr>
          <a:xfrm>
            <a:off x="854000" y="5879024"/>
            <a:ext cx="3251200" cy="1224619"/>
          </a:xfrm>
          <a:prstGeom prst="rect">
            <a:avLst/>
          </a:prstGeom>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79"/>
        <p:cNvGrpSpPr/>
        <p:nvPr/>
      </p:nvGrpSpPr>
      <p:grpSpPr>
        <a:xfrm>
          <a:off x="0" y="0"/>
          <a:ext cx="0" cy="0"/>
          <a:chOff x="0" y="0"/>
          <a:chExt cx="0" cy="0"/>
        </a:xfrm>
      </p:grpSpPr>
      <p:sp>
        <p:nvSpPr>
          <p:cNvPr id="80" name="Google Shape;80;p10"/>
          <p:cNvSpPr/>
          <p:nvPr/>
        </p:nvSpPr>
        <p:spPr>
          <a:xfrm>
            <a:off x="0" y="6124933"/>
            <a:ext cx="12192000" cy="732800"/>
          </a:xfrm>
          <a:prstGeom prst="rect">
            <a:avLst/>
          </a:prstGeom>
          <a:solidFill>
            <a:schemeClr val="accent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7">
              <a:solidFill>
                <a:srgbClr val="FFFFFF"/>
              </a:solidFill>
            </a:endParaRPr>
          </a:p>
        </p:txBody>
      </p:sp>
      <p:sp>
        <p:nvSpPr>
          <p:cNvPr id="81" name="Google Shape;81;p10"/>
          <p:cNvSpPr/>
          <p:nvPr/>
        </p:nvSpPr>
        <p:spPr>
          <a:xfrm>
            <a:off x="4631600" y="6124933"/>
            <a:ext cx="2928800" cy="732800"/>
          </a:xfrm>
          <a:prstGeom prst="rect">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7"/>
          </a:p>
        </p:txBody>
      </p:sp>
      <p:sp>
        <p:nvSpPr>
          <p:cNvPr id="82" name="Google Shape;82;p10"/>
          <p:cNvSpPr txBox="1">
            <a:spLocks noGrp="1"/>
          </p:cNvSpPr>
          <p:nvPr>
            <p:ph type="sldNum" idx="12"/>
          </p:nvPr>
        </p:nvSpPr>
        <p:spPr>
          <a:xfrm>
            <a:off x="5364400" y="6125133"/>
            <a:ext cx="1463200" cy="732800"/>
          </a:xfrm>
          <a:prstGeom prst="rect">
            <a:avLst/>
          </a:prstGeom>
          <a:solidFill>
            <a:schemeClr val="accent6"/>
          </a:solidFill>
        </p:spPr>
        <p:txBody>
          <a:bodyPr spcFirstLastPara="1" wrap="square" lIns="91425" tIns="91425" rIns="91425" bIns="91425" anchor="ctr" anchorCtr="0">
            <a:noAutofit/>
          </a:bodyPr>
          <a:lstStyle>
            <a:lvl1pPr lvl="0" rtl="0">
              <a:buNone/>
              <a:defRPr b="1" i="0">
                <a:latin typeface="Neutra Text Alt" panose="02000000000000000000" pitchFamily="2" charset="0"/>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 smtClean="0"/>
              <a:pPr/>
              <a:t>‹#›</a:t>
            </a:fld>
            <a:endParaRPr lang="en"/>
          </a:p>
        </p:txBody>
      </p:sp>
      <p:sp>
        <p:nvSpPr>
          <p:cNvPr id="83" name="Google Shape;83;p10"/>
          <p:cNvSpPr txBox="1">
            <a:spLocks noGrp="1"/>
          </p:cNvSpPr>
          <p:nvPr>
            <p:ph type="body" idx="1"/>
          </p:nvPr>
        </p:nvSpPr>
        <p:spPr>
          <a:xfrm>
            <a:off x="609600" y="0"/>
            <a:ext cx="10972800" cy="1182800"/>
          </a:xfrm>
          <a:prstGeom prst="rect">
            <a:avLst/>
          </a:prstGeom>
        </p:spPr>
        <p:txBody>
          <a:bodyPr spcFirstLastPara="1" wrap="square" lIns="91425" tIns="91425" rIns="91425" bIns="91425" anchor="ctr" anchorCtr="0">
            <a:noAutofit/>
          </a:bodyPr>
          <a:lstStyle>
            <a:lvl1pPr marL="609585" lvl="0" indent="-304792" algn="ctr">
              <a:spcBef>
                <a:spcPts val="480"/>
              </a:spcBef>
              <a:spcAft>
                <a:spcPts val="0"/>
              </a:spcAft>
              <a:buSzPts val="1400"/>
              <a:buNone/>
              <a:defRPr sz="1867" b="0" i="0">
                <a:latin typeface="Neutra Text Light Alt" panose="02000000000000000000" pitchFamily="2" charset="0"/>
              </a:defRPr>
            </a:lvl1pPr>
          </a:lstStyle>
          <a:p>
            <a:endParaRPr/>
          </a:p>
        </p:txBody>
      </p:sp>
      <p:cxnSp>
        <p:nvCxnSpPr>
          <p:cNvPr id="84" name="Google Shape;84;p10"/>
          <p:cNvCxnSpPr/>
          <p:nvPr/>
        </p:nvCxnSpPr>
        <p:spPr>
          <a:xfrm>
            <a:off x="4702800" y="1182933"/>
            <a:ext cx="2786400" cy="0"/>
          </a:xfrm>
          <a:prstGeom prst="straightConnector1">
            <a:avLst/>
          </a:prstGeom>
          <a:noFill/>
          <a:ln w="19050" cap="flat" cmpd="sng">
            <a:solidFill>
              <a:schemeClr val="accent1"/>
            </a:solidFill>
            <a:prstDash val="solid"/>
            <a:round/>
            <a:headEnd type="diamond" w="med" len="med"/>
            <a:tailEnd type="diamond" w="med" len="med"/>
          </a:ln>
        </p:spPr>
      </p:cxnSp>
      <p:pic>
        <p:nvPicPr>
          <p:cNvPr id="7" name="Picture 6" descr="Logo, company name&#10;&#10;Description automatically generated">
            <a:extLst>
              <a:ext uri="{FF2B5EF4-FFF2-40B4-BE49-F238E27FC236}">
                <a16:creationId xmlns:a16="http://schemas.microsoft.com/office/drawing/2014/main" id="{E042EEE2-26BD-48EA-6B97-008C8D0783FC}"/>
              </a:ext>
            </a:extLst>
          </p:cNvPr>
          <p:cNvPicPr>
            <a:picLocks noChangeAspect="1"/>
          </p:cNvPicPr>
          <p:nvPr userDrawn="1"/>
        </p:nvPicPr>
        <p:blipFill>
          <a:blip r:embed="rId2"/>
          <a:stretch>
            <a:fillRect/>
          </a:stretch>
        </p:blipFill>
        <p:spPr>
          <a:xfrm>
            <a:off x="8696960" y="5879024"/>
            <a:ext cx="3251200" cy="1224619"/>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85"/>
        <p:cNvGrpSpPr/>
        <p:nvPr/>
      </p:nvGrpSpPr>
      <p:grpSpPr>
        <a:xfrm>
          <a:off x="0" y="0"/>
          <a:ext cx="0" cy="0"/>
          <a:chOff x="0" y="0"/>
          <a:chExt cx="0" cy="0"/>
        </a:xfrm>
      </p:grpSpPr>
      <p:sp>
        <p:nvSpPr>
          <p:cNvPr id="86" name="Google Shape;86;p11"/>
          <p:cNvSpPr/>
          <p:nvPr/>
        </p:nvSpPr>
        <p:spPr>
          <a:xfrm>
            <a:off x="0" y="6124933"/>
            <a:ext cx="12192000" cy="732800"/>
          </a:xfrm>
          <a:prstGeom prst="rect">
            <a:avLst/>
          </a:prstGeom>
          <a:solidFill>
            <a:schemeClr val="accent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7">
              <a:solidFill>
                <a:srgbClr val="FFFFFF"/>
              </a:solidFill>
            </a:endParaRPr>
          </a:p>
        </p:txBody>
      </p:sp>
      <p:sp>
        <p:nvSpPr>
          <p:cNvPr id="87" name="Google Shape;87;p11"/>
          <p:cNvSpPr/>
          <p:nvPr/>
        </p:nvSpPr>
        <p:spPr>
          <a:xfrm>
            <a:off x="4631600" y="6124933"/>
            <a:ext cx="2928800" cy="732800"/>
          </a:xfrm>
          <a:prstGeom prst="rect">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7"/>
          </a:p>
        </p:txBody>
      </p:sp>
      <p:sp>
        <p:nvSpPr>
          <p:cNvPr id="88" name="Google Shape;88;p11"/>
          <p:cNvSpPr txBox="1">
            <a:spLocks noGrp="1"/>
          </p:cNvSpPr>
          <p:nvPr>
            <p:ph type="sldNum" idx="12"/>
          </p:nvPr>
        </p:nvSpPr>
        <p:spPr>
          <a:xfrm>
            <a:off x="5364400" y="6125133"/>
            <a:ext cx="1463200" cy="732800"/>
          </a:xfrm>
          <a:prstGeom prst="rect">
            <a:avLst/>
          </a:prstGeom>
          <a:solidFill>
            <a:schemeClr val="accent6"/>
          </a:solidFill>
        </p:spPr>
        <p:txBody>
          <a:bodyPr spcFirstLastPara="1" wrap="square" lIns="91425" tIns="91425" rIns="91425" bIns="91425" anchor="ctr" anchorCtr="0">
            <a:noAutofit/>
          </a:bodyPr>
          <a:lstStyle>
            <a:lvl1pPr lvl="0" rtl="0">
              <a:buNone/>
              <a:defRPr b="1" i="0">
                <a:latin typeface="Neutra Text Alt" panose="02000000000000000000" pitchFamily="2" charset="0"/>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 smtClean="0"/>
              <a:pPr/>
              <a:t>‹#›</a:t>
            </a:fld>
            <a:endParaRPr lang="en"/>
          </a:p>
        </p:txBody>
      </p:sp>
      <p:pic>
        <p:nvPicPr>
          <p:cNvPr id="5" name="Picture 4" descr="Logo, company name&#10;&#10;Description automatically generated">
            <a:extLst>
              <a:ext uri="{FF2B5EF4-FFF2-40B4-BE49-F238E27FC236}">
                <a16:creationId xmlns:a16="http://schemas.microsoft.com/office/drawing/2014/main" id="{1A1F3617-B23C-C415-6E4E-2CA1CF85C13B}"/>
              </a:ext>
            </a:extLst>
          </p:cNvPr>
          <p:cNvPicPr>
            <a:picLocks noChangeAspect="1"/>
          </p:cNvPicPr>
          <p:nvPr userDrawn="1"/>
        </p:nvPicPr>
        <p:blipFill>
          <a:blip r:embed="rId2"/>
          <a:stretch>
            <a:fillRect/>
          </a:stretch>
        </p:blipFill>
        <p:spPr>
          <a:xfrm>
            <a:off x="8696960" y="5879024"/>
            <a:ext cx="3251200" cy="1224619"/>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lank colored">
  <p:cSld name="BLANK_1">
    <p:bg>
      <p:bgPr>
        <a:solidFill>
          <a:schemeClr val="accent2"/>
        </a:solidFill>
        <a:effectLst/>
      </p:bgPr>
    </p:bg>
    <p:spTree>
      <p:nvGrpSpPr>
        <p:cNvPr id="1" name="Shape 89"/>
        <p:cNvGrpSpPr/>
        <p:nvPr/>
      </p:nvGrpSpPr>
      <p:grpSpPr>
        <a:xfrm>
          <a:off x="0" y="0"/>
          <a:ext cx="0" cy="0"/>
          <a:chOff x="0" y="0"/>
          <a:chExt cx="0" cy="0"/>
        </a:xfrm>
      </p:grpSpPr>
      <p:sp>
        <p:nvSpPr>
          <p:cNvPr id="90" name="Google Shape;90;p12"/>
          <p:cNvSpPr/>
          <p:nvPr/>
        </p:nvSpPr>
        <p:spPr>
          <a:xfrm>
            <a:off x="0" y="6124933"/>
            <a:ext cx="12192000" cy="732800"/>
          </a:xfrm>
          <a:prstGeom prst="rect">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7">
              <a:solidFill>
                <a:srgbClr val="FFFFFF"/>
              </a:solidFill>
            </a:endParaRPr>
          </a:p>
        </p:txBody>
      </p:sp>
      <p:sp>
        <p:nvSpPr>
          <p:cNvPr id="91" name="Google Shape;91;p12"/>
          <p:cNvSpPr/>
          <p:nvPr/>
        </p:nvSpPr>
        <p:spPr>
          <a:xfrm>
            <a:off x="4631600" y="6124933"/>
            <a:ext cx="2928800" cy="732800"/>
          </a:xfrm>
          <a:prstGeom prst="rect">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7"/>
          </a:p>
        </p:txBody>
      </p:sp>
      <p:sp>
        <p:nvSpPr>
          <p:cNvPr id="92" name="Google Shape;92;p12"/>
          <p:cNvSpPr/>
          <p:nvPr/>
        </p:nvSpPr>
        <p:spPr>
          <a:xfrm>
            <a:off x="5364400" y="6124933"/>
            <a:ext cx="1463200" cy="732800"/>
          </a:xfrm>
          <a:prstGeom prst="rect">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7"/>
          </a:p>
        </p:txBody>
      </p:sp>
      <p:sp>
        <p:nvSpPr>
          <p:cNvPr id="93" name="Google Shape;93;p12"/>
          <p:cNvSpPr txBox="1">
            <a:spLocks noGrp="1"/>
          </p:cNvSpPr>
          <p:nvPr>
            <p:ph type="sldNum" idx="12"/>
          </p:nvPr>
        </p:nvSpPr>
        <p:spPr>
          <a:xfrm>
            <a:off x="5364400" y="6125133"/>
            <a:ext cx="1463200" cy="732800"/>
          </a:xfrm>
          <a:prstGeom prst="rect">
            <a:avLst/>
          </a:prstGeom>
        </p:spPr>
        <p:txBody>
          <a:bodyPr spcFirstLastPara="1" wrap="square" lIns="91425" tIns="91425" rIns="91425" bIns="91425" anchor="ctr" anchorCtr="0">
            <a:noAutofit/>
          </a:bodyPr>
          <a:lstStyle>
            <a:lvl1pPr lvl="0" rtl="0">
              <a:buNone/>
              <a:defRPr b="1" i="0">
                <a:latin typeface="Neutra Text Alt" panose="02000000000000000000" pitchFamily="2" charset="0"/>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 smtClean="0"/>
              <a:pPr/>
              <a:t>‹#›</a:t>
            </a:fld>
            <a:endParaRPr lang="en"/>
          </a:p>
        </p:txBody>
      </p:sp>
      <p:pic>
        <p:nvPicPr>
          <p:cNvPr id="6" name="Picture 5" descr="Logo, company name&#10;&#10;Description automatically generated">
            <a:extLst>
              <a:ext uri="{FF2B5EF4-FFF2-40B4-BE49-F238E27FC236}">
                <a16:creationId xmlns:a16="http://schemas.microsoft.com/office/drawing/2014/main" id="{DE8F8CE4-05F3-D185-9591-B7FD1590DD70}"/>
              </a:ext>
            </a:extLst>
          </p:cNvPr>
          <p:cNvPicPr>
            <a:picLocks noChangeAspect="1"/>
          </p:cNvPicPr>
          <p:nvPr userDrawn="1"/>
        </p:nvPicPr>
        <p:blipFill>
          <a:blip r:embed="rId2"/>
          <a:stretch>
            <a:fillRect/>
          </a:stretch>
        </p:blipFill>
        <p:spPr>
          <a:xfrm>
            <a:off x="8696960" y="5879024"/>
            <a:ext cx="3251200" cy="1224619"/>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
    <p:bg>
      <p:bgPr>
        <a:solidFill>
          <a:schemeClr val="accent4"/>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32800" y="481833"/>
            <a:ext cx="9996000" cy="732800"/>
          </a:xfrm>
          <a:prstGeom prst="rect">
            <a:avLst/>
          </a:prstGeom>
          <a:noFill/>
          <a:ln>
            <a:noFill/>
          </a:ln>
        </p:spPr>
        <p:txBody>
          <a:bodyPr spcFirstLastPara="1" wrap="square" lIns="91425" tIns="91425" rIns="91425" bIns="91425" anchor="b" anchorCtr="0">
            <a:noAutofit/>
          </a:bodyPr>
          <a:lstStyle>
            <a:lvl1pPr lvl="0">
              <a:spcBef>
                <a:spcPts val="0"/>
              </a:spcBef>
              <a:spcAft>
                <a:spcPts val="0"/>
              </a:spcAft>
              <a:buClr>
                <a:schemeClr val="lt1"/>
              </a:buClr>
              <a:buSzPts val="1800"/>
              <a:buFont typeface="Encode Sans"/>
              <a:buNone/>
              <a:defRPr sz="1800" b="1">
                <a:solidFill>
                  <a:schemeClr val="lt1"/>
                </a:solidFill>
                <a:latin typeface="Encode Sans"/>
                <a:ea typeface="Encode Sans"/>
                <a:cs typeface="Encode Sans"/>
                <a:sym typeface="Encode Sans"/>
              </a:defRPr>
            </a:lvl1pPr>
            <a:lvl2pPr lvl="1">
              <a:spcBef>
                <a:spcPts val="0"/>
              </a:spcBef>
              <a:spcAft>
                <a:spcPts val="0"/>
              </a:spcAft>
              <a:buClr>
                <a:schemeClr val="lt1"/>
              </a:buClr>
              <a:buSzPts val="1800"/>
              <a:buFont typeface="Encode Sans"/>
              <a:buNone/>
              <a:defRPr sz="1800" b="1">
                <a:solidFill>
                  <a:schemeClr val="lt1"/>
                </a:solidFill>
                <a:latin typeface="Encode Sans"/>
                <a:ea typeface="Encode Sans"/>
                <a:cs typeface="Encode Sans"/>
                <a:sym typeface="Encode Sans"/>
              </a:defRPr>
            </a:lvl2pPr>
            <a:lvl3pPr lvl="2">
              <a:spcBef>
                <a:spcPts val="0"/>
              </a:spcBef>
              <a:spcAft>
                <a:spcPts val="0"/>
              </a:spcAft>
              <a:buClr>
                <a:schemeClr val="lt1"/>
              </a:buClr>
              <a:buSzPts val="1800"/>
              <a:buFont typeface="Encode Sans"/>
              <a:buNone/>
              <a:defRPr sz="1800" b="1">
                <a:solidFill>
                  <a:schemeClr val="lt1"/>
                </a:solidFill>
                <a:latin typeface="Encode Sans"/>
                <a:ea typeface="Encode Sans"/>
                <a:cs typeface="Encode Sans"/>
                <a:sym typeface="Encode Sans"/>
              </a:defRPr>
            </a:lvl3pPr>
            <a:lvl4pPr lvl="3">
              <a:spcBef>
                <a:spcPts val="0"/>
              </a:spcBef>
              <a:spcAft>
                <a:spcPts val="0"/>
              </a:spcAft>
              <a:buClr>
                <a:schemeClr val="lt1"/>
              </a:buClr>
              <a:buSzPts val="1800"/>
              <a:buFont typeface="Encode Sans"/>
              <a:buNone/>
              <a:defRPr sz="1800" b="1">
                <a:solidFill>
                  <a:schemeClr val="lt1"/>
                </a:solidFill>
                <a:latin typeface="Encode Sans"/>
                <a:ea typeface="Encode Sans"/>
                <a:cs typeface="Encode Sans"/>
                <a:sym typeface="Encode Sans"/>
              </a:defRPr>
            </a:lvl4pPr>
            <a:lvl5pPr lvl="4">
              <a:spcBef>
                <a:spcPts val="0"/>
              </a:spcBef>
              <a:spcAft>
                <a:spcPts val="0"/>
              </a:spcAft>
              <a:buClr>
                <a:schemeClr val="lt1"/>
              </a:buClr>
              <a:buSzPts val="1800"/>
              <a:buFont typeface="Encode Sans"/>
              <a:buNone/>
              <a:defRPr sz="1800" b="1">
                <a:solidFill>
                  <a:schemeClr val="lt1"/>
                </a:solidFill>
                <a:latin typeface="Encode Sans"/>
                <a:ea typeface="Encode Sans"/>
                <a:cs typeface="Encode Sans"/>
                <a:sym typeface="Encode Sans"/>
              </a:defRPr>
            </a:lvl5pPr>
            <a:lvl6pPr lvl="5">
              <a:spcBef>
                <a:spcPts val="0"/>
              </a:spcBef>
              <a:spcAft>
                <a:spcPts val="0"/>
              </a:spcAft>
              <a:buClr>
                <a:schemeClr val="lt1"/>
              </a:buClr>
              <a:buSzPts val="1800"/>
              <a:buFont typeface="Encode Sans"/>
              <a:buNone/>
              <a:defRPr sz="1800" b="1">
                <a:solidFill>
                  <a:schemeClr val="lt1"/>
                </a:solidFill>
                <a:latin typeface="Encode Sans"/>
                <a:ea typeface="Encode Sans"/>
                <a:cs typeface="Encode Sans"/>
                <a:sym typeface="Encode Sans"/>
              </a:defRPr>
            </a:lvl6pPr>
            <a:lvl7pPr lvl="6">
              <a:spcBef>
                <a:spcPts val="0"/>
              </a:spcBef>
              <a:spcAft>
                <a:spcPts val="0"/>
              </a:spcAft>
              <a:buClr>
                <a:schemeClr val="lt1"/>
              </a:buClr>
              <a:buSzPts val="1800"/>
              <a:buFont typeface="Encode Sans"/>
              <a:buNone/>
              <a:defRPr sz="1800" b="1">
                <a:solidFill>
                  <a:schemeClr val="lt1"/>
                </a:solidFill>
                <a:latin typeface="Encode Sans"/>
                <a:ea typeface="Encode Sans"/>
                <a:cs typeface="Encode Sans"/>
                <a:sym typeface="Encode Sans"/>
              </a:defRPr>
            </a:lvl7pPr>
            <a:lvl8pPr lvl="7">
              <a:spcBef>
                <a:spcPts val="0"/>
              </a:spcBef>
              <a:spcAft>
                <a:spcPts val="0"/>
              </a:spcAft>
              <a:buClr>
                <a:schemeClr val="lt1"/>
              </a:buClr>
              <a:buSzPts val="1800"/>
              <a:buFont typeface="Encode Sans"/>
              <a:buNone/>
              <a:defRPr sz="1800" b="1">
                <a:solidFill>
                  <a:schemeClr val="lt1"/>
                </a:solidFill>
                <a:latin typeface="Encode Sans"/>
                <a:ea typeface="Encode Sans"/>
                <a:cs typeface="Encode Sans"/>
                <a:sym typeface="Encode Sans"/>
              </a:defRPr>
            </a:lvl8pPr>
            <a:lvl9pPr lvl="8">
              <a:spcBef>
                <a:spcPts val="0"/>
              </a:spcBef>
              <a:spcAft>
                <a:spcPts val="0"/>
              </a:spcAft>
              <a:buClr>
                <a:schemeClr val="lt1"/>
              </a:buClr>
              <a:buSzPts val="1800"/>
              <a:buFont typeface="Encode Sans"/>
              <a:buNone/>
              <a:defRPr sz="1800" b="1">
                <a:solidFill>
                  <a:schemeClr val="lt1"/>
                </a:solidFill>
                <a:latin typeface="Encode Sans"/>
                <a:ea typeface="Encode Sans"/>
                <a:cs typeface="Encode Sans"/>
                <a:sym typeface="Encode Sans"/>
              </a:defRPr>
            </a:lvl9pPr>
          </a:lstStyle>
          <a:p>
            <a:endParaRPr/>
          </a:p>
        </p:txBody>
      </p:sp>
      <p:sp>
        <p:nvSpPr>
          <p:cNvPr id="7" name="Google Shape;7;p1"/>
          <p:cNvSpPr txBox="1">
            <a:spLocks noGrp="1"/>
          </p:cNvSpPr>
          <p:nvPr>
            <p:ph type="body" idx="1"/>
          </p:nvPr>
        </p:nvSpPr>
        <p:spPr>
          <a:xfrm>
            <a:off x="732800" y="1600200"/>
            <a:ext cx="9996000" cy="3928400"/>
          </a:xfrm>
          <a:prstGeom prst="rect">
            <a:avLst/>
          </a:prstGeom>
          <a:noFill/>
          <a:ln>
            <a:noFill/>
          </a:ln>
        </p:spPr>
        <p:txBody>
          <a:bodyPr spcFirstLastPara="1" wrap="square" lIns="91425" tIns="91425" rIns="91425" bIns="91425" anchor="t" anchorCtr="0">
            <a:noAutofit/>
          </a:bodyPr>
          <a:lstStyle>
            <a:lvl1pPr marL="457200" lvl="0" indent="-381000">
              <a:lnSpc>
                <a:spcPct val="115000"/>
              </a:lnSpc>
              <a:spcBef>
                <a:spcPts val="600"/>
              </a:spcBef>
              <a:spcAft>
                <a:spcPts val="0"/>
              </a:spcAft>
              <a:buClr>
                <a:schemeClr val="accent1"/>
              </a:buClr>
              <a:buSzPts val="2400"/>
              <a:buFont typeface="Encode Sans Condensed Thin"/>
              <a:buChar char="▪"/>
              <a:defRPr sz="2400">
                <a:solidFill>
                  <a:schemeClr val="lt1"/>
                </a:solidFill>
                <a:latin typeface="Encode Sans Condensed Thin"/>
                <a:ea typeface="Encode Sans Condensed Thin"/>
                <a:cs typeface="Encode Sans Condensed Thin"/>
                <a:sym typeface="Encode Sans Condensed Thin"/>
              </a:defRPr>
            </a:lvl1pPr>
            <a:lvl2pPr marL="914400" lvl="1" indent="-381000">
              <a:lnSpc>
                <a:spcPct val="115000"/>
              </a:lnSpc>
              <a:spcBef>
                <a:spcPts val="0"/>
              </a:spcBef>
              <a:spcAft>
                <a:spcPts val="0"/>
              </a:spcAft>
              <a:buClr>
                <a:schemeClr val="accent2"/>
              </a:buClr>
              <a:buSzPts val="2400"/>
              <a:buFont typeface="Encode Sans Condensed Thin"/>
              <a:buChar char="▫"/>
              <a:defRPr sz="2400">
                <a:solidFill>
                  <a:schemeClr val="lt1"/>
                </a:solidFill>
                <a:latin typeface="Encode Sans Condensed Thin"/>
                <a:ea typeface="Encode Sans Condensed Thin"/>
                <a:cs typeface="Encode Sans Condensed Thin"/>
                <a:sym typeface="Encode Sans Condensed Thin"/>
              </a:defRPr>
            </a:lvl2pPr>
            <a:lvl3pPr marL="1371600" lvl="2" indent="-381000">
              <a:lnSpc>
                <a:spcPct val="115000"/>
              </a:lnSpc>
              <a:spcBef>
                <a:spcPts val="0"/>
              </a:spcBef>
              <a:spcAft>
                <a:spcPts val="0"/>
              </a:spcAft>
              <a:buClr>
                <a:schemeClr val="accent2"/>
              </a:buClr>
              <a:buSzPts val="2400"/>
              <a:buFont typeface="Encode Sans Condensed Thin"/>
              <a:buChar char="▫"/>
              <a:defRPr sz="2400">
                <a:solidFill>
                  <a:schemeClr val="lt1"/>
                </a:solidFill>
                <a:latin typeface="Encode Sans Condensed Thin"/>
                <a:ea typeface="Encode Sans Condensed Thin"/>
                <a:cs typeface="Encode Sans Condensed Thin"/>
                <a:sym typeface="Encode Sans Condensed Thin"/>
              </a:defRPr>
            </a:lvl3pPr>
            <a:lvl4pPr marL="1828800" lvl="3" indent="-381000">
              <a:lnSpc>
                <a:spcPct val="115000"/>
              </a:lnSpc>
              <a:spcBef>
                <a:spcPts val="0"/>
              </a:spcBef>
              <a:spcAft>
                <a:spcPts val="0"/>
              </a:spcAft>
              <a:buClr>
                <a:schemeClr val="lt1"/>
              </a:buClr>
              <a:buSzPts val="2400"/>
              <a:buFont typeface="Encode Sans Condensed Thin"/>
              <a:buChar char="▫"/>
              <a:defRPr sz="2400">
                <a:solidFill>
                  <a:schemeClr val="lt1"/>
                </a:solidFill>
                <a:latin typeface="Encode Sans Condensed Thin"/>
                <a:ea typeface="Encode Sans Condensed Thin"/>
                <a:cs typeface="Encode Sans Condensed Thin"/>
                <a:sym typeface="Encode Sans Condensed Thin"/>
              </a:defRPr>
            </a:lvl4pPr>
            <a:lvl5pPr marL="2286000" lvl="4" indent="-381000">
              <a:lnSpc>
                <a:spcPct val="115000"/>
              </a:lnSpc>
              <a:spcBef>
                <a:spcPts val="0"/>
              </a:spcBef>
              <a:spcAft>
                <a:spcPts val="0"/>
              </a:spcAft>
              <a:buClr>
                <a:schemeClr val="lt1"/>
              </a:buClr>
              <a:buSzPts val="2400"/>
              <a:buFont typeface="Encode Sans Condensed Thin"/>
              <a:buChar char="▫"/>
              <a:defRPr sz="2400">
                <a:solidFill>
                  <a:schemeClr val="lt1"/>
                </a:solidFill>
                <a:latin typeface="Encode Sans Condensed Thin"/>
                <a:ea typeface="Encode Sans Condensed Thin"/>
                <a:cs typeface="Encode Sans Condensed Thin"/>
                <a:sym typeface="Encode Sans Condensed Thin"/>
              </a:defRPr>
            </a:lvl5pPr>
            <a:lvl6pPr marL="2743200" lvl="5" indent="-381000">
              <a:lnSpc>
                <a:spcPct val="115000"/>
              </a:lnSpc>
              <a:spcBef>
                <a:spcPts val="0"/>
              </a:spcBef>
              <a:spcAft>
                <a:spcPts val="0"/>
              </a:spcAft>
              <a:buClr>
                <a:schemeClr val="lt1"/>
              </a:buClr>
              <a:buSzPts val="2400"/>
              <a:buFont typeface="Encode Sans Condensed Thin"/>
              <a:buChar char="▫"/>
              <a:defRPr sz="2400">
                <a:solidFill>
                  <a:schemeClr val="lt1"/>
                </a:solidFill>
                <a:latin typeface="Encode Sans Condensed Thin"/>
                <a:ea typeface="Encode Sans Condensed Thin"/>
                <a:cs typeface="Encode Sans Condensed Thin"/>
                <a:sym typeface="Encode Sans Condensed Thin"/>
              </a:defRPr>
            </a:lvl6pPr>
            <a:lvl7pPr marL="3200400" lvl="6" indent="-381000">
              <a:lnSpc>
                <a:spcPct val="115000"/>
              </a:lnSpc>
              <a:spcBef>
                <a:spcPts val="0"/>
              </a:spcBef>
              <a:spcAft>
                <a:spcPts val="0"/>
              </a:spcAft>
              <a:buClr>
                <a:schemeClr val="lt1"/>
              </a:buClr>
              <a:buSzPts val="2400"/>
              <a:buFont typeface="Encode Sans Condensed Thin"/>
              <a:buChar char="▫"/>
              <a:defRPr sz="2400">
                <a:solidFill>
                  <a:schemeClr val="lt1"/>
                </a:solidFill>
                <a:latin typeface="Encode Sans Condensed Thin"/>
                <a:ea typeface="Encode Sans Condensed Thin"/>
                <a:cs typeface="Encode Sans Condensed Thin"/>
                <a:sym typeface="Encode Sans Condensed Thin"/>
              </a:defRPr>
            </a:lvl7pPr>
            <a:lvl8pPr marL="3657600" lvl="7" indent="-381000">
              <a:lnSpc>
                <a:spcPct val="115000"/>
              </a:lnSpc>
              <a:spcBef>
                <a:spcPts val="0"/>
              </a:spcBef>
              <a:spcAft>
                <a:spcPts val="0"/>
              </a:spcAft>
              <a:buClr>
                <a:schemeClr val="lt1"/>
              </a:buClr>
              <a:buSzPts val="2400"/>
              <a:buFont typeface="Encode Sans Condensed Thin"/>
              <a:buChar char="▫"/>
              <a:defRPr sz="2400">
                <a:solidFill>
                  <a:schemeClr val="lt1"/>
                </a:solidFill>
                <a:latin typeface="Encode Sans Condensed Thin"/>
                <a:ea typeface="Encode Sans Condensed Thin"/>
                <a:cs typeface="Encode Sans Condensed Thin"/>
                <a:sym typeface="Encode Sans Condensed Thin"/>
              </a:defRPr>
            </a:lvl8pPr>
            <a:lvl9pPr marL="4114800" lvl="8" indent="-381000">
              <a:lnSpc>
                <a:spcPct val="115000"/>
              </a:lnSpc>
              <a:spcBef>
                <a:spcPts val="0"/>
              </a:spcBef>
              <a:spcAft>
                <a:spcPts val="0"/>
              </a:spcAft>
              <a:buClr>
                <a:schemeClr val="lt1"/>
              </a:buClr>
              <a:buSzPts val="2400"/>
              <a:buFont typeface="Encode Sans Condensed Thin"/>
              <a:buChar char="▫"/>
              <a:defRPr sz="2400">
                <a:solidFill>
                  <a:schemeClr val="lt1"/>
                </a:solidFill>
                <a:latin typeface="Encode Sans Condensed Thin"/>
                <a:ea typeface="Encode Sans Condensed Thin"/>
                <a:cs typeface="Encode Sans Condensed Thin"/>
                <a:sym typeface="Encode Sans Condensed Thin"/>
              </a:defRPr>
            </a:lvl9pPr>
          </a:lstStyle>
          <a:p>
            <a:endParaRPr/>
          </a:p>
        </p:txBody>
      </p:sp>
      <p:sp>
        <p:nvSpPr>
          <p:cNvPr id="8" name="Google Shape;8;p1"/>
          <p:cNvSpPr txBox="1">
            <a:spLocks noGrp="1"/>
          </p:cNvSpPr>
          <p:nvPr>
            <p:ph type="sldNum" idx="12"/>
          </p:nvPr>
        </p:nvSpPr>
        <p:spPr>
          <a:xfrm>
            <a:off x="10728867" y="6125133"/>
            <a:ext cx="1463200" cy="732800"/>
          </a:xfrm>
          <a:prstGeom prst="rect">
            <a:avLst/>
          </a:prstGeom>
          <a:noFill/>
          <a:ln>
            <a:noFill/>
          </a:ln>
        </p:spPr>
        <p:txBody>
          <a:bodyPr spcFirstLastPara="1" wrap="square" lIns="91425" tIns="91425" rIns="91425" bIns="91425" anchor="ctr" anchorCtr="0">
            <a:noAutofit/>
          </a:bodyPr>
          <a:lstStyle>
            <a:lvl1pPr lvl="0" algn="ctr">
              <a:buNone/>
              <a:defRPr sz="1733" b="1" i="0">
                <a:solidFill>
                  <a:schemeClr val="accent4"/>
                </a:solidFill>
                <a:latin typeface="Neutra Text Alt" panose="02000000000000000000" pitchFamily="2" charset="0"/>
                <a:ea typeface="Neutra Text Alt" panose="02000000000000000000" pitchFamily="2" charset="0"/>
                <a:cs typeface="Neutra Text Alt" panose="02000000000000000000" pitchFamily="2" charset="0"/>
                <a:sym typeface="Encode Sans"/>
              </a:defRPr>
            </a:lvl1pPr>
            <a:lvl2pPr lvl="1" algn="ctr">
              <a:buNone/>
              <a:defRPr sz="1733" b="1">
                <a:solidFill>
                  <a:schemeClr val="accent4"/>
                </a:solidFill>
                <a:latin typeface="Encode Sans"/>
                <a:ea typeface="Encode Sans"/>
                <a:cs typeface="Encode Sans"/>
                <a:sym typeface="Encode Sans"/>
              </a:defRPr>
            </a:lvl2pPr>
            <a:lvl3pPr lvl="2" algn="ctr">
              <a:buNone/>
              <a:defRPr sz="1733" b="1">
                <a:solidFill>
                  <a:schemeClr val="accent4"/>
                </a:solidFill>
                <a:latin typeface="Encode Sans"/>
                <a:ea typeface="Encode Sans"/>
                <a:cs typeface="Encode Sans"/>
                <a:sym typeface="Encode Sans"/>
              </a:defRPr>
            </a:lvl3pPr>
            <a:lvl4pPr lvl="3" algn="ctr">
              <a:buNone/>
              <a:defRPr sz="1733" b="1">
                <a:solidFill>
                  <a:schemeClr val="accent4"/>
                </a:solidFill>
                <a:latin typeface="Encode Sans"/>
                <a:ea typeface="Encode Sans"/>
                <a:cs typeface="Encode Sans"/>
                <a:sym typeface="Encode Sans"/>
              </a:defRPr>
            </a:lvl4pPr>
            <a:lvl5pPr lvl="4" algn="ctr">
              <a:buNone/>
              <a:defRPr sz="1733" b="1">
                <a:solidFill>
                  <a:schemeClr val="accent4"/>
                </a:solidFill>
                <a:latin typeface="Encode Sans"/>
                <a:ea typeface="Encode Sans"/>
                <a:cs typeface="Encode Sans"/>
                <a:sym typeface="Encode Sans"/>
              </a:defRPr>
            </a:lvl5pPr>
            <a:lvl6pPr lvl="5" algn="ctr">
              <a:buNone/>
              <a:defRPr sz="1733" b="1">
                <a:solidFill>
                  <a:schemeClr val="accent4"/>
                </a:solidFill>
                <a:latin typeface="Encode Sans"/>
                <a:ea typeface="Encode Sans"/>
                <a:cs typeface="Encode Sans"/>
                <a:sym typeface="Encode Sans"/>
              </a:defRPr>
            </a:lvl6pPr>
            <a:lvl7pPr lvl="6" algn="ctr">
              <a:buNone/>
              <a:defRPr sz="1733" b="1">
                <a:solidFill>
                  <a:schemeClr val="accent4"/>
                </a:solidFill>
                <a:latin typeface="Encode Sans"/>
                <a:ea typeface="Encode Sans"/>
                <a:cs typeface="Encode Sans"/>
                <a:sym typeface="Encode Sans"/>
              </a:defRPr>
            </a:lvl7pPr>
            <a:lvl8pPr lvl="7" algn="ctr">
              <a:buNone/>
              <a:defRPr sz="1733" b="1">
                <a:solidFill>
                  <a:schemeClr val="accent4"/>
                </a:solidFill>
                <a:latin typeface="Encode Sans"/>
                <a:ea typeface="Encode Sans"/>
                <a:cs typeface="Encode Sans"/>
                <a:sym typeface="Encode Sans"/>
              </a:defRPr>
            </a:lvl8pPr>
            <a:lvl9pPr lvl="8" algn="ctr">
              <a:buNone/>
              <a:defRPr sz="1733" b="1">
                <a:solidFill>
                  <a:schemeClr val="accent4"/>
                </a:solidFill>
                <a:latin typeface="Encode Sans"/>
                <a:ea typeface="Encode Sans"/>
                <a:cs typeface="Encode Sans"/>
                <a:sym typeface="Encode Sans"/>
              </a:defRPr>
            </a:lvl9pPr>
          </a:lstStyle>
          <a:p>
            <a:fld id="{00000000-1234-1234-1234-123412341234}" type="slidenum">
              <a:rPr lang="en" smtClean="0"/>
              <a:pPr/>
              <a:t>‹#›</a:t>
            </a:fld>
            <a:endParaRPr lang="en"/>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3" r:id="rId5"/>
    <p:sldLayoutId id="2147483654" r:id="rId6"/>
    <p:sldLayoutId id="2147483656" r:id="rId7"/>
    <p:sldLayoutId id="2147483657" r:id="rId8"/>
    <p:sldLayoutId id="2147483658" r:id="rId9"/>
    <p:sldLayoutId id="2147483660" r:id="rId10"/>
    <p:sldLayoutId id="2147483661" r:id="rId11"/>
  </p:sldLayoutIdLst>
  <p:transition>
    <p:fade thruBlk="1"/>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Neutra Text Alt" panose="02000000000000000000" pitchFamily="2" charset="0"/>
          <a:ea typeface="Neutra Text Alt" panose="02000000000000000000" pitchFamily="2" charset="0"/>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Neutra Text Light Alt" panose="02000000000000000000" pitchFamily="2" charset="0"/>
          <a:ea typeface="Neutra Text Light Alt" panose="02000000000000000000" pitchFamily="2" charset="0"/>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3" Type="http://schemas.openxmlformats.org/officeDocument/2006/relationships/hyperlink" Target="https://educationaltechnologyjournal.springeropen.com/articles/10.1186/s41239-024-00450-9?utm_" TargetMode="External"/><Relationship Id="rId7" Type="http://schemas.openxmlformats.org/officeDocument/2006/relationships/hyperlink" Target="https://pmc.ncbi.nlm.nih.gov/articles/PMC8853217/" TargetMode="External"/><Relationship Id="rId2" Type="http://schemas.openxmlformats.org/officeDocument/2006/relationships/notesSlide" Target="../notesSlides/notesSlide20.xml"/><Relationship Id="rId1" Type="http://schemas.openxmlformats.org/officeDocument/2006/relationships/slideLayout" Target="../slideLayouts/slideLayout4.xml"/><Relationship Id="rId6" Type="http://schemas.openxmlformats.org/officeDocument/2006/relationships/hyperlink" Target="https://www.cccco.edu/-/media/CCCCO-Website/docs/report/Vision-2030-A-Roadmap-for-California-Community-Colleges.pdf" TargetMode="External"/><Relationship Id="rId5" Type="http://schemas.openxmlformats.org/officeDocument/2006/relationships/hyperlink" Target="https://www.cccco.edu/College-Professionals/Guided-Pathways" TargetMode="External"/><Relationship Id="rId4" Type="http://schemas.openxmlformats.org/officeDocument/2006/relationships/hyperlink" Target="https://www.frontiersin.org/journals/psychology/articles/10.3389/fpsyg.2022.902070/full"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hyperlink" Target="https://api.playposit.com/player_v2?type=share&amp;bulb_id=1988054&amp;section_id=1357583&amp;lms_launch=true" TargetMode="External"/><Relationship Id="rId2" Type="http://schemas.openxmlformats.org/officeDocument/2006/relationships/notesSlide" Target="../notesSlides/notesSlide7.xml"/><Relationship Id="rId1" Type="http://schemas.openxmlformats.org/officeDocument/2006/relationships/slideLayout" Target="../slideLayouts/slideLayout4.xml"/><Relationship Id="rId4" Type="http://schemas.openxmlformats.org/officeDocument/2006/relationships/hyperlink" Target="https://api.playposit.com/player_v2/?type=share&amp;bulb_id=1972277&amp;section_id=1357583&amp;lms_launch=true" TargetMode="Externa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Title 1">
            <a:extLst>
              <a:ext uri="{FF2B5EF4-FFF2-40B4-BE49-F238E27FC236}">
                <a16:creationId xmlns:a16="http://schemas.microsoft.com/office/drawing/2014/main" id="{6C6B0EE3-38F4-CBF3-B5C2-C5D3EACD20F7}"/>
              </a:ext>
            </a:extLst>
          </p:cNvPr>
          <p:cNvSpPr>
            <a:spLocks noGrp="1"/>
          </p:cNvSpPr>
          <p:nvPr>
            <p:ph type="ctrTitle"/>
          </p:nvPr>
        </p:nvSpPr>
        <p:spPr>
          <a:xfrm>
            <a:off x="1452544" y="853089"/>
            <a:ext cx="9165205" cy="2256137"/>
          </a:xfr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pPr algn="ctr"/>
            <a:r>
              <a:rPr lang="en-US" sz="6000" b="1" dirty="0">
                <a:latin typeface="Aptos Display"/>
              </a:rPr>
              <a:t>Online Degree Pathways </a:t>
            </a:r>
            <a:br>
              <a:rPr lang="en-US" sz="1850" b="1" dirty="0">
                <a:latin typeface="Aptos Display"/>
              </a:rPr>
            </a:br>
            <a:r>
              <a:rPr lang="en-US" sz="3600" b="1" dirty="0">
                <a:latin typeface="Aptos Display"/>
              </a:rPr>
              <a:t>REAL Student Dashboard</a:t>
            </a:r>
          </a:p>
        </p:txBody>
      </p:sp>
      <p:sp>
        <p:nvSpPr>
          <p:cNvPr id="4" name="Slide Number Placeholder 3" hidden="1">
            <a:extLst>
              <a:ext uri="{FF2B5EF4-FFF2-40B4-BE49-F238E27FC236}">
                <a16:creationId xmlns:a16="http://schemas.microsoft.com/office/drawing/2014/main" id="{7D154CA2-9E20-B12D-F045-BD734E88A419}"/>
              </a:ext>
            </a:extLst>
          </p:cNvPr>
          <p:cNvSpPr>
            <a:spLocks noGrp="1"/>
          </p:cNvSpPr>
          <p:nvPr>
            <p:ph type="sldNum" idx="4294967295"/>
          </p:nvPr>
        </p:nvSpPr>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2489" b="0" i="0" u="none" strike="noStrike" cap="none">
                <a:solidFill>
                  <a:srgbClr val="000000"/>
                </a:solidFill>
                <a:latin typeface="Arial"/>
                <a:ea typeface="Arial"/>
                <a:cs typeface="Arial"/>
                <a:sym typeface="Arial"/>
              </a:defRPr>
            </a:lvl9pPr>
          </a:lstStyle>
          <a:p>
            <a:pPr>
              <a:spcAft>
                <a:spcPts val="800"/>
              </a:spcAft>
            </a:pPr>
            <a:fld id="{00000000-1234-1234-1234-123412341234}" type="slidenum">
              <a:rPr lang="en" smtClean="0"/>
              <a:pPr>
                <a:spcAft>
                  <a:spcPts val="800"/>
                </a:spcAft>
              </a:pPr>
              <a:t>1</a:t>
            </a:fld>
            <a:endParaRPr lang="en"/>
          </a:p>
        </p:txBody>
      </p:sp>
      <p:sp>
        <p:nvSpPr>
          <p:cNvPr id="8" name="Subtitle 2">
            <a:extLst>
              <a:ext uri="{FF2B5EF4-FFF2-40B4-BE49-F238E27FC236}">
                <a16:creationId xmlns:a16="http://schemas.microsoft.com/office/drawing/2014/main" id="{0B8E0524-3B22-1416-FB22-F96C6A21A627}"/>
              </a:ext>
            </a:extLst>
          </p:cNvPr>
          <p:cNvSpPr>
            <a:spLocks noGrp="1"/>
          </p:cNvSpPr>
          <p:nvPr>
            <p:ph type="subTitle" idx="1"/>
          </p:nvPr>
        </p:nvSpPr>
        <p:spPr>
          <a:xfrm>
            <a:off x="339384" y="3429001"/>
            <a:ext cx="10691059" cy="1045633"/>
          </a:xfr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pPr eaLnBrk="1" hangingPunct="1"/>
            <a:endParaRPr lang="en-US" altLang="en-US" sz="1867" dirty="0">
              <a:solidFill>
                <a:schemeClr val="tx1"/>
              </a:solidFill>
            </a:endParaRPr>
          </a:p>
          <a:p>
            <a:pPr eaLnBrk="1" hangingPunct="1"/>
            <a:endParaRPr lang="en-US" altLang="en-US" sz="1867" dirty="0">
              <a:solidFill>
                <a:schemeClr val="tx1"/>
              </a:solidFill>
            </a:endParaRPr>
          </a:p>
        </p:txBody>
      </p:sp>
    </p:spTree>
    <p:extLst>
      <p:ext uri="{BB962C8B-B14F-4D97-AF65-F5344CB8AC3E}">
        <p14:creationId xmlns:p14="http://schemas.microsoft.com/office/powerpoint/2010/main" val="21128243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E969048-C390-2C57-B7F3-E0DCE418EEF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D24347-8E7E-534B-D4F3-4807CFD71CD2}"/>
              </a:ext>
            </a:extLst>
          </p:cNvPr>
          <p:cNvSpPr>
            <a:spLocks noGrp="1"/>
          </p:cNvSpPr>
          <p:nvPr>
            <p:ph type="title"/>
          </p:nvPr>
        </p:nvSpPr>
        <p:spPr>
          <a:xfrm>
            <a:off x="619311" y="334817"/>
            <a:ext cx="9996000" cy="732800"/>
          </a:xfr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r>
              <a:rPr lang="en-US" sz="3600" b="1" dirty="0">
                <a:solidFill>
                  <a:schemeClr val="tx1"/>
                </a:solidFill>
              </a:rPr>
              <a:t>REAL Student Dashboard: Rendering</a:t>
            </a:r>
          </a:p>
        </p:txBody>
      </p:sp>
      <p:sp>
        <p:nvSpPr>
          <p:cNvPr id="3" name="Text Placeholder 2">
            <a:extLst>
              <a:ext uri="{FF2B5EF4-FFF2-40B4-BE49-F238E27FC236}">
                <a16:creationId xmlns:a16="http://schemas.microsoft.com/office/drawing/2014/main" id="{6E576C23-1AA2-94A1-907C-F71F5D124197}"/>
              </a:ext>
            </a:extLst>
          </p:cNvPr>
          <p:cNvSpPr>
            <a:spLocks noGrp="1"/>
          </p:cNvSpPr>
          <p:nvPr>
            <p:ph type="body" idx="1"/>
          </p:nvPr>
        </p:nvSpPr>
        <p:spPr>
          <a:xfrm>
            <a:off x="619311" y="1357009"/>
            <a:ext cx="11428127" cy="4171591"/>
          </a:xfr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pPr marL="101600" indent="0">
              <a:buNone/>
            </a:pPr>
            <a:endParaRPr lang="en-US" sz="1850" dirty="0">
              <a:solidFill>
                <a:schemeClr val="tx1"/>
              </a:solidFill>
            </a:endParaRPr>
          </a:p>
        </p:txBody>
      </p:sp>
      <p:pic>
        <p:nvPicPr>
          <p:cNvPr id="6" name="Picture 5">
            <a:extLst>
              <a:ext uri="{FF2B5EF4-FFF2-40B4-BE49-F238E27FC236}">
                <a16:creationId xmlns:a16="http://schemas.microsoft.com/office/drawing/2014/main" id="{1E592E4D-2789-B0F2-DFD1-E2AAC2F3D14B}"/>
              </a:ext>
            </a:extLst>
          </p:cNvPr>
          <p:cNvPicPr>
            <a:picLocks noChangeAspect="1"/>
          </p:cNvPicPr>
          <p:nvPr/>
        </p:nvPicPr>
        <p:blipFill>
          <a:blip r:embed="rId3"/>
          <a:stretch>
            <a:fillRect/>
          </a:stretch>
        </p:blipFill>
        <p:spPr>
          <a:xfrm>
            <a:off x="1389937" y="1771650"/>
            <a:ext cx="8430337" cy="3594874"/>
          </a:xfrm>
          <a:prstGeom prst="rect">
            <a:avLst/>
          </a:prstGeom>
        </p:spPr>
      </p:pic>
    </p:spTree>
    <p:extLst>
      <p:ext uri="{BB962C8B-B14F-4D97-AF65-F5344CB8AC3E}">
        <p14:creationId xmlns:p14="http://schemas.microsoft.com/office/powerpoint/2010/main" val="38570790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778B5DE-BB8F-2302-AEDF-A6CCA5CDAB5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B77A30-B616-B11D-CA70-F79F3DAFCED6}"/>
              </a:ext>
            </a:extLst>
          </p:cNvPr>
          <p:cNvSpPr>
            <a:spLocks noGrp="1"/>
          </p:cNvSpPr>
          <p:nvPr>
            <p:ph type="title"/>
          </p:nvPr>
        </p:nvSpPr>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r>
              <a:rPr lang="en-US" sz="3600" b="1" dirty="0">
                <a:solidFill>
                  <a:schemeClr val="tx1"/>
                </a:solidFill>
              </a:rPr>
              <a:t>REAL Student Dashboard: Purpose</a:t>
            </a:r>
          </a:p>
        </p:txBody>
      </p:sp>
      <p:sp>
        <p:nvSpPr>
          <p:cNvPr id="3" name="Text Placeholder 2">
            <a:extLst>
              <a:ext uri="{FF2B5EF4-FFF2-40B4-BE49-F238E27FC236}">
                <a16:creationId xmlns:a16="http://schemas.microsoft.com/office/drawing/2014/main" id="{BC4ECEF3-2E18-C6B5-F3AC-527EDA3AFF88}"/>
              </a:ext>
            </a:extLst>
          </p:cNvPr>
          <p:cNvSpPr>
            <a:spLocks noGrp="1"/>
          </p:cNvSpPr>
          <p:nvPr>
            <p:ph type="body" idx="1"/>
          </p:nvPr>
        </p:nvSpPr>
        <p:spPr>
          <a:xfrm>
            <a:off x="732800" y="1232712"/>
            <a:ext cx="11130893" cy="4295888"/>
          </a:xfr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pPr marL="101600" indent="0">
              <a:buNone/>
            </a:pPr>
            <a:r>
              <a:rPr lang="en-US" sz="3600" dirty="0"/>
              <a:t>Identify students who may benefit from proactive support and connect them to </a:t>
            </a:r>
          </a:p>
          <a:p>
            <a:pPr marL="387350" indent="-285750"/>
            <a:r>
              <a:rPr lang="en-US" sz="3600" dirty="0"/>
              <a:t>tutoring, </a:t>
            </a:r>
          </a:p>
          <a:p>
            <a:pPr marL="387350" indent="-285750"/>
            <a:r>
              <a:rPr lang="en-US" sz="3600" dirty="0"/>
              <a:t>counseling, </a:t>
            </a:r>
          </a:p>
          <a:p>
            <a:pPr marL="387350" indent="-285750"/>
            <a:r>
              <a:rPr lang="en-US" sz="3600" dirty="0"/>
              <a:t>and other online resources.</a:t>
            </a:r>
          </a:p>
          <a:p>
            <a:pPr marL="101600" indent="0">
              <a:buNone/>
            </a:pPr>
            <a:endParaRPr lang="en-US" sz="1850" dirty="0">
              <a:solidFill>
                <a:schemeClr val="tx1"/>
              </a:solidFill>
            </a:endParaRPr>
          </a:p>
        </p:txBody>
      </p:sp>
    </p:spTree>
    <p:extLst>
      <p:ext uri="{BB962C8B-B14F-4D97-AF65-F5344CB8AC3E}">
        <p14:creationId xmlns:p14="http://schemas.microsoft.com/office/powerpoint/2010/main" val="32268344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043B61A-4C92-B666-0ADC-3A4DA9D777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9C52464-1D83-34CA-5255-C9DB5F570EE2}"/>
              </a:ext>
            </a:extLst>
          </p:cNvPr>
          <p:cNvSpPr>
            <a:spLocks noGrp="1"/>
          </p:cNvSpPr>
          <p:nvPr>
            <p:ph type="title"/>
          </p:nvPr>
        </p:nvSpPr>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r>
              <a:rPr lang="en-US" sz="3600" b="1" dirty="0">
                <a:solidFill>
                  <a:schemeClr val="tx1"/>
                </a:solidFill>
              </a:rPr>
              <a:t>REAL Student Dashboard: Indicators</a:t>
            </a:r>
          </a:p>
        </p:txBody>
      </p:sp>
      <p:sp>
        <p:nvSpPr>
          <p:cNvPr id="3" name="Text Placeholder 2">
            <a:extLst>
              <a:ext uri="{FF2B5EF4-FFF2-40B4-BE49-F238E27FC236}">
                <a16:creationId xmlns:a16="http://schemas.microsoft.com/office/drawing/2014/main" id="{A402122D-4F5D-81CF-7F37-ADD37226950F}"/>
              </a:ext>
            </a:extLst>
          </p:cNvPr>
          <p:cNvSpPr>
            <a:spLocks noGrp="1"/>
          </p:cNvSpPr>
          <p:nvPr>
            <p:ph type="body" idx="1"/>
          </p:nvPr>
        </p:nvSpPr>
        <p:spPr>
          <a:xfrm>
            <a:off x="732800" y="1232712"/>
            <a:ext cx="11130893" cy="4295888"/>
          </a:xfr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r>
              <a:rPr lang="en-US" sz="3200" b="1" dirty="0"/>
              <a:t>R</a:t>
            </a:r>
            <a:r>
              <a:rPr lang="en-US" sz="3200" dirty="0"/>
              <a:t>ead – Time on course content</a:t>
            </a:r>
          </a:p>
          <a:p>
            <a:r>
              <a:rPr lang="en-US" sz="3200" b="1" dirty="0"/>
              <a:t>E</a:t>
            </a:r>
            <a:r>
              <a:rPr lang="en-US" sz="3200" dirty="0"/>
              <a:t>ngage – Participation in assignments and discussions</a:t>
            </a:r>
          </a:p>
          <a:p>
            <a:r>
              <a:rPr lang="en-US" sz="3200" b="1" dirty="0"/>
              <a:t>A</a:t>
            </a:r>
            <a:r>
              <a:rPr lang="en-US" sz="3200" dirty="0"/>
              <a:t>chieve – Lowest grade across active courses</a:t>
            </a:r>
          </a:p>
          <a:p>
            <a:r>
              <a:rPr lang="en-US" sz="3200" b="1" dirty="0"/>
              <a:t>L</a:t>
            </a:r>
            <a:r>
              <a:rPr lang="en-US" sz="3200" dirty="0"/>
              <a:t>og-In – Most recent Canvas login</a:t>
            </a:r>
          </a:p>
          <a:p>
            <a:pPr marL="101600" indent="0">
              <a:buNone/>
            </a:pPr>
            <a:endParaRPr lang="en-US" sz="1850" dirty="0">
              <a:solidFill>
                <a:schemeClr val="tx1"/>
              </a:solidFill>
            </a:endParaRPr>
          </a:p>
        </p:txBody>
      </p:sp>
    </p:spTree>
    <p:extLst>
      <p:ext uri="{BB962C8B-B14F-4D97-AF65-F5344CB8AC3E}">
        <p14:creationId xmlns:p14="http://schemas.microsoft.com/office/powerpoint/2010/main" val="26663959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F363015-3DD2-29CE-B3C3-884AF6524A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970B981-1F1A-4782-5656-91486CDBE7CD}"/>
              </a:ext>
            </a:extLst>
          </p:cNvPr>
          <p:cNvSpPr>
            <a:spLocks noGrp="1"/>
          </p:cNvSpPr>
          <p:nvPr>
            <p:ph type="title"/>
          </p:nvPr>
        </p:nvSpPr>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r>
              <a:rPr lang="en-US" sz="3600" b="1" dirty="0">
                <a:solidFill>
                  <a:schemeClr val="tx1"/>
                </a:solidFill>
              </a:rPr>
              <a:t>REAL Student Dashboard: Indicator Inputs</a:t>
            </a:r>
          </a:p>
        </p:txBody>
      </p:sp>
      <p:sp>
        <p:nvSpPr>
          <p:cNvPr id="3" name="Text Placeholder 2">
            <a:extLst>
              <a:ext uri="{FF2B5EF4-FFF2-40B4-BE49-F238E27FC236}">
                <a16:creationId xmlns:a16="http://schemas.microsoft.com/office/drawing/2014/main" id="{ABADDA40-E4AF-27C5-AE76-5309BE24B2F9}"/>
              </a:ext>
            </a:extLst>
          </p:cNvPr>
          <p:cNvSpPr>
            <a:spLocks noGrp="1"/>
          </p:cNvSpPr>
          <p:nvPr>
            <p:ph type="body" idx="1"/>
          </p:nvPr>
        </p:nvSpPr>
        <p:spPr>
          <a:xfrm>
            <a:off x="732800" y="1232712"/>
            <a:ext cx="11130893" cy="4295888"/>
          </a:xfr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pPr marL="101600" indent="0">
              <a:buNone/>
            </a:pPr>
            <a:r>
              <a:rPr lang="en-US" sz="2000" dirty="0"/>
              <a:t>Indicators reflect the lowest measure across all active courses, highlighting areas where support is most needed.</a:t>
            </a:r>
            <a:endParaRPr lang="en-US" sz="1850" dirty="0">
              <a:solidFill>
                <a:schemeClr val="tx1"/>
              </a:solidFill>
            </a:endParaRPr>
          </a:p>
        </p:txBody>
      </p:sp>
      <p:graphicFrame>
        <p:nvGraphicFramePr>
          <p:cNvPr id="5" name="Table 4">
            <a:extLst>
              <a:ext uri="{FF2B5EF4-FFF2-40B4-BE49-F238E27FC236}">
                <a16:creationId xmlns:a16="http://schemas.microsoft.com/office/drawing/2014/main" id="{A8BECF7E-322D-F3F5-31FA-9A49D467EEE0}"/>
              </a:ext>
            </a:extLst>
          </p:cNvPr>
          <p:cNvGraphicFramePr>
            <a:graphicFrameLocks noGrp="1"/>
          </p:cNvGraphicFramePr>
          <p:nvPr>
            <p:extLst>
              <p:ext uri="{D42A27DB-BD31-4B8C-83A1-F6EECF244321}">
                <p14:modId xmlns:p14="http://schemas.microsoft.com/office/powerpoint/2010/main" val="2813059150"/>
              </p:ext>
            </p:extLst>
          </p:nvPr>
        </p:nvGraphicFramePr>
        <p:xfrm>
          <a:off x="936702" y="1973766"/>
          <a:ext cx="10522498" cy="3536756"/>
        </p:xfrm>
        <a:graphic>
          <a:graphicData uri="http://schemas.openxmlformats.org/drawingml/2006/table">
            <a:tbl>
              <a:tblPr firstRow="1" firstCol="1" bandRow="1">
                <a:tableStyleId>{5C22544A-7EE6-4342-B048-85BDC9FD1C3A}</a:tableStyleId>
              </a:tblPr>
              <a:tblGrid>
                <a:gridCol w="2500250">
                  <a:extLst>
                    <a:ext uri="{9D8B030D-6E8A-4147-A177-3AD203B41FA5}">
                      <a16:colId xmlns:a16="http://schemas.microsoft.com/office/drawing/2014/main" val="724772379"/>
                    </a:ext>
                  </a:extLst>
                </a:gridCol>
                <a:gridCol w="2473436">
                  <a:extLst>
                    <a:ext uri="{9D8B030D-6E8A-4147-A177-3AD203B41FA5}">
                      <a16:colId xmlns:a16="http://schemas.microsoft.com/office/drawing/2014/main" val="663933571"/>
                    </a:ext>
                  </a:extLst>
                </a:gridCol>
                <a:gridCol w="2256254">
                  <a:extLst>
                    <a:ext uri="{9D8B030D-6E8A-4147-A177-3AD203B41FA5}">
                      <a16:colId xmlns:a16="http://schemas.microsoft.com/office/drawing/2014/main" val="4178545493"/>
                    </a:ext>
                  </a:extLst>
                </a:gridCol>
                <a:gridCol w="1429099">
                  <a:extLst>
                    <a:ext uri="{9D8B030D-6E8A-4147-A177-3AD203B41FA5}">
                      <a16:colId xmlns:a16="http://schemas.microsoft.com/office/drawing/2014/main" val="322096142"/>
                    </a:ext>
                  </a:extLst>
                </a:gridCol>
                <a:gridCol w="1863459">
                  <a:extLst>
                    <a:ext uri="{9D8B030D-6E8A-4147-A177-3AD203B41FA5}">
                      <a16:colId xmlns:a16="http://schemas.microsoft.com/office/drawing/2014/main" val="1108989730"/>
                    </a:ext>
                  </a:extLst>
                </a:gridCol>
              </a:tblGrid>
              <a:tr h="732589">
                <a:tc>
                  <a:txBody>
                    <a:bodyPr/>
                    <a:lstStyle/>
                    <a:p>
                      <a:pPr marL="0" marR="0">
                        <a:buNone/>
                      </a:pPr>
                      <a:r>
                        <a:rPr lang="en-US" sz="1800" dirty="0">
                          <a:effectLst/>
                        </a:rPr>
                        <a:t>Input</a:t>
                      </a:r>
                      <a:endParaRPr lang="en-US" sz="1800" dirty="0">
                        <a:effectLst/>
                        <a:latin typeface="Aptos" panose="020B0004020202020204" pitchFamily="34" charset="0"/>
                        <a:ea typeface="Aptos" panose="020B0004020202020204" pitchFamily="34" charset="0"/>
                        <a:cs typeface="Aptos" panose="020B0004020202020204" pitchFamily="34" charset="0"/>
                      </a:endParaRPr>
                    </a:p>
                  </a:txBody>
                  <a:tcPr marL="25807" marR="25807" marT="25807" marB="25807"/>
                </a:tc>
                <a:tc>
                  <a:txBody>
                    <a:bodyPr/>
                    <a:lstStyle/>
                    <a:p>
                      <a:pPr marL="0" marR="0">
                        <a:buNone/>
                      </a:pPr>
                      <a:r>
                        <a:rPr lang="en-US" sz="1800">
                          <a:effectLst/>
                        </a:rPr>
                        <a:t>REAL Dashboard</a:t>
                      </a:r>
                      <a:br>
                        <a:rPr lang="en-US" sz="1800">
                          <a:effectLst/>
                        </a:rPr>
                      </a:br>
                      <a:r>
                        <a:rPr lang="en-US" sz="1800">
                          <a:effectLst/>
                        </a:rPr>
                        <a:t>Output</a:t>
                      </a:r>
                      <a:endParaRPr lang="en-US" sz="1800">
                        <a:effectLst/>
                        <a:latin typeface="Aptos" panose="020B0004020202020204" pitchFamily="34" charset="0"/>
                        <a:ea typeface="Aptos" panose="020B0004020202020204" pitchFamily="34" charset="0"/>
                        <a:cs typeface="Aptos" panose="020B0004020202020204" pitchFamily="34" charset="0"/>
                      </a:endParaRPr>
                    </a:p>
                  </a:txBody>
                  <a:tcPr marL="25807" marR="25807" marT="25807" marB="25807"/>
                </a:tc>
                <a:tc>
                  <a:txBody>
                    <a:bodyPr/>
                    <a:lstStyle/>
                    <a:p>
                      <a:pPr marL="0" marR="0">
                        <a:buNone/>
                      </a:pPr>
                      <a:r>
                        <a:rPr lang="en-US" sz="1800">
                          <a:effectLst/>
                        </a:rPr>
                        <a:t>Red</a:t>
                      </a:r>
                      <a:endParaRPr lang="en-US" sz="1800">
                        <a:effectLst/>
                        <a:latin typeface="Aptos" panose="020B0004020202020204" pitchFamily="34" charset="0"/>
                        <a:ea typeface="Aptos" panose="020B0004020202020204" pitchFamily="34" charset="0"/>
                        <a:cs typeface="Aptos" panose="020B0004020202020204" pitchFamily="34" charset="0"/>
                      </a:endParaRPr>
                    </a:p>
                  </a:txBody>
                  <a:tcPr marL="25807" marR="25807" marT="25807" marB="25807"/>
                </a:tc>
                <a:tc>
                  <a:txBody>
                    <a:bodyPr/>
                    <a:lstStyle/>
                    <a:p>
                      <a:pPr marL="0" marR="0">
                        <a:buNone/>
                      </a:pPr>
                      <a:r>
                        <a:rPr lang="en-US" sz="1800">
                          <a:effectLst/>
                        </a:rPr>
                        <a:t>Yellow</a:t>
                      </a:r>
                      <a:endParaRPr lang="en-US" sz="1800">
                        <a:effectLst/>
                        <a:latin typeface="Aptos" panose="020B0004020202020204" pitchFamily="34" charset="0"/>
                        <a:ea typeface="Aptos" panose="020B0004020202020204" pitchFamily="34" charset="0"/>
                        <a:cs typeface="Aptos" panose="020B0004020202020204" pitchFamily="34" charset="0"/>
                      </a:endParaRPr>
                    </a:p>
                  </a:txBody>
                  <a:tcPr marL="25807" marR="25807" marT="25807" marB="25807"/>
                </a:tc>
                <a:tc>
                  <a:txBody>
                    <a:bodyPr/>
                    <a:lstStyle/>
                    <a:p>
                      <a:pPr marL="0" marR="0">
                        <a:buNone/>
                      </a:pPr>
                      <a:r>
                        <a:rPr lang="en-US" sz="1800">
                          <a:effectLst/>
                        </a:rPr>
                        <a:t>Green</a:t>
                      </a:r>
                      <a:endParaRPr lang="en-US" sz="1800">
                        <a:effectLst/>
                        <a:latin typeface="Aptos" panose="020B0004020202020204" pitchFamily="34" charset="0"/>
                        <a:ea typeface="Aptos" panose="020B0004020202020204" pitchFamily="34" charset="0"/>
                        <a:cs typeface="Aptos" panose="020B0004020202020204" pitchFamily="34" charset="0"/>
                      </a:endParaRPr>
                    </a:p>
                  </a:txBody>
                  <a:tcPr marL="25807" marR="25807" marT="25807" marB="25807"/>
                </a:tc>
                <a:extLst>
                  <a:ext uri="{0D108BD9-81ED-4DB2-BD59-A6C34878D82A}">
                    <a16:rowId xmlns:a16="http://schemas.microsoft.com/office/drawing/2014/main" val="3357150689"/>
                  </a:ext>
                </a:extLst>
              </a:tr>
              <a:tr h="732589">
                <a:tc>
                  <a:txBody>
                    <a:bodyPr/>
                    <a:lstStyle/>
                    <a:p>
                      <a:pPr marL="0" marR="0">
                        <a:buNone/>
                      </a:pPr>
                      <a:r>
                        <a:rPr lang="en-US" sz="1800">
                          <a:effectLst/>
                        </a:rPr>
                        <a:t>Last Page View</a:t>
                      </a:r>
                      <a:endParaRPr lang="en-US" sz="1800">
                        <a:effectLst/>
                        <a:latin typeface="Aptos" panose="020B0004020202020204" pitchFamily="34" charset="0"/>
                        <a:ea typeface="Aptos" panose="020B0004020202020204" pitchFamily="34" charset="0"/>
                        <a:cs typeface="Aptos" panose="020B0004020202020204" pitchFamily="34" charset="0"/>
                      </a:endParaRPr>
                    </a:p>
                  </a:txBody>
                  <a:tcPr marL="25807" marR="25807" marT="25807" marB="25807"/>
                </a:tc>
                <a:tc>
                  <a:txBody>
                    <a:bodyPr/>
                    <a:lstStyle/>
                    <a:p>
                      <a:pPr marL="0" marR="0">
                        <a:buNone/>
                      </a:pPr>
                      <a:r>
                        <a:rPr lang="en-US" sz="1800">
                          <a:effectLst/>
                        </a:rPr>
                        <a:t>Read</a:t>
                      </a:r>
                      <a:endParaRPr lang="en-US" sz="1800">
                        <a:effectLst/>
                        <a:latin typeface="Aptos" panose="020B0004020202020204" pitchFamily="34" charset="0"/>
                        <a:ea typeface="Aptos" panose="020B0004020202020204" pitchFamily="34" charset="0"/>
                        <a:cs typeface="Aptos" panose="020B0004020202020204" pitchFamily="34" charset="0"/>
                      </a:endParaRPr>
                    </a:p>
                  </a:txBody>
                  <a:tcPr marL="25807" marR="25807" marT="25807" marB="25807"/>
                </a:tc>
                <a:tc>
                  <a:txBody>
                    <a:bodyPr/>
                    <a:lstStyle/>
                    <a:p>
                      <a:pPr marL="0" marR="0">
                        <a:buNone/>
                      </a:pPr>
                      <a:r>
                        <a:rPr lang="en-US" sz="1800">
                          <a:effectLst/>
                        </a:rPr>
                        <a:t>5 days</a:t>
                      </a:r>
                      <a:endParaRPr lang="en-US" sz="1800">
                        <a:effectLst/>
                        <a:latin typeface="Aptos" panose="020B0004020202020204" pitchFamily="34" charset="0"/>
                        <a:ea typeface="Aptos" panose="020B0004020202020204" pitchFamily="34" charset="0"/>
                        <a:cs typeface="Aptos" panose="020B0004020202020204" pitchFamily="34" charset="0"/>
                      </a:endParaRPr>
                    </a:p>
                  </a:txBody>
                  <a:tcPr marL="25807" marR="25807" marT="25807" marB="25807"/>
                </a:tc>
                <a:tc>
                  <a:txBody>
                    <a:bodyPr/>
                    <a:lstStyle/>
                    <a:p>
                      <a:pPr marL="0" marR="0">
                        <a:buNone/>
                      </a:pPr>
                      <a:r>
                        <a:rPr lang="en-US" sz="1800">
                          <a:effectLst/>
                        </a:rPr>
                        <a:t>3 days</a:t>
                      </a:r>
                      <a:endParaRPr lang="en-US" sz="1800">
                        <a:effectLst/>
                        <a:latin typeface="Aptos" panose="020B0004020202020204" pitchFamily="34" charset="0"/>
                        <a:ea typeface="Aptos" panose="020B0004020202020204" pitchFamily="34" charset="0"/>
                        <a:cs typeface="Aptos" panose="020B0004020202020204" pitchFamily="34" charset="0"/>
                      </a:endParaRPr>
                    </a:p>
                  </a:txBody>
                  <a:tcPr marL="25807" marR="25807" marT="25807" marB="25807"/>
                </a:tc>
                <a:tc>
                  <a:txBody>
                    <a:bodyPr/>
                    <a:lstStyle/>
                    <a:p>
                      <a:pPr marL="0" marR="0">
                        <a:buNone/>
                      </a:pPr>
                      <a:r>
                        <a:rPr lang="en-US" sz="1800">
                          <a:effectLst/>
                        </a:rPr>
                        <a:t>2 days</a:t>
                      </a:r>
                      <a:endParaRPr lang="en-US" sz="1800">
                        <a:effectLst/>
                        <a:latin typeface="Aptos" panose="020B0004020202020204" pitchFamily="34" charset="0"/>
                        <a:ea typeface="Aptos" panose="020B0004020202020204" pitchFamily="34" charset="0"/>
                        <a:cs typeface="Aptos" panose="020B0004020202020204" pitchFamily="34" charset="0"/>
                      </a:endParaRPr>
                    </a:p>
                  </a:txBody>
                  <a:tcPr marL="25807" marR="25807" marT="25807" marB="25807"/>
                </a:tc>
                <a:extLst>
                  <a:ext uri="{0D108BD9-81ED-4DB2-BD59-A6C34878D82A}">
                    <a16:rowId xmlns:a16="http://schemas.microsoft.com/office/drawing/2014/main" val="1269839710"/>
                  </a:ext>
                </a:extLst>
              </a:tr>
              <a:tr h="732589">
                <a:tc>
                  <a:txBody>
                    <a:bodyPr/>
                    <a:lstStyle/>
                    <a:p>
                      <a:pPr marL="0" marR="0">
                        <a:buNone/>
                      </a:pPr>
                      <a:r>
                        <a:rPr lang="en-US" sz="1800">
                          <a:effectLst/>
                        </a:rPr>
                        <a:t>Last Participation</a:t>
                      </a:r>
                      <a:endParaRPr lang="en-US" sz="1800">
                        <a:effectLst/>
                        <a:latin typeface="Aptos" panose="020B0004020202020204" pitchFamily="34" charset="0"/>
                        <a:ea typeface="Aptos" panose="020B0004020202020204" pitchFamily="34" charset="0"/>
                        <a:cs typeface="Aptos" panose="020B0004020202020204" pitchFamily="34" charset="0"/>
                      </a:endParaRPr>
                    </a:p>
                  </a:txBody>
                  <a:tcPr marL="25807" marR="25807" marT="25807" marB="25807"/>
                </a:tc>
                <a:tc>
                  <a:txBody>
                    <a:bodyPr/>
                    <a:lstStyle/>
                    <a:p>
                      <a:pPr marL="0" marR="0">
                        <a:buNone/>
                      </a:pPr>
                      <a:r>
                        <a:rPr lang="en-US" sz="1800" dirty="0">
                          <a:effectLst/>
                        </a:rPr>
                        <a:t>Engagement</a:t>
                      </a:r>
                      <a:endParaRPr lang="en-US" sz="1800" dirty="0">
                        <a:effectLst/>
                        <a:latin typeface="Aptos" panose="020B0004020202020204" pitchFamily="34" charset="0"/>
                        <a:ea typeface="Aptos" panose="020B0004020202020204" pitchFamily="34" charset="0"/>
                        <a:cs typeface="Aptos" panose="020B0004020202020204" pitchFamily="34" charset="0"/>
                      </a:endParaRPr>
                    </a:p>
                  </a:txBody>
                  <a:tcPr marL="25807" marR="25807" marT="25807" marB="25807"/>
                </a:tc>
                <a:tc>
                  <a:txBody>
                    <a:bodyPr/>
                    <a:lstStyle/>
                    <a:p>
                      <a:pPr marL="0" marR="0">
                        <a:buNone/>
                      </a:pPr>
                      <a:r>
                        <a:rPr lang="en-US" sz="1800">
                          <a:effectLst/>
                        </a:rPr>
                        <a:t>5 days</a:t>
                      </a:r>
                      <a:endParaRPr lang="en-US" sz="1800">
                        <a:effectLst/>
                        <a:latin typeface="Aptos" panose="020B0004020202020204" pitchFamily="34" charset="0"/>
                        <a:ea typeface="Aptos" panose="020B0004020202020204" pitchFamily="34" charset="0"/>
                        <a:cs typeface="Aptos" panose="020B0004020202020204" pitchFamily="34" charset="0"/>
                      </a:endParaRPr>
                    </a:p>
                  </a:txBody>
                  <a:tcPr marL="25807" marR="25807" marT="25807" marB="25807"/>
                </a:tc>
                <a:tc>
                  <a:txBody>
                    <a:bodyPr/>
                    <a:lstStyle/>
                    <a:p>
                      <a:pPr marL="0" marR="0">
                        <a:buNone/>
                      </a:pPr>
                      <a:r>
                        <a:rPr lang="en-US" sz="1800" dirty="0">
                          <a:effectLst/>
                        </a:rPr>
                        <a:t>3 days</a:t>
                      </a:r>
                      <a:endParaRPr lang="en-US" sz="1800" dirty="0">
                        <a:effectLst/>
                        <a:latin typeface="Aptos" panose="020B0004020202020204" pitchFamily="34" charset="0"/>
                        <a:ea typeface="Aptos" panose="020B0004020202020204" pitchFamily="34" charset="0"/>
                        <a:cs typeface="Aptos" panose="020B0004020202020204" pitchFamily="34" charset="0"/>
                      </a:endParaRPr>
                    </a:p>
                  </a:txBody>
                  <a:tcPr marL="25807" marR="25807" marT="25807" marB="25807"/>
                </a:tc>
                <a:tc>
                  <a:txBody>
                    <a:bodyPr/>
                    <a:lstStyle/>
                    <a:p>
                      <a:pPr marL="0" marR="0">
                        <a:buNone/>
                      </a:pPr>
                      <a:r>
                        <a:rPr lang="en-US" sz="1800">
                          <a:effectLst/>
                        </a:rPr>
                        <a:t>2 days</a:t>
                      </a:r>
                      <a:endParaRPr lang="en-US" sz="1800">
                        <a:effectLst/>
                        <a:latin typeface="Aptos" panose="020B0004020202020204" pitchFamily="34" charset="0"/>
                        <a:ea typeface="Aptos" panose="020B0004020202020204" pitchFamily="34" charset="0"/>
                        <a:cs typeface="Aptos" panose="020B0004020202020204" pitchFamily="34" charset="0"/>
                      </a:endParaRPr>
                    </a:p>
                  </a:txBody>
                  <a:tcPr marL="25807" marR="25807" marT="25807" marB="25807"/>
                </a:tc>
                <a:extLst>
                  <a:ext uri="{0D108BD9-81ED-4DB2-BD59-A6C34878D82A}">
                    <a16:rowId xmlns:a16="http://schemas.microsoft.com/office/drawing/2014/main" val="1917379656"/>
                  </a:ext>
                </a:extLst>
              </a:tr>
              <a:tr h="732589">
                <a:tc>
                  <a:txBody>
                    <a:bodyPr/>
                    <a:lstStyle/>
                    <a:p>
                      <a:pPr marL="0" marR="0">
                        <a:buNone/>
                      </a:pPr>
                      <a:r>
                        <a:rPr lang="en-US" sz="1800">
                          <a:effectLst/>
                        </a:rPr>
                        <a:t>Grade</a:t>
                      </a:r>
                      <a:endParaRPr lang="en-US" sz="1800">
                        <a:effectLst/>
                        <a:latin typeface="Aptos" panose="020B0004020202020204" pitchFamily="34" charset="0"/>
                        <a:ea typeface="Aptos" panose="020B0004020202020204" pitchFamily="34" charset="0"/>
                        <a:cs typeface="Aptos" panose="020B0004020202020204" pitchFamily="34" charset="0"/>
                      </a:endParaRPr>
                    </a:p>
                  </a:txBody>
                  <a:tcPr marL="25807" marR="25807" marT="25807" marB="25807"/>
                </a:tc>
                <a:tc>
                  <a:txBody>
                    <a:bodyPr/>
                    <a:lstStyle/>
                    <a:p>
                      <a:pPr marL="0" marR="0">
                        <a:buNone/>
                      </a:pPr>
                      <a:r>
                        <a:rPr lang="en-US" sz="1800">
                          <a:effectLst/>
                        </a:rPr>
                        <a:t>Assignment</a:t>
                      </a:r>
                      <a:endParaRPr lang="en-US" sz="1800">
                        <a:effectLst/>
                        <a:latin typeface="Aptos" panose="020B0004020202020204" pitchFamily="34" charset="0"/>
                        <a:ea typeface="Aptos" panose="020B0004020202020204" pitchFamily="34" charset="0"/>
                        <a:cs typeface="Aptos" panose="020B0004020202020204" pitchFamily="34" charset="0"/>
                      </a:endParaRPr>
                    </a:p>
                  </a:txBody>
                  <a:tcPr marL="25807" marR="25807" marT="25807" marB="25807"/>
                </a:tc>
                <a:tc>
                  <a:txBody>
                    <a:bodyPr/>
                    <a:lstStyle/>
                    <a:p>
                      <a:pPr marL="0" marR="0">
                        <a:buNone/>
                      </a:pPr>
                      <a:r>
                        <a:rPr lang="en-US" sz="1800">
                          <a:effectLst/>
                        </a:rPr>
                        <a:t>69% and below</a:t>
                      </a:r>
                      <a:endParaRPr lang="en-US" sz="1800">
                        <a:effectLst/>
                        <a:latin typeface="Aptos" panose="020B0004020202020204" pitchFamily="34" charset="0"/>
                        <a:ea typeface="Aptos" panose="020B0004020202020204" pitchFamily="34" charset="0"/>
                        <a:cs typeface="Aptos" panose="020B0004020202020204" pitchFamily="34" charset="0"/>
                      </a:endParaRPr>
                    </a:p>
                  </a:txBody>
                  <a:tcPr marL="25807" marR="25807" marT="25807" marB="25807"/>
                </a:tc>
                <a:tc>
                  <a:txBody>
                    <a:bodyPr/>
                    <a:lstStyle/>
                    <a:p>
                      <a:pPr marL="0" marR="0">
                        <a:buNone/>
                      </a:pPr>
                      <a:r>
                        <a:rPr lang="en-US" sz="1800">
                          <a:effectLst/>
                        </a:rPr>
                        <a:t>70-79%</a:t>
                      </a:r>
                      <a:endParaRPr lang="en-US" sz="1800">
                        <a:effectLst/>
                        <a:latin typeface="Aptos" panose="020B0004020202020204" pitchFamily="34" charset="0"/>
                        <a:ea typeface="Aptos" panose="020B0004020202020204" pitchFamily="34" charset="0"/>
                        <a:cs typeface="Aptos" panose="020B0004020202020204" pitchFamily="34" charset="0"/>
                      </a:endParaRPr>
                    </a:p>
                  </a:txBody>
                  <a:tcPr marL="25807" marR="25807" marT="25807" marB="25807"/>
                </a:tc>
                <a:tc>
                  <a:txBody>
                    <a:bodyPr/>
                    <a:lstStyle/>
                    <a:p>
                      <a:pPr marL="0" marR="0">
                        <a:buNone/>
                      </a:pPr>
                      <a:r>
                        <a:rPr lang="en-US" sz="1800">
                          <a:effectLst/>
                        </a:rPr>
                        <a:t>80% and up</a:t>
                      </a:r>
                      <a:endParaRPr lang="en-US" sz="1800">
                        <a:effectLst/>
                        <a:latin typeface="Aptos" panose="020B0004020202020204" pitchFamily="34" charset="0"/>
                        <a:ea typeface="Aptos" panose="020B0004020202020204" pitchFamily="34" charset="0"/>
                        <a:cs typeface="Aptos" panose="020B0004020202020204" pitchFamily="34" charset="0"/>
                      </a:endParaRPr>
                    </a:p>
                  </a:txBody>
                  <a:tcPr marL="25807" marR="25807" marT="25807" marB="25807"/>
                </a:tc>
                <a:extLst>
                  <a:ext uri="{0D108BD9-81ED-4DB2-BD59-A6C34878D82A}">
                    <a16:rowId xmlns:a16="http://schemas.microsoft.com/office/drawing/2014/main" val="4023879501"/>
                  </a:ext>
                </a:extLst>
              </a:tr>
              <a:tr h="606400">
                <a:tc>
                  <a:txBody>
                    <a:bodyPr/>
                    <a:lstStyle/>
                    <a:p>
                      <a:pPr marL="0" marR="0">
                        <a:buNone/>
                      </a:pPr>
                      <a:r>
                        <a:rPr lang="en-US" sz="1800">
                          <a:effectLst/>
                        </a:rPr>
                        <a:t>Last Login</a:t>
                      </a:r>
                      <a:endParaRPr lang="en-US" sz="1800">
                        <a:effectLst/>
                        <a:latin typeface="Aptos" panose="020B0004020202020204" pitchFamily="34" charset="0"/>
                        <a:ea typeface="Aptos" panose="020B0004020202020204" pitchFamily="34" charset="0"/>
                        <a:cs typeface="Aptos" panose="020B0004020202020204" pitchFamily="34" charset="0"/>
                      </a:endParaRPr>
                    </a:p>
                  </a:txBody>
                  <a:tcPr marL="25807" marR="25807" marT="25807" marB="25807"/>
                </a:tc>
                <a:tc>
                  <a:txBody>
                    <a:bodyPr/>
                    <a:lstStyle/>
                    <a:p>
                      <a:pPr marL="0" marR="0">
                        <a:buNone/>
                      </a:pPr>
                      <a:r>
                        <a:rPr lang="en-US" sz="1800" dirty="0">
                          <a:effectLst/>
                        </a:rPr>
                        <a:t>Login</a:t>
                      </a:r>
                      <a:endParaRPr lang="en-US" sz="1800" dirty="0">
                        <a:effectLst/>
                        <a:latin typeface="Aptos" panose="020B0004020202020204" pitchFamily="34" charset="0"/>
                        <a:ea typeface="Aptos" panose="020B0004020202020204" pitchFamily="34" charset="0"/>
                        <a:cs typeface="Aptos" panose="020B0004020202020204" pitchFamily="34" charset="0"/>
                      </a:endParaRPr>
                    </a:p>
                  </a:txBody>
                  <a:tcPr marL="25807" marR="25807" marT="25807" marB="25807"/>
                </a:tc>
                <a:tc>
                  <a:txBody>
                    <a:bodyPr/>
                    <a:lstStyle/>
                    <a:p>
                      <a:pPr marL="0" marR="0">
                        <a:buNone/>
                      </a:pPr>
                      <a:r>
                        <a:rPr lang="en-US" sz="1800">
                          <a:effectLst/>
                        </a:rPr>
                        <a:t>7 days or more</a:t>
                      </a:r>
                      <a:endParaRPr lang="en-US" sz="1800">
                        <a:effectLst/>
                        <a:latin typeface="Aptos" panose="020B0004020202020204" pitchFamily="34" charset="0"/>
                        <a:ea typeface="Aptos" panose="020B0004020202020204" pitchFamily="34" charset="0"/>
                        <a:cs typeface="Aptos" panose="020B0004020202020204" pitchFamily="34" charset="0"/>
                      </a:endParaRPr>
                    </a:p>
                  </a:txBody>
                  <a:tcPr marL="25807" marR="25807" marT="25807" marB="25807"/>
                </a:tc>
                <a:tc>
                  <a:txBody>
                    <a:bodyPr/>
                    <a:lstStyle/>
                    <a:p>
                      <a:pPr marL="0" marR="0">
                        <a:buNone/>
                      </a:pPr>
                      <a:r>
                        <a:rPr lang="en-US" sz="1800">
                          <a:effectLst/>
                        </a:rPr>
                        <a:t>4-6 days</a:t>
                      </a:r>
                      <a:endParaRPr lang="en-US" sz="1800">
                        <a:effectLst/>
                        <a:latin typeface="Aptos" panose="020B0004020202020204" pitchFamily="34" charset="0"/>
                        <a:ea typeface="Aptos" panose="020B0004020202020204" pitchFamily="34" charset="0"/>
                        <a:cs typeface="Aptos" panose="020B0004020202020204" pitchFamily="34" charset="0"/>
                      </a:endParaRPr>
                    </a:p>
                  </a:txBody>
                  <a:tcPr marL="25807" marR="25807" marT="25807" marB="25807"/>
                </a:tc>
                <a:tc>
                  <a:txBody>
                    <a:bodyPr/>
                    <a:lstStyle/>
                    <a:p>
                      <a:pPr marL="0" marR="0">
                        <a:buNone/>
                      </a:pPr>
                      <a:r>
                        <a:rPr lang="en-US" sz="1800" dirty="0">
                          <a:effectLst/>
                        </a:rPr>
                        <a:t>3 days or less</a:t>
                      </a:r>
                      <a:endParaRPr lang="en-US" sz="1800" dirty="0">
                        <a:effectLst/>
                        <a:latin typeface="Aptos" panose="020B0004020202020204" pitchFamily="34" charset="0"/>
                        <a:ea typeface="Aptos" panose="020B0004020202020204" pitchFamily="34" charset="0"/>
                        <a:cs typeface="Aptos" panose="020B0004020202020204" pitchFamily="34" charset="0"/>
                      </a:endParaRPr>
                    </a:p>
                  </a:txBody>
                  <a:tcPr marL="25807" marR="25807" marT="25807" marB="25807"/>
                </a:tc>
                <a:extLst>
                  <a:ext uri="{0D108BD9-81ED-4DB2-BD59-A6C34878D82A}">
                    <a16:rowId xmlns:a16="http://schemas.microsoft.com/office/drawing/2014/main" val="636609968"/>
                  </a:ext>
                </a:extLst>
              </a:tr>
            </a:tbl>
          </a:graphicData>
        </a:graphic>
      </p:graphicFrame>
    </p:spTree>
    <p:extLst>
      <p:ext uri="{BB962C8B-B14F-4D97-AF65-F5344CB8AC3E}">
        <p14:creationId xmlns:p14="http://schemas.microsoft.com/office/powerpoint/2010/main" val="1700066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A35466D-CEB2-0929-E782-4793F820CCB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510A5C-7871-2623-1B16-7D122BEB2138}"/>
              </a:ext>
            </a:extLst>
          </p:cNvPr>
          <p:cNvSpPr>
            <a:spLocks noGrp="1"/>
          </p:cNvSpPr>
          <p:nvPr>
            <p:ph type="title"/>
          </p:nvPr>
        </p:nvSpPr>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r>
              <a:rPr lang="en-US" sz="3600" b="1" dirty="0">
                <a:solidFill>
                  <a:schemeClr val="tx1"/>
                </a:solidFill>
              </a:rPr>
              <a:t>What the R.E.A.L. Dashboard Is and Is Not.</a:t>
            </a:r>
          </a:p>
        </p:txBody>
      </p:sp>
      <p:sp>
        <p:nvSpPr>
          <p:cNvPr id="3" name="Text Placeholder 2">
            <a:extLst>
              <a:ext uri="{FF2B5EF4-FFF2-40B4-BE49-F238E27FC236}">
                <a16:creationId xmlns:a16="http://schemas.microsoft.com/office/drawing/2014/main" id="{6318655F-50D6-A408-329D-49921B0EDFE2}"/>
              </a:ext>
            </a:extLst>
          </p:cNvPr>
          <p:cNvSpPr>
            <a:spLocks noGrp="1"/>
          </p:cNvSpPr>
          <p:nvPr>
            <p:ph type="body" idx="1"/>
          </p:nvPr>
        </p:nvSpPr>
        <p:spPr>
          <a:xfrm>
            <a:off x="732800" y="1232712"/>
            <a:ext cx="11130893" cy="4295888"/>
          </a:xfr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pPr marL="444500" indent="-342900"/>
            <a:r>
              <a:rPr lang="en-US" sz="3200" dirty="0"/>
              <a:t>A student-support tool to identify where students may need help across all their active courses.</a:t>
            </a:r>
          </a:p>
          <a:p>
            <a:pPr marL="444500" indent="-342900"/>
            <a:r>
              <a:rPr lang="en-US" sz="3200" dirty="0"/>
              <a:t>Not an evaluation tool for faculty or course quality.</a:t>
            </a:r>
          </a:p>
          <a:p>
            <a:pPr marL="444500" indent="-342900"/>
            <a:r>
              <a:rPr lang="en-US" sz="3200" dirty="0"/>
              <a:t>No individual course or instructor data is shown </a:t>
            </a:r>
          </a:p>
          <a:p>
            <a:pPr marL="1054085" lvl="1" indent="-342900"/>
            <a:r>
              <a:rPr lang="en-US" sz="3200" dirty="0"/>
              <a:t>indicators pull only the lowest measure across a student’s schedule.</a:t>
            </a:r>
            <a:endParaRPr lang="en-US" sz="3200" dirty="0">
              <a:solidFill>
                <a:schemeClr val="tx1"/>
              </a:solidFill>
            </a:endParaRPr>
          </a:p>
        </p:txBody>
      </p:sp>
    </p:spTree>
    <p:extLst>
      <p:ext uri="{BB962C8B-B14F-4D97-AF65-F5344CB8AC3E}">
        <p14:creationId xmlns:p14="http://schemas.microsoft.com/office/powerpoint/2010/main" val="924225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1535E5E-A4D3-BB19-5D34-31C9ABD7204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5459A73-ED12-6CED-51DE-271075924D60}"/>
              </a:ext>
            </a:extLst>
          </p:cNvPr>
          <p:cNvSpPr>
            <a:spLocks noGrp="1"/>
          </p:cNvSpPr>
          <p:nvPr>
            <p:ph type="title"/>
          </p:nvPr>
        </p:nvSpPr>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r>
              <a:rPr lang="en-US" sz="3600" b="1" dirty="0">
                <a:solidFill>
                  <a:schemeClr val="tx1"/>
                </a:solidFill>
              </a:rPr>
              <a:t>REAL Student Dashboard: Development</a:t>
            </a:r>
          </a:p>
        </p:txBody>
      </p:sp>
      <p:sp>
        <p:nvSpPr>
          <p:cNvPr id="3" name="Text Placeholder 2">
            <a:extLst>
              <a:ext uri="{FF2B5EF4-FFF2-40B4-BE49-F238E27FC236}">
                <a16:creationId xmlns:a16="http://schemas.microsoft.com/office/drawing/2014/main" id="{01FC8AAE-A6CA-91BF-D9CF-0502110AF2D9}"/>
              </a:ext>
            </a:extLst>
          </p:cNvPr>
          <p:cNvSpPr>
            <a:spLocks noGrp="1"/>
          </p:cNvSpPr>
          <p:nvPr>
            <p:ph type="body" idx="1"/>
          </p:nvPr>
        </p:nvSpPr>
        <p:spPr>
          <a:xfrm>
            <a:off x="732800" y="1561170"/>
            <a:ext cx="6392829" cy="3967429"/>
          </a:xfr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pPr marL="444500" indent="-342900"/>
            <a:r>
              <a:rPr lang="en-US" sz="2400" b="1" dirty="0">
                <a:solidFill>
                  <a:schemeClr val="tx1"/>
                </a:solidFill>
              </a:rPr>
              <a:t>Collaborative design </a:t>
            </a:r>
            <a:r>
              <a:rPr lang="en-US" sz="2400" dirty="0">
                <a:solidFill>
                  <a:schemeClr val="tx1"/>
                </a:solidFill>
              </a:rPr>
              <a:t>with Online Degree Pathway program chairs.</a:t>
            </a:r>
          </a:p>
          <a:p>
            <a:pPr marL="444500" indent="-342900"/>
            <a:r>
              <a:rPr lang="en-US" sz="2400" dirty="0">
                <a:solidFill>
                  <a:schemeClr val="tx1"/>
                </a:solidFill>
              </a:rPr>
              <a:t>A </a:t>
            </a:r>
            <a:r>
              <a:rPr lang="en-US" sz="2400" b="1" dirty="0">
                <a:solidFill>
                  <a:schemeClr val="tx1"/>
                </a:solidFill>
              </a:rPr>
              <a:t>faculty workgroup </a:t>
            </a:r>
            <a:r>
              <a:rPr lang="en-US" sz="2400" dirty="0">
                <a:solidFill>
                  <a:schemeClr val="tx1"/>
                </a:solidFill>
              </a:rPr>
              <a:t>to provide input and guidance.</a:t>
            </a:r>
          </a:p>
          <a:p>
            <a:pPr marL="444500" indent="-342900"/>
            <a:r>
              <a:rPr lang="en-US" sz="2400" b="1" dirty="0">
                <a:solidFill>
                  <a:schemeClr val="tx1"/>
                </a:solidFill>
              </a:rPr>
              <a:t>Dashboard rendering </a:t>
            </a:r>
            <a:r>
              <a:rPr lang="en-US" sz="2400" dirty="0">
                <a:solidFill>
                  <a:schemeClr val="tx1"/>
                </a:solidFill>
              </a:rPr>
              <a:t>will include slicers/filters for actionable student lists.</a:t>
            </a:r>
          </a:p>
          <a:p>
            <a:pPr marL="444500" indent="-342900"/>
            <a:r>
              <a:rPr lang="en-US" sz="2400" b="1" dirty="0">
                <a:solidFill>
                  <a:schemeClr val="tx1"/>
                </a:solidFill>
              </a:rPr>
              <a:t>Referrals and outreach actions will be tracked </a:t>
            </a:r>
            <a:r>
              <a:rPr lang="en-US" sz="2400" dirty="0">
                <a:solidFill>
                  <a:schemeClr val="tx1"/>
                </a:solidFill>
              </a:rPr>
              <a:t>and eventually integrated with Colleague and/or Starfish for case management.</a:t>
            </a:r>
          </a:p>
        </p:txBody>
      </p:sp>
      <p:pic>
        <p:nvPicPr>
          <p:cNvPr id="8" name="Picture 7" descr="A diagram of a process&#10;&#10;AI-generated content may be incorrect.">
            <a:extLst>
              <a:ext uri="{FF2B5EF4-FFF2-40B4-BE49-F238E27FC236}">
                <a16:creationId xmlns:a16="http://schemas.microsoft.com/office/drawing/2014/main" id="{DEEF58C5-69F1-AB2E-1E39-A733D6B1993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01646" y="1446981"/>
            <a:ext cx="4057859" cy="3867349"/>
          </a:xfrm>
          <a:prstGeom prst="rect">
            <a:avLst/>
          </a:prstGeom>
        </p:spPr>
      </p:pic>
    </p:spTree>
    <p:extLst>
      <p:ext uri="{BB962C8B-B14F-4D97-AF65-F5344CB8AC3E}">
        <p14:creationId xmlns:p14="http://schemas.microsoft.com/office/powerpoint/2010/main" val="15791672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5F07CA0-2567-E0E8-ECAA-136D71BB095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4F388FF-7F00-7A9D-265F-5F52AF8E5DA4}"/>
              </a:ext>
            </a:extLst>
          </p:cNvPr>
          <p:cNvSpPr>
            <a:spLocks noGrp="1"/>
          </p:cNvSpPr>
          <p:nvPr>
            <p:ph type="title"/>
          </p:nvPr>
        </p:nvSpPr>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r>
              <a:rPr lang="en-US" sz="3600" b="1" dirty="0">
                <a:solidFill>
                  <a:schemeClr val="tx1"/>
                </a:solidFill>
              </a:rPr>
              <a:t>REAL Student Dashboard: Data Limitations</a:t>
            </a:r>
          </a:p>
        </p:txBody>
      </p:sp>
      <p:sp>
        <p:nvSpPr>
          <p:cNvPr id="3" name="Text Placeholder 2">
            <a:extLst>
              <a:ext uri="{FF2B5EF4-FFF2-40B4-BE49-F238E27FC236}">
                <a16:creationId xmlns:a16="http://schemas.microsoft.com/office/drawing/2014/main" id="{CAC48641-A2D1-90AC-CB91-7045F56849DB}"/>
              </a:ext>
            </a:extLst>
          </p:cNvPr>
          <p:cNvSpPr>
            <a:spLocks noGrp="1"/>
          </p:cNvSpPr>
          <p:nvPr>
            <p:ph type="body" idx="1"/>
          </p:nvPr>
        </p:nvSpPr>
        <p:spPr>
          <a:xfrm>
            <a:off x="732800" y="1232712"/>
            <a:ext cx="11130893" cy="4295888"/>
          </a:xfr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pPr marL="387350" indent="-285750"/>
            <a:r>
              <a:rPr lang="en-US" sz="1800" dirty="0">
                <a:solidFill>
                  <a:schemeClr val="tx1"/>
                </a:solidFill>
              </a:rPr>
              <a:t>Data Source Limitations</a:t>
            </a:r>
          </a:p>
          <a:p>
            <a:pPr marL="996935" lvl="1" indent="-285750"/>
            <a:r>
              <a:rPr lang="en-US" sz="1800" dirty="0">
                <a:solidFill>
                  <a:schemeClr val="tx1"/>
                </a:solidFill>
              </a:rPr>
              <a:t>Canvas Dependent</a:t>
            </a:r>
          </a:p>
          <a:p>
            <a:pPr marL="387350" indent="-285750"/>
            <a:r>
              <a:rPr lang="en-US" sz="1800" dirty="0">
                <a:solidFill>
                  <a:schemeClr val="tx1"/>
                </a:solidFill>
              </a:rPr>
              <a:t>Student Behavior Measurement</a:t>
            </a:r>
          </a:p>
          <a:p>
            <a:pPr marL="996935" lvl="1" indent="-285750"/>
            <a:r>
              <a:rPr lang="en-US" sz="1800" dirty="0">
                <a:solidFill>
                  <a:schemeClr val="tx1"/>
                </a:solidFill>
              </a:rPr>
              <a:t>Engagement ≠ Learning</a:t>
            </a:r>
          </a:p>
          <a:p>
            <a:pPr marL="996935" lvl="1" indent="-285750"/>
            <a:r>
              <a:rPr lang="en-US" sz="1800" dirty="0">
                <a:solidFill>
                  <a:schemeClr val="tx1"/>
                </a:solidFill>
              </a:rPr>
              <a:t>Offline Learning</a:t>
            </a:r>
          </a:p>
          <a:p>
            <a:pPr marL="387350" indent="-285750"/>
            <a:r>
              <a:rPr lang="en-US" sz="1800" dirty="0">
                <a:solidFill>
                  <a:schemeClr val="tx1"/>
                </a:solidFill>
              </a:rPr>
              <a:t>Timing and Frequency</a:t>
            </a:r>
          </a:p>
          <a:p>
            <a:pPr marL="996935" lvl="1" indent="-285750"/>
            <a:r>
              <a:rPr lang="en-US" sz="1800" dirty="0">
                <a:solidFill>
                  <a:schemeClr val="tx1"/>
                </a:solidFill>
              </a:rPr>
              <a:t>Early login or submission patterns may not fully predict long-term success</a:t>
            </a:r>
          </a:p>
          <a:p>
            <a:pPr marL="387350" indent="-285750"/>
            <a:r>
              <a:rPr lang="en-US" sz="1800" dirty="0">
                <a:solidFill>
                  <a:schemeClr val="tx1"/>
                </a:solidFill>
              </a:rPr>
              <a:t>Equity and Representation</a:t>
            </a:r>
          </a:p>
          <a:p>
            <a:pPr marL="996935" lvl="1" indent="-285750"/>
            <a:r>
              <a:rPr lang="en-US" sz="1800" dirty="0">
                <a:solidFill>
                  <a:schemeClr val="tx1"/>
                </a:solidFill>
              </a:rPr>
              <a:t>Digital access differences: Students with limited devices or internet access may show lower engagement, which could be misinterpreted as lack of effort.</a:t>
            </a:r>
          </a:p>
          <a:p>
            <a:pPr marL="387350" indent="-285750"/>
            <a:r>
              <a:rPr lang="en-US" sz="1800" dirty="0">
                <a:solidFill>
                  <a:schemeClr val="tx1"/>
                </a:solidFill>
              </a:rPr>
              <a:t>Analysis and Interpretation</a:t>
            </a:r>
          </a:p>
          <a:p>
            <a:pPr marL="996935" lvl="1" indent="-285750"/>
            <a:r>
              <a:rPr lang="en-US" sz="1800" dirty="0">
                <a:solidFill>
                  <a:schemeClr val="tx1"/>
                </a:solidFill>
              </a:rPr>
              <a:t>Correlation vs. Causation</a:t>
            </a:r>
          </a:p>
          <a:p>
            <a:pPr marL="996935" lvl="1" indent="-285750"/>
            <a:r>
              <a:rPr lang="en-US" sz="1800" dirty="0">
                <a:solidFill>
                  <a:schemeClr val="tx1"/>
                </a:solidFill>
              </a:rPr>
              <a:t>Instructor Impact: Course Design, assignment frequency, etc. </a:t>
            </a:r>
          </a:p>
          <a:p>
            <a:pPr marL="387350" indent="-285750"/>
            <a:r>
              <a:rPr lang="en-US" sz="1800" dirty="0">
                <a:solidFill>
                  <a:schemeClr val="tx1"/>
                </a:solidFill>
              </a:rPr>
              <a:t>Data Privacy</a:t>
            </a:r>
          </a:p>
          <a:p>
            <a:pPr marL="996935" lvl="1" indent="-285750"/>
            <a:r>
              <a:rPr lang="en-US" sz="1800" dirty="0">
                <a:solidFill>
                  <a:schemeClr val="tx1"/>
                </a:solidFill>
              </a:rPr>
              <a:t>FERPA constraints</a:t>
            </a:r>
          </a:p>
        </p:txBody>
      </p:sp>
    </p:spTree>
    <p:extLst>
      <p:ext uri="{BB962C8B-B14F-4D97-AF65-F5344CB8AC3E}">
        <p14:creationId xmlns:p14="http://schemas.microsoft.com/office/powerpoint/2010/main" val="7964354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0701CE9-54AA-39CA-6B30-B4EFEDC3D5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CFF9420-4061-ABD1-2F35-5CB99483F489}"/>
              </a:ext>
            </a:extLst>
          </p:cNvPr>
          <p:cNvSpPr>
            <a:spLocks noGrp="1"/>
          </p:cNvSpPr>
          <p:nvPr>
            <p:ph type="title"/>
          </p:nvPr>
        </p:nvSpPr>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r>
              <a:rPr lang="en-US" sz="3600" b="1" dirty="0"/>
              <a:t>What does Success Look Like?</a:t>
            </a:r>
            <a:endParaRPr lang="en-US" sz="3600" b="1" dirty="0">
              <a:solidFill>
                <a:schemeClr val="tx1"/>
              </a:solidFill>
            </a:endParaRPr>
          </a:p>
        </p:txBody>
      </p:sp>
      <p:sp>
        <p:nvSpPr>
          <p:cNvPr id="3" name="Text Placeholder 2">
            <a:extLst>
              <a:ext uri="{FF2B5EF4-FFF2-40B4-BE49-F238E27FC236}">
                <a16:creationId xmlns:a16="http://schemas.microsoft.com/office/drawing/2014/main" id="{09AAC98B-C337-EBC3-1F2F-D2427CA6F40A}"/>
              </a:ext>
            </a:extLst>
          </p:cNvPr>
          <p:cNvSpPr>
            <a:spLocks noGrp="1"/>
          </p:cNvSpPr>
          <p:nvPr>
            <p:ph type="body" idx="1"/>
          </p:nvPr>
        </p:nvSpPr>
        <p:spPr>
          <a:xfrm>
            <a:off x="732800" y="1443477"/>
            <a:ext cx="10262302" cy="4578182"/>
          </a:xfr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pPr marL="101598" indent="0">
              <a:buNone/>
            </a:pPr>
            <a:r>
              <a:rPr lang="en-US" sz="1300" b="0" i="0" dirty="0">
                <a:solidFill>
                  <a:srgbClr val="000000"/>
                </a:solidFill>
                <a:effectLst/>
                <a:latin typeface="+mn-lt"/>
              </a:rPr>
              <a:t>Success for the R.E.A.L. Dashboard means students are identified and supported earlier, equity gaps are narrowed, faculty and staff have the tools to work more efficiently, and more of our Online Degree Pathway students persist to completion while increasing enrollment.</a:t>
            </a:r>
            <a:endParaRPr lang="en-US" sz="1300" dirty="0">
              <a:effectLst/>
              <a:latin typeface="+mn-lt"/>
            </a:endParaRPr>
          </a:p>
          <a:p>
            <a:r>
              <a:rPr lang="en-US" sz="1300" b="0" i="0" dirty="0">
                <a:solidFill>
                  <a:srgbClr val="000000"/>
                </a:solidFill>
                <a:effectLst/>
                <a:latin typeface="+mn-lt"/>
              </a:rPr>
              <a:t>Student-Centered Success Outcomes</a:t>
            </a:r>
            <a:endParaRPr lang="en-US" sz="1300" dirty="0">
              <a:effectLst/>
              <a:latin typeface="+mn-lt"/>
            </a:endParaRPr>
          </a:p>
          <a:p>
            <a:pPr marL="742950" lvl="1" indent="-285750"/>
            <a:r>
              <a:rPr lang="en-US" sz="1300" b="0" i="0" dirty="0">
                <a:solidFill>
                  <a:srgbClr val="000000"/>
                </a:solidFill>
                <a:effectLst/>
                <a:latin typeface="+mn-lt"/>
              </a:rPr>
              <a:t>Students flagged early by the dashboard are connected to tutoring, counseling, or resources within the same week.</a:t>
            </a:r>
            <a:endParaRPr lang="en-US" sz="1300" dirty="0">
              <a:effectLst/>
              <a:latin typeface="+mn-lt"/>
            </a:endParaRPr>
          </a:p>
          <a:p>
            <a:pPr marL="742950" lvl="1" indent="-285750"/>
            <a:r>
              <a:rPr lang="en-US" sz="1300" b="0" i="0" dirty="0">
                <a:solidFill>
                  <a:srgbClr val="000000"/>
                </a:solidFill>
                <a:effectLst/>
                <a:latin typeface="+mn-lt"/>
              </a:rPr>
              <a:t>Students receiving outreach show higher persistence from term to term compared to peers not flagged.</a:t>
            </a:r>
            <a:endParaRPr lang="en-US" sz="1300" dirty="0">
              <a:effectLst/>
              <a:latin typeface="+mn-lt"/>
            </a:endParaRPr>
          </a:p>
          <a:p>
            <a:pPr marL="742950" lvl="1" indent="-285750"/>
            <a:r>
              <a:rPr lang="en-US" sz="1300" b="0" i="0" dirty="0">
                <a:solidFill>
                  <a:srgbClr val="000000"/>
                </a:solidFill>
                <a:effectLst/>
                <a:latin typeface="+mn-lt"/>
              </a:rPr>
              <a:t>Increased course success rates in high-impact courses (e.g., transfer-level Math and English).</a:t>
            </a:r>
            <a:endParaRPr lang="en-US" sz="1300" dirty="0">
              <a:effectLst/>
              <a:latin typeface="+mn-lt"/>
            </a:endParaRPr>
          </a:p>
          <a:p>
            <a:pPr marL="742950" lvl="1" indent="-285750"/>
            <a:r>
              <a:rPr lang="en-US" sz="1300" b="0" i="0" dirty="0">
                <a:solidFill>
                  <a:srgbClr val="000000"/>
                </a:solidFill>
                <a:effectLst/>
                <a:latin typeface="+mn-lt"/>
              </a:rPr>
              <a:t>More students in Online Degree Pathways stay on track to degree/certificate completion.</a:t>
            </a:r>
            <a:endParaRPr lang="en-US" sz="1300" dirty="0">
              <a:effectLst/>
              <a:latin typeface="+mn-lt"/>
            </a:endParaRPr>
          </a:p>
          <a:p>
            <a:r>
              <a:rPr lang="en-US" sz="1300" b="0" i="0" dirty="0">
                <a:solidFill>
                  <a:srgbClr val="000000"/>
                </a:solidFill>
                <a:effectLst/>
                <a:latin typeface="+mn-lt"/>
              </a:rPr>
              <a:t>Equity-Focused Success Outcomes</a:t>
            </a:r>
            <a:endParaRPr lang="en-US" sz="1300" dirty="0">
              <a:effectLst/>
              <a:latin typeface="+mn-lt"/>
            </a:endParaRPr>
          </a:p>
          <a:p>
            <a:pPr marL="742950" lvl="1" indent="-285750"/>
            <a:r>
              <a:rPr lang="en-US" sz="1300" b="0" i="0" dirty="0">
                <a:solidFill>
                  <a:srgbClr val="000000"/>
                </a:solidFill>
                <a:effectLst/>
                <a:latin typeface="+mn-lt"/>
              </a:rPr>
              <a:t>Disaggregated dashboard data helps identify equity gaps (race/ethnicity, first-gen, Pell, etc.).</a:t>
            </a:r>
            <a:endParaRPr lang="en-US" sz="1300" dirty="0">
              <a:effectLst/>
              <a:latin typeface="+mn-lt"/>
            </a:endParaRPr>
          </a:p>
          <a:p>
            <a:pPr marL="742950" lvl="1" indent="-285750"/>
            <a:r>
              <a:rPr lang="en-US" sz="1300" b="0" i="0" dirty="0">
                <a:solidFill>
                  <a:srgbClr val="000000"/>
                </a:solidFill>
                <a:effectLst/>
                <a:latin typeface="+mn-lt"/>
              </a:rPr>
              <a:t>Disproportionately impacted (DI) students who receive targeted support show narrowed outcome gaps in persistence and completion.</a:t>
            </a:r>
            <a:endParaRPr lang="en-US" sz="1300" dirty="0">
              <a:effectLst/>
              <a:latin typeface="+mn-lt"/>
            </a:endParaRPr>
          </a:p>
          <a:p>
            <a:pPr marL="742950" lvl="1" indent="-285750"/>
            <a:r>
              <a:rPr lang="en-US" sz="1300" b="0" i="0" dirty="0">
                <a:solidFill>
                  <a:srgbClr val="000000"/>
                </a:solidFill>
                <a:effectLst/>
                <a:latin typeface="+mn-lt"/>
              </a:rPr>
              <a:t>Equity alignment: The dashboard strengthens SEAP goals and Guided Pathways pillars (“Help students stay on the path” and “Ensure students are learning”).</a:t>
            </a:r>
            <a:endParaRPr lang="en-US" sz="1300" dirty="0">
              <a:effectLst/>
              <a:latin typeface="+mn-lt"/>
            </a:endParaRPr>
          </a:p>
          <a:p>
            <a:r>
              <a:rPr lang="en-US" sz="1300" b="0" i="0" dirty="0">
                <a:solidFill>
                  <a:srgbClr val="000000"/>
                </a:solidFill>
                <a:effectLst/>
                <a:latin typeface="+mn-lt"/>
              </a:rPr>
              <a:t>Faculty &amp; Staff Success Outcomes</a:t>
            </a:r>
            <a:endParaRPr lang="en-US" sz="1300" dirty="0">
              <a:effectLst/>
              <a:latin typeface="+mn-lt"/>
            </a:endParaRPr>
          </a:p>
          <a:p>
            <a:pPr marL="742950" lvl="1" indent="-285750"/>
            <a:r>
              <a:rPr lang="en-US" sz="1300" b="0" i="0" dirty="0">
                <a:solidFill>
                  <a:srgbClr val="000000"/>
                </a:solidFill>
                <a:effectLst/>
                <a:latin typeface="+mn-lt"/>
              </a:rPr>
              <a:t>Faculty experience a reduced invisible workload by not having to track student engagement manually.</a:t>
            </a:r>
            <a:endParaRPr lang="en-US" sz="1300" dirty="0">
              <a:effectLst/>
              <a:latin typeface="+mn-lt"/>
            </a:endParaRPr>
          </a:p>
          <a:p>
            <a:pPr marL="742950" lvl="1" indent="-285750"/>
            <a:r>
              <a:rPr lang="en-US" sz="1300" b="0" i="0" dirty="0">
                <a:solidFill>
                  <a:srgbClr val="000000"/>
                </a:solidFill>
                <a:effectLst/>
                <a:latin typeface="+mn-lt"/>
              </a:rPr>
              <a:t>Support staff (e.g., Monica in our office) can scale interventions Dashboard becomes a model for data-informed decision-making across programs.</a:t>
            </a:r>
            <a:endParaRPr lang="en-US" sz="1300" dirty="0">
              <a:effectLst/>
              <a:latin typeface="+mn-lt"/>
            </a:endParaRPr>
          </a:p>
          <a:p>
            <a:pPr marL="742950" lvl="1" indent="-285750"/>
            <a:r>
              <a:rPr lang="en-US" sz="1300" b="0" i="0" dirty="0">
                <a:solidFill>
                  <a:srgbClr val="000000"/>
                </a:solidFill>
                <a:effectLst/>
                <a:latin typeface="+mn-lt"/>
              </a:rPr>
              <a:t>Integration with Colleague/Starfish enables better tracking of interventions and follow-up.</a:t>
            </a:r>
            <a:endParaRPr lang="en-US" sz="1300" dirty="0">
              <a:effectLst/>
              <a:latin typeface="+mn-lt"/>
            </a:endParaRPr>
          </a:p>
          <a:p>
            <a:pPr marL="742950" lvl="1" indent="-285750"/>
            <a:r>
              <a:rPr lang="en-US" sz="1300" b="0" i="0" dirty="0">
                <a:solidFill>
                  <a:srgbClr val="000000"/>
                </a:solidFill>
                <a:effectLst/>
                <a:latin typeface="+mn-lt"/>
              </a:rPr>
              <a:t>R.E.A.L. Dashboard is embedded into the college equity plan and Completion Agenda as a key strategy.</a:t>
            </a:r>
            <a:endParaRPr lang="en-US" sz="1300" dirty="0">
              <a:effectLst/>
              <a:latin typeface="+mn-lt"/>
            </a:endParaRPr>
          </a:p>
          <a:p>
            <a:pPr marL="101600" indent="0">
              <a:buNone/>
            </a:pPr>
            <a:endParaRPr lang="en-US" sz="1850" dirty="0">
              <a:solidFill>
                <a:schemeClr val="tx1"/>
              </a:solidFill>
            </a:endParaRPr>
          </a:p>
        </p:txBody>
      </p:sp>
    </p:spTree>
    <p:extLst>
      <p:ext uri="{BB962C8B-B14F-4D97-AF65-F5344CB8AC3E}">
        <p14:creationId xmlns:p14="http://schemas.microsoft.com/office/powerpoint/2010/main" val="1802905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9586D2B-6E7E-7CFE-343B-2F1A5FD17055}"/>
            </a:ext>
          </a:extLst>
        </p:cNvPr>
        <p:cNvGrpSpPr/>
        <p:nvPr/>
      </p:nvGrpSpPr>
      <p:grpSpPr>
        <a:xfrm>
          <a:off x="0" y="0"/>
          <a:ext cx="0" cy="0"/>
          <a:chOff x="0" y="0"/>
          <a:chExt cx="0" cy="0"/>
        </a:xfrm>
      </p:grpSpPr>
      <p:sp>
        <p:nvSpPr>
          <p:cNvPr id="3" name="Text Placeholder 2">
            <a:extLst>
              <a:ext uri="{FF2B5EF4-FFF2-40B4-BE49-F238E27FC236}">
                <a16:creationId xmlns:a16="http://schemas.microsoft.com/office/drawing/2014/main" id="{79E34A4B-2111-3FA8-82E5-E1F8AFAF5992}"/>
              </a:ext>
            </a:extLst>
          </p:cNvPr>
          <p:cNvSpPr>
            <a:spLocks noGrp="1"/>
          </p:cNvSpPr>
          <p:nvPr>
            <p:ph type="body" idx="1"/>
          </p:nvPr>
        </p:nvSpPr>
        <p:spPr>
          <a:xfrm>
            <a:off x="369385" y="1213338"/>
            <a:ext cx="11552737" cy="4774034"/>
          </a:xfr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pPr marL="101600" indent="0">
              <a:buNone/>
            </a:pPr>
            <a:endParaRPr lang="en-US" sz="1100" dirty="0">
              <a:solidFill>
                <a:schemeClr val="tx1"/>
              </a:solidFill>
              <a:latin typeface="Aptos"/>
            </a:endParaRPr>
          </a:p>
          <a:p>
            <a:pPr marL="608965" indent="-507365">
              <a:buNone/>
            </a:pPr>
            <a:r>
              <a:rPr lang="en-US" sz="3200" b="1" dirty="0">
                <a:solidFill>
                  <a:schemeClr val="tx1"/>
                </a:solidFill>
                <a:latin typeface="Aptos"/>
              </a:rPr>
              <a:t>Marvin Gabut</a:t>
            </a:r>
          </a:p>
          <a:p>
            <a:pPr marL="608965" indent="-507365"/>
            <a:r>
              <a:rPr lang="en-US" sz="3200" b="1" dirty="0">
                <a:solidFill>
                  <a:schemeClr val="tx1"/>
                </a:solidFill>
                <a:latin typeface="Aptos"/>
              </a:rPr>
              <a:t>Gabut_Marvin@sac.edu</a:t>
            </a:r>
          </a:p>
          <a:p>
            <a:pPr marL="608965" indent="-507365"/>
            <a:r>
              <a:rPr lang="en-US" sz="3200" b="1" dirty="0">
                <a:solidFill>
                  <a:schemeClr val="tx1"/>
                </a:solidFill>
                <a:latin typeface="Aptos"/>
              </a:rPr>
              <a:t>714-564-6734</a:t>
            </a:r>
          </a:p>
          <a:p>
            <a:pPr marL="608965" indent="-507365"/>
            <a:endParaRPr lang="en-US" sz="3200" b="1" dirty="0">
              <a:solidFill>
                <a:schemeClr val="tx1"/>
              </a:solidFill>
              <a:latin typeface="Aptos"/>
            </a:endParaRPr>
          </a:p>
          <a:p>
            <a:pPr marL="608965" indent="-507365"/>
            <a:endParaRPr lang="en-US" sz="3200" b="1" dirty="0">
              <a:solidFill>
                <a:schemeClr val="tx1"/>
              </a:solidFill>
              <a:latin typeface="Aptos"/>
            </a:endParaRPr>
          </a:p>
          <a:p>
            <a:pPr marL="101600" indent="0">
              <a:buNone/>
            </a:pPr>
            <a:r>
              <a:rPr lang="en-US" sz="3200" b="1" dirty="0">
                <a:solidFill>
                  <a:schemeClr val="tx1"/>
                </a:solidFill>
                <a:latin typeface="Aptos"/>
              </a:rPr>
              <a:t>Scenarios</a:t>
            </a:r>
          </a:p>
          <a:p>
            <a:pPr marL="558800" indent="-457200"/>
            <a:r>
              <a:rPr lang="en-US" sz="3200" b="1" dirty="0">
                <a:solidFill>
                  <a:schemeClr val="tx1"/>
                </a:solidFill>
                <a:latin typeface="Aptos"/>
              </a:rPr>
              <a:t>RYYR</a:t>
            </a:r>
          </a:p>
          <a:p>
            <a:pPr marL="558800" indent="-457200"/>
            <a:r>
              <a:rPr lang="en-US" sz="3200" b="1" dirty="0">
                <a:solidFill>
                  <a:schemeClr val="tx1"/>
                </a:solidFill>
                <a:latin typeface="Aptos"/>
              </a:rPr>
              <a:t>GGGG</a:t>
            </a:r>
          </a:p>
          <a:p>
            <a:pPr marL="558800" indent="-457200"/>
            <a:r>
              <a:rPr lang="en-US" sz="3200" b="1" dirty="0">
                <a:solidFill>
                  <a:schemeClr val="tx1"/>
                </a:solidFill>
                <a:latin typeface="Aptos"/>
              </a:rPr>
              <a:t>RGRG</a:t>
            </a:r>
          </a:p>
        </p:txBody>
      </p:sp>
      <p:sp>
        <p:nvSpPr>
          <p:cNvPr id="6" name="Title 5">
            <a:extLst>
              <a:ext uri="{FF2B5EF4-FFF2-40B4-BE49-F238E27FC236}">
                <a16:creationId xmlns:a16="http://schemas.microsoft.com/office/drawing/2014/main" id="{15995809-DCA0-92AE-DD0B-FE1EE6AD1F01}"/>
              </a:ext>
            </a:extLst>
          </p:cNvPr>
          <p:cNvSpPr>
            <a:spLocks noGrp="1"/>
          </p:cNvSpPr>
          <p:nvPr>
            <p:ph type="title"/>
          </p:nvPr>
        </p:nvSpPr>
        <p:spPr/>
        <p:txBody>
          <a:bodyPr/>
          <a:lstStyle/>
          <a:p>
            <a:r>
              <a:rPr lang="en-US" sz="4000" dirty="0">
                <a:solidFill>
                  <a:schemeClr val="tx1"/>
                </a:solidFill>
              </a:rPr>
              <a:t>Questions and Suggestions</a:t>
            </a:r>
          </a:p>
        </p:txBody>
      </p:sp>
      <p:pic>
        <p:nvPicPr>
          <p:cNvPr id="2" name="Picture 1">
            <a:extLst>
              <a:ext uri="{FF2B5EF4-FFF2-40B4-BE49-F238E27FC236}">
                <a16:creationId xmlns:a16="http://schemas.microsoft.com/office/drawing/2014/main" id="{55BA1E6E-C128-4011-3735-44FD67BA6AA5}"/>
              </a:ext>
            </a:extLst>
          </p:cNvPr>
          <p:cNvPicPr>
            <a:picLocks noChangeAspect="1"/>
          </p:cNvPicPr>
          <p:nvPr/>
        </p:nvPicPr>
        <p:blipFill>
          <a:blip r:embed="rId3"/>
          <a:stretch>
            <a:fillRect/>
          </a:stretch>
        </p:blipFill>
        <p:spPr>
          <a:xfrm>
            <a:off x="5504294" y="2744763"/>
            <a:ext cx="5224506" cy="2227839"/>
          </a:xfrm>
          <a:prstGeom prst="rect">
            <a:avLst/>
          </a:prstGeom>
        </p:spPr>
      </p:pic>
    </p:spTree>
    <p:extLst>
      <p:ext uri="{BB962C8B-B14F-4D97-AF65-F5344CB8AC3E}">
        <p14:creationId xmlns:p14="http://schemas.microsoft.com/office/powerpoint/2010/main" val="10714687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1EBB999-23CB-9BFC-84F0-31BA2C78E55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5928E70-2574-7112-5C5A-A7B2ECE152E2}"/>
              </a:ext>
            </a:extLst>
          </p:cNvPr>
          <p:cNvSpPr>
            <a:spLocks noGrp="1"/>
          </p:cNvSpPr>
          <p:nvPr>
            <p:ph type="title"/>
          </p:nvPr>
        </p:nvSpPr>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endParaRPr lang="en-US" sz="2400" b="1" dirty="0">
              <a:solidFill>
                <a:schemeClr val="tx1"/>
              </a:solidFill>
            </a:endParaRPr>
          </a:p>
        </p:txBody>
      </p:sp>
      <p:sp>
        <p:nvSpPr>
          <p:cNvPr id="3" name="Text Placeholder 2">
            <a:extLst>
              <a:ext uri="{FF2B5EF4-FFF2-40B4-BE49-F238E27FC236}">
                <a16:creationId xmlns:a16="http://schemas.microsoft.com/office/drawing/2014/main" id="{026F222D-B21F-239F-3648-AFF3EF17C178}"/>
              </a:ext>
            </a:extLst>
          </p:cNvPr>
          <p:cNvSpPr>
            <a:spLocks noGrp="1"/>
          </p:cNvSpPr>
          <p:nvPr>
            <p:ph type="body" idx="1"/>
          </p:nvPr>
        </p:nvSpPr>
        <p:spPr>
          <a:xfrm>
            <a:off x="498339" y="1342292"/>
            <a:ext cx="11144129" cy="4543861"/>
          </a:xfr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pPr marL="0" indent="0" algn="ctr">
              <a:buNone/>
            </a:pPr>
            <a:endParaRPr lang="en-US" sz="2000" dirty="0">
              <a:solidFill>
                <a:schemeClr val="tx1"/>
              </a:solidFill>
              <a:latin typeface="Aptos Display"/>
            </a:endParaRPr>
          </a:p>
          <a:p>
            <a:pPr marL="0" indent="0" algn="ctr">
              <a:buNone/>
            </a:pPr>
            <a:endParaRPr lang="en-US" sz="2000" dirty="0">
              <a:solidFill>
                <a:schemeClr val="tx1"/>
              </a:solidFill>
              <a:latin typeface="Aptos Display"/>
            </a:endParaRPr>
          </a:p>
          <a:p>
            <a:pPr marL="0" indent="0" algn="ctr">
              <a:buNone/>
            </a:pPr>
            <a:endParaRPr lang="en-US" sz="2000" dirty="0">
              <a:solidFill>
                <a:schemeClr val="tx1"/>
              </a:solidFill>
              <a:latin typeface="Aptos Display"/>
            </a:endParaRPr>
          </a:p>
          <a:p>
            <a:pPr marL="0" indent="0" algn="ctr">
              <a:buNone/>
            </a:pPr>
            <a:endParaRPr lang="en-US" sz="2000" dirty="0">
              <a:solidFill>
                <a:schemeClr val="tx1"/>
              </a:solidFill>
              <a:latin typeface="Aptos Display"/>
            </a:endParaRPr>
          </a:p>
          <a:p>
            <a:pPr marL="0" indent="0" algn="ctr">
              <a:buNone/>
            </a:pPr>
            <a:endParaRPr lang="en-US" sz="2000" dirty="0">
              <a:solidFill>
                <a:schemeClr val="tx1"/>
              </a:solidFill>
              <a:latin typeface="Aptos Display"/>
            </a:endParaRPr>
          </a:p>
          <a:p>
            <a:pPr marL="0" indent="0" algn="ctr">
              <a:buNone/>
            </a:pPr>
            <a:r>
              <a:rPr lang="en-US" sz="4400" dirty="0">
                <a:solidFill>
                  <a:schemeClr val="tx1"/>
                </a:solidFill>
                <a:latin typeface="Aptos Display"/>
              </a:rPr>
              <a:t>Thank you!</a:t>
            </a:r>
          </a:p>
        </p:txBody>
      </p:sp>
    </p:spTree>
    <p:extLst>
      <p:ext uri="{BB962C8B-B14F-4D97-AF65-F5344CB8AC3E}">
        <p14:creationId xmlns:p14="http://schemas.microsoft.com/office/powerpoint/2010/main" val="14330724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3501F3B-9071-6308-9EC4-3C9DFB2CDA7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3A105F0-C6C4-D344-B955-A37972F09A77}"/>
              </a:ext>
            </a:extLst>
          </p:cNvPr>
          <p:cNvSpPr>
            <a:spLocks noGrp="1"/>
          </p:cNvSpPr>
          <p:nvPr>
            <p:ph type="title"/>
          </p:nvPr>
        </p:nvSpPr>
        <p:spPr>
          <a:xfrm>
            <a:off x="732800" y="386583"/>
            <a:ext cx="9996000" cy="732800"/>
          </a:xfr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r>
              <a:rPr lang="en-US" sz="3600" b="1" dirty="0">
                <a:solidFill>
                  <a:schemeClr val="tx1"/>
                </a:solidFill>
              </a:rPr>
              <a:t>Who Owns Student Retention at SAC?</a:t>
            </a:r>
          </a:p>
        </p:txBody>
      </p:sp>
      <p:sp>
        <p:nvSpPr>
          <p:cNvPr id="3" name="Text Placeholder 2">
            <a:extLst>
              <a:ext uri="{FF2B5EF4-FFF2-40B4-BE49-F238E27FC236}">
                <a16:creationId xmlns:a16="http://schemas.microsoft.com/office/drawing/2014/main" id="{E252DFB6-7D1D-5556-166D-D25037EBF368}"/>
              </a:ext>
            </a:extLst>
          </p:cNvPr>
          <p:cNvSpPr>
            <a:spLocks noGrp="1"/>
          </p:cNvSpPr>
          <p:nvPr>
            <p:ph type="body" idx="1"/>
          </p:nvPr>
        </p:nvSpPr>
        <p:spPr>
          <a:xfrm>
            <a:off x="619311" y="1357009"/>
            <a:ext cx="11428127" cy="4171591"/>
          </a:xfr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pPr marL="444500" indent="-342900">
              <a:buFont typeface="Wingdings" panose="05000000000000000000" pitchFamily="2" charset="2"/>
              <a:buChar char="q"/>
            </a:pPr>
            <a:r>
              <a:rPr lang="en-US" sz="3600" dirty="0">
                <a:solidFill>
                  <a:schemeClr val="tx1"/>
                </a:solidFill>
              </a:rPr>
              <a:t>Academic Affairs</a:t>
            </a:r>
          </a:p>
          <a:p>
            <a:pPr marL="444500" indent="-342900">
              <a:buFont typeface="Wingdings" panose="05000000000000000000" pitchFamily="2" charset="2"/>
              <a:buChar char="q"/>
            </a:pPr>
            <a:r>
              <a:rPr lang="en-US" sz="3600" dirty="0">
                <a:solidFill>
                  <a:schemeClr val="tx1"/>
                </a:solidFill>
              </a:rPr>
              <a:t>Student Services</a:t>
            </a:r>
          </a:p>
          <a:p>
            <a:pPr marL="444500" indent="-342900">
              <a:buFont typeface="Wingdings" panose="05000000000000000000" pitchFamily="2" charset="2"/>
              <a:buChar char="q"/>
            </a:pPr>
            <a:r>
              <a:rPr lang="en-US" sz="3600" dirty="0">
                <a:solidFill>
                  <a:schemeClr val="tx1"/>
                </a:solidFill>
              </a:rPr>
              <a:t>Enrollment Management</a:t>
            </a:r>
          </a:p>
          <a:p>
            <a:pPr marL="444500" indent="-342900">
              <a:buFont typeface="Wingdings" panose="05000000000000000000" pitchFamily="2" charset="2"/>
              <a:buChar char="q"/>
            </a:pPr>
            <a:r>
              <a:rPr lang="en-US" sz="3600" dirty="0">
                <a:solidFill>
                  <a:schemeClr val="tx1"/>
                </a:solidFill>
              </a:rPr>
              <a:t>Faculty</a:t>
            </a:r>
          </a:p>
        </p:txBody>
      </p:sp>
    </p:spTree>
    <p:extLst>
      <p:ext uri="{BB962C8B-B14F-4D97-AF65-F5344CB8AC3E}">
        <p14:creationId xmlns:p14="http://schemas.microsoft.com/office/powerpoint/2010/main" val="27650787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E199FDD-BBDA-A14F-A216-2589905F3EE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44672DF-EBCD-07A4-F27A-ED38F571EEB4}"/>
              </a:ext>
            </a:extLst>
          </p:cNvPr>
          <p:cNvSpPr>
            <a:spLocks noGrp="1"/>
          </p:cNvSpPr>
          <p:nvPr>
            <p:ph type="title"/>
          </p:nvPr>
        </p:nvSpPr>
        <p:spPr>
          <a:xfrm>
            <a:off x="732800" y="386583"/>
            <a:ext cx="9996000" cy="732800"/>
          </a:xfr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r>
              <a:rPr lang="en-US" sz="3600" b="1" dirty="0"/>
              <a:t>References</a:t>
            </a:r>
            <a:endParaRPr lang="en-US" sz="3600" b="1" dirty="0">
              <a:solidFill>
                <a:schemeClr val="tx1"/>
              </a:solidFill>
            </a:endParaRPr>
          </a:p>
        </p:txBody>
      </p:sp>
      <p:sp>
        <p:nvSpPr>
          <p:cNvPr id="3" name="Text Placeholder 2">
            <a:extLst>
              <a:ext uri="{FF2B5EF4-FFF2-40B4-BE49-F238E27FC236}">
                <a16:creationId xmlns:a16="http://schemas.microsoft.com/office/drawing/2014/main" id="{419F1AC9-F851-60A9-1740-623781FE4678}"/>
              </a:ext>
            </a:extLst>
          </p:cNvPr>
          <p:cNvSpPr>
            <a:spLocks noGrp="1"/>
          </p:cNvSpPr>
          <p:nvPr>
            <p:ph type="body" idx="1"/>
          </p:nvPr>
        </p:nvSpPr>
        <p:spPr>
          <a:xfrm>
            <a:off x="619311" y="1357009"/>
            <a:ext cx="11428127" cy="4171591"/>
          </a:xfr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pPr marL="558800" indent="-457200"/>
            <a:r>
              <a:rPr lang="en-US" sz="1800" dirty="0">
                <a:solidFill>
                  <a:schemeClr val="tx1"/>
                </a:solidFill>
              </a:rPr>
              <a:t>Rahmani, A. M., </a:t>
            </a:r>
            <a:r>
              <a:rPr lang="en-US" sz="1800" dirty="0" err="1">
                <a:solidFill>
                  <a:schemeClr val="tx1"/>
                </a:solidFill>
              </a:rPr>
              <a:t>Khodabandelou</a:t>
            </a:r>
            <a:r>
              <a:rPr lang="en-US" sz="1800" dirty="0">
                <a:solidFill>
                  <a:schemeClr val="tx1"/>
                </a:solidFill>
              </a:rPr>
              <a:t>, R., &amp; Kashani-Vahid, L. (2024). </a:t>
            </a:r>
            <a:r>
              <a:rPr lang="en-US" sz="1800" dirty="0">
                <a:solidFill>
                  <a:schemeClr val="tx1"/>
                </a:solidFill>
                <a:hlinkClick r:id="rId3">
                  <a:extLst>
                    <a:ext uri="{A12FA001-AC4F-418D-AE19-62706E023703}">
                      <ahyp:hlinkClr xmlns:ahyp="http://schemas.microsoft.com/office/drawing/2018/hyperlinkcolor" val="tx"/>
                    </a:ext>
                  </a:extLst>
                </a:hlinkClick>
              </a:rPr>
              <a:t>Dropout in online higher education: A systematic literature review</a:t>
            </a:r>
            <a:r>
              <a:rPr lang="en-US" sz="1800" dirty="0">
                <a:solidFill>
                  <a:schemeClr val="tx1"/>
                </a:solidFill>
              </a:rPr>
              <a:t>. International Journal of Educational Technology in Higher Education, 21(1). https://educationaltechnologyjournal.springeropen.com/articles/10.1186/s41239-024-00450-9?utm_</a:t>
            </a:r>
          </a:p>
          <a:p>
            <a:pPr marL="558800" indent="-457200"/>
            <a:r>
              <a:rPr lang="en-US" sz="1800" dirty="0">
                <a:solidFill>
                  <a:schemeClr val="tx1"/>
                </a:solidFill>
              </a:rPr>
              <a:t>Shaikh, U. U., Jabeen, S., Rasool, S., &amp; Alghamdi, F. (2022). </a:t>
            </a:r>
            <a:r>
              <a:rPr lang="en-US" sz="1800" dirty="0">
                <a:solidFill>
                  <a:schemeClr val="tx1"/>
                </a:solidFill>
                <a:hlinkClick r:id="rId4">
                  <a:extLst>
                    <a:ext uri="{A12FA001-AC4F-418D-AE19-62706E023703}">
                      <ahyp:hlinkClr xmlns:ahyp="http://schemas.microsoft.com/office/drawing/2018/hyperlinkcolor" val="tx"/>
                    </a:ext>
                  </a:extLst>
                </a:hlinkClick>
              </a:rPr>
              <a:t>Persistence and dropout in higher online education: Review and categorization of factors</a:t>
            </a:r>
            <a:r>
              <a:rPr lang="en-US" sz="1800" dirty="0">
                <a:solidFill>
                  <a:schemeClr val="tx1"/>
                </a:solidFill>
              </a:rPr>
              <a:t>. Frontiers in Psychology, 13, 902070. https://www.frontiersin.org/journals/psychology/articles/10.3389/fpsyg.2022.902070/full</a:t>
            </a:r>
          </a:p>
          <a:p>
            <a:pPr marL="558800" indent="-457200"/>
            <a:r>
              <a:rPr lang="en-US" sz="1800" dirty="0">
                <a:solidFill>
                  <a:schemeClr val="tx1"/>
                </a:solidFill>
              </a:rPr>
              <a:t>California Community Colleges Chancellor’s Office. (n.d.). </a:t>
            </a:r>
            <a:r>
              <a:rPr lang="en-US" sz="1800" dirty="0">
                <a:solidFill>
                  <a:schemeClr val="tx1"/>
                </a:solidFill>
                <a:hlinkClick r:id="rId5">
                  <a:extLst>
                    <a:ext uri="{A12FA001-AC4F-418D-AE19-62706E023703}">
                      <ahyp:hlinkClr xmlns:ahyp="http://schemas.microsoft.com/office/drawing/2018/hyperlinkcolor" val="tx"/>
                    </a:ext>
                  </a:extLst>
                </a:hlinkClick>
              </a:rPr>
              <a:t>Guided Pathways</a:t>
            </a:r>
            <a:r>
              <a:rPr lang="en-US" sz="1800" dirty="0">
                <a:solidFill>
                  <a:schemeClr val="tx1"/>
                </a:solidFill>
              </a:rPr>
              <a:t>. https://www.cccco.edu/College-Professionals/Guided-Pathways </a:t>
            </a:r>
          </a:p>
          <a:p>
            <a:pPr marL="558800" indent="-457200"/>
            <a:r>
              <a:rPr lang="en-US" sz="1800" dirty="0">
                <a:solidFill>
                  <a:schemeClr val="tx1"/>
                </a:solidFill>
              </a:rPr>
              <a:t>California Community Colleges Chancellor’s Office. (2023). </a:t>
            </a:r>
            <a:r>
              <a:rPr lang="en-US" sz="1800" dirty="0">
                <a:solidFill>
                  <a:schemeClr val="tx1"/>
                </a:solidFill>
                <a:hlinkClick r:id="rId6">
                  <a:extLst>
                    <a:ext uri="{A12FA001-AC4F-418D-AE19-62706E023703}">
                      <ahyp:hlinkClr xmlns:ahyp="http://schemas.microsoft.com/office/drawing/2018/hyperlinkcolor" val="tx"/>
                    </a:ext>
                  </a:extLst>
                </a:hlinkClick>
              </a:rPr>
              <a:t>Vision 2030: A Roadmap for California Community Colleges</a:t>
            </a:r>
            <a:r>
              <a:rPr lang="en-US" sz="1800" dirty="0">
                <a:solidFill>
                  <a:schemeClr val="tx1"/>
                </a:solidFill>
              </a:rPr>
              <a:t>. https://www.cccco.edu/-/media/CCCCO-Website/docs/report/Vision-2030-A-Roadmap-for-California-Community-Colleges.pdf </a:t>
            </a:r>
          </a:p>
          <a:p>
            <a:pPr marL="558800" indent="-457200"/>
            <a:r>
              <a:rPr lang="en-US" sz="1800" dirty="0">
                <a:solidFill>
                  <a:schemeClr val="tx1"/>
                </a:solidFill>
              </a:rPr>
              <a:t>Susnjak, T. (2022). </a:t>
            </a:r>
            <a:r>
              <a:rPr lang="en-US" sz="1800" dirty="0">
                <a:solidFill>
                  <a:schemeClr val="tx1"/>
                </a:solidFill>
                <a:hlinkClick r:id="rId7">
                  <a:extLst>
                    <a:ext uri="{A12FA001-AC4F-418D-AE19-62706E023703}">
                      <ahyp:hlinkClr xmlns:ahyp="http://schemas.microsoft.com/office/drawing/2018/hyperlinkcolor" val="tx"/>
                    </a:ext>
                  </a:extLst>
                </a:hlinkClick>
              </a:rPr>
              <a:t>Learning analytics dashboard: A tool for providing actionable insights and feedback for students</a:t>
            </a:r>
            <a:r>
              <a:rPr lang="en-US" sz="1800" dirty="0">
                <a:solidFill>
                  <a:schemeClr val="tx1"/>
                </a:solidFill>
              </a:rPr>
              <a:t>. Education and Information Technologies, 27, 16073–16104. https://pmc.ncbi.nlm.nih.gov/articles/PMC8853217/ </a:t>
            </a:r>
          </a:p>
          <a:p>
            <a:pPr marL="1054085" lvl="1" indent="-342900"/>
            <a:endParaRPr lang="en-US" sz="1600" dirty="0">
              <a:solidFill>
                <a:schemeClr val="tx1"/>
              </a:solidFill>
            </a:endParaRPr>
          </a:p>
        </p:txBody>
      </p:sp>
    </p:spTree>
    <p:extLst>
      <p:ext uri="{BB962C8B-B14F-4D97-AF65-F5344CB8AC3E}">
        <p14:creationId xmlns:p14="http://schemas.microsoft.com/office/powerpoint/2010/main" val="30293503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7CE1E28-5C12-A54F-310C-5709F528F62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5342F2C-41B8-1F4E-C517-803CBE5AD4C5}"/>
              </a:ext>
            </a:extLst>
          </p:cNvPr>
          <p:cNvSpPr>
            <a:spLocks noGrp="1"/>
          </p:cNvSpPr>
          <p:nvPr>
            <p:ph type="title"/>
          </p:nvPr>
        </p:nvSpPr>
        <p:spPr>
          <a:xfrm>
            <a:off x="777405" y="509247"/>
            <a:ext cx="9996000" cy="732800"/>
          </a:xfr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r>
              <a:rPr lang="en-US" sz="3600" b="1" dirty="0">
                <a:solidFill>
                  <a:schemeClr val="tx1"/>
                </a:solidFill>
              </a:rPr>
              <a:t>Who Owns Student Retention at SAC? - Answer</a:t>
            </a:r>
          </a:p>
        </p:txBody>
      </p:sp>
      <p:sp>
        <p:nvSpPr>
          <p:cNvPr id="3" name="Text Placeholder 2">
            <a:extLst>
              <a:ext uri="{FF2B5EF4-FFF2-40B4-BE49-F238E27FC236}">
                <a16:creationId xmlns:a16="http://schemas.microsoft.com/office/drawing/2014/main" id="{1CADE391-C62A-49B5-77EF-D3E15AAA976B}"/>
              </a:ext>
            </a:extLst>
          </p:cNvPr>
          <p:cNvSpPr>
            <a:spLocks noGrp="1"/>
          </p:cNvSpPr>
          <p:nvPr>
            <p:ph type="body" idx="1"/>
          </p:nvPr>
        </p:nvSpPr>
        <p:spPr>
          <a:xfrm>
            <a:off x="1647825" y="4762617"/>
            <a:ext cx="9332813" cy="732800"/>
          </a:xfr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pPr marL="101600" indent="0" algn="ctr">
              <a:buNone/>
            </a:pPr>
            <a:r>
              <a:rPr lang="en-US" sz="3600" dirty="0">
                <a:solidFill>
                  <a:schemeClr val="tx1"/>
                </a:solidFill>
              </a:rPr>
              <a:t>Monica MacMillen, Student Services Program Specialist</a:t>
            </a:r>
          </a:p>
        </p:txBody>
      </p:sp>
      <p:pic>
        <p:nvPicPr>
          <p:cNvPr id="6" name="Picture 5" descr="Monica MacMillen, Student Services Program Specialist">
            <a:extLst>
              <a:ext uri="{FF2B5EF4-FFF2-40B4-BE49-F238E27FC236}">
                <a16:creationId xmlns:a16="http://schemas.microsoft.com/office/drawing/2014/main" id="{85235612-741A-6B28-E972-45C8C0A6601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38418" y="1566645"/>
            <a:ext cx="3315163" cy="3115110"/>
          </a:xfrm>
          <a:prstGeom prst="rect">
            <a:avLst/>
          </a:prstGeom>
        </p:spPr>
      </p:pic>
    </p:spTree>
    <p:extLst>
      <p:ext uri="{BB962C8B-B14F-4D97-AF65-F5344CB8AC3E}">
        <p14:creationId xmlns:p14="http://schemas.microsoft.com/office/powerpoint/2010/main" val="27676255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A655662-3AD9-EDD2-C91E-2C5CC15FDF4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64141FA-75C6-8334-9883-51B42AF4A94C}"/>
              </a:ext>
            </a:extLst>
          </p:cNvPr>
          <p:cNvSpPr>
            <a:spLocks noGrp="1"/>
          </p:cNvSpPr>
          <p:nvPr>
            <p:ph type="title"/>
          </p:nvPr>
        </p:nvSpPr>
        <p:spPr>
          <a:xfrm>
            <a:off x="755103" y="498095"/>
            <a:ext cx="9996000" cy="732800"/>
          </a:xfr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r>
              <a:rPr lang="en-US" sz="3600" b="1" dirty="0">
                <a:solidFill>
                  <a:schemeClr val="tx1"/>
                </a:solidFill>
              </a:rPr>
              <a:t>Who Owns Student Retention at SAC? – Correct Answer</a:t>
            </a:r>
          </a:p>
        </p:txBody>
      </p:sp>
      <p:sp>
        <p:nvSpPr>
          <p:cNvPr id="3" name="Text Placeholder 2">
            <a:extLst>
              <a:ext uri="{FF2B5EF4-FFF2-40B4-BE49-F238E27FC236}">
                <a16:creationId xmlns:a16="http://schemas.microsoft.com/office/drawing/2014/main" id="{CB23E49F-BB52-F4DD-6F19-123D0757928C}"/>
              </a:ext>
            </a:extLst>
          </p:cNvPr>
          <p:cNvSpPr>
            <a:spLocks noGrp="1"/>
          </p:cNvSpPr>
          <p:nvPr>
            <p:ph type="body" idx="1"/>
          </p:nvPr>
        </p:nvSpPr>
        <p:spPr>
          <a:xfrm>
            <a:off x="619311" y="1357009"/>
            <a:ext cx="11428127" cy="4171591"/>
          </a:xfr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pPr marL="673100" indent="-571500">
              <a:buFont typeface="Wingdings" panose="05000000000000000000" pitchFamily="2" charset="2"/>
              <a:buChar char="ü"/>
            </a:pPr>
            <a:r>
              <a:rPr lang="en-US" sz="3600" dirty="0">
                <a:solidFill>
                  <a:schemeClr val="tx1"/>
                </a:solidFill>
              </a:rPr>
              <a:t>Academic Affairs</a:t>
            </a:r>
          </a:p>
          <a:p>
            <a:pPr marL="673100" indent="-571500">
              <a:buFont typeface="Wingdings" panose="05000000000000000000" pitchFamily="2" charset="2"/>
              <a:buChar char="ü"/>
            </a:pPr>
            <a:r>
              <a:rPr lang="en-US" sz="3600" dirty="0">
                <a:solidFill>
                  <a:schemeClr val="tx1"/>
                </a:solidFill>
              </a:rPr>
              <a:t>Student Services</a:t>
            </a:r>
          </a:p>
          <a:p>
            <a:pPr marL="673100" indent="-571500">
              <a:buFont typeface="Wingdings" panose="05000000000000000000" pitchFamily="2" charset="2"/>
              <a:buChar char="ü"/>
            </a:pPr>
            <a:r>
              <a:rPr lang="en-US" sz="3600" dirty="0">
                <a:solidFill>
                  <a:schemeClr val="tx1"/>
                </a:solidFill>
              </a:rPr>
              <a:t>Enrollment Management</a:t>
            </a:r>
          </a:p>
          <a:p>
            <a:pPr marL="673100" indent="-571500">
              <a:buFont typeface="Wingdings" panose="05000000000000000000" pitchFamily="2" charset="2"/>
              <a:buChar char="ü"/>
            </a:pPr>
            <a:r>
              <a:rPr lang="en-US" sz="3600" dirty="0">
                <a:solidFill>
                  <a:schemeClr val="tx1"/>
                </a:solidFill>
              </a:rPr>
              <a:t>Faculty</a:t>
            </a:r>
          </a:p>
        </p:txBody>
      </p:sp>
    </p:spTree>
    <p:extLst>
      <p:ext uri="{BB962C8B-B14F-4D97-AF65-F5344CB8AC3E}">
        <p14:creationId xmlns:p14="http://schemas.microsoft.com/office/powerpoint/2010/main" val="2799643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3DB5076-B188-70B9-36E0-D6BD1F35C5B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56B1E94-BE10-1811-EF5D-528B7317F647}"/>
              </a:ext>
            </a:extLst>
          </p:cNvPr>
          <p:cNvSpPr>
            <a:spLocks noGrp="1"/>
          </p:cNvSpPr>
          <p:nvPr>
            <p:ph type="title"/>
          </p:nvPr>
        </p:nvSpPr>
        <p:spPr>
          <a:xfrm>
            <a:off x="732800" y="596600"/>
            <a:ext cx="11042888" cy="732800"/>
          </a:xfr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r>
              <a:rPr lang="en-US" sz="3600" b="1" dirty="0">
                <a:solidFill>
                  <a:schemeClr val="tx1"/>
                </a:solidFill>
              </a:rPr>
              <a:t>When Retention Rates Drop, What is the First Area SAC Examines?</a:t>
            </a:r>
          </a:p>
        </p:txBody>
      </p:sp>
      <p:sp>
        <p:nvSpPr>
          <p:cNvPr id="3" name="Text Placeholder 2">
            <a:extLst>
              <a:ext uri="{FF2B5EF4-FFF2-40B4-BE49-F238E27FC236}">
                <a16:creationId xmlns:a16="http://schemas.microsoft.com/office/drawing/2014/main" id="{88DC9F55-5401-B946-0796-CC292C20C64C}"/>
              </a:ext>
            </a:extLst>
          </p:cNvPr>
          <p:cNvSpPr>
            <a:spLocks noGrp="1"/>
          </p:cNvSpPr>
          <p:nvPr>
            <p:ph type="body" idx="1"/>
          </p:nvPr>
        </p:nvSpPr>
        <p:spPr>
          <a:xfrm>
            <a:off x="619311" y="1357009"/>
            <a:ext cx="11428127" cy="4171591"/>
          </a:xfr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pPr marL="444500" indent="-342900">
              <a:buFont typeface="Wingdings" panose="05000000000000000000" pitchFamily="2" charset="2"/>
              <a:buChar char="q"/>
            </a:pPr>
            <a:r>
              <a:rPr lang="en-US" sz="3600" dirty="0">
                <a:solidFill>
                  <a:schemeClr val="tx1"/>
                </a:solidFill>
              </a:rPr>
              <a:t>Academic Affairs</a:t>
            </a:r>
          </a:p>
          <a:p>
            <a:pPr marL="444500" indent="-342900">
              <a:buFont typeface="Wingdings" panose="05000000000000000000" pitchFamily="2" charset="2"/>
              <a:buChar char="q"/>
            </a:pPr>
            <a:r>
              <a:rPr lang="en-US" sz="3600" dirty="0">
                <a:solidFill>
                  <a:schemeClr val="tx1"/>
                </a:solidFill>
              </a:rPr>
              <a:t>Student Success</a:t>
            </a:r>
          </a:p>
          <a:p>
            <a:pPr marL="444500" indent="-342900">
              <a:buFont typeface="Wingdings" panose="05000000000000000000" pitchFamily="2" charset="2"/>
              <a:buChar char="q"/>
            </a:pPr>
            <a:r>
              <a:rPr lang="en-US" sz="3600" dirty="0">
                <a:solidFill>
                  <a:schemeClr val="tx1"/>
                </a:solidFill>
              </a:rPr>
              <a:t>Enrollment Management</a:t>
            </a:r>
          </a:p>
          <a:p>
            <a:pPr marL="444500" indent="-342900">
              <a:buFont typeface="Wingdings" panose="05000000000000000000" pitchFamily="2" charset="2"/>
              <a:buChar char="q"/>
            </a:pPr>
            <a:r>
              <a:rPr lang="en-US" sz="3600" dirty="0">
                <a:solidFill>
                  <a:schemeClr val="tx1"/>
                </a:solidFill>
              </a:rPr>
              <a:t>Faculty</a:t>
            </a:r>
          </a:p>
          <a:p>
            <a:pPr marL="444500" indent="-342900">
              <a:buFont typeface="Wingdings" panose="05000000000000000000" pitchFamily="2" charset="2"/>
              <a:buChar char="q"/>
            </a:pPr>
            <a:r>
              <a:rPr lang="en-US" sz="3600" dirty="0">
                <a:solidFill>
                  <a:schemeClr val="tx1"/>
                </a:solidFill>
              </a:rPr>
              <a:t>Shared Responsibility</a:t>
            </a:r>
          </a:p>
        </p:txBody>
      </p:sp>
    </p:spTree>
    <p:extLst>
      <p:ext uri="{BB962C8B-B14F-4D97-AF65-F5344CB8AC3E}">
        <p14:creationId xmlns:p14="http://schemas.microsoft.com/office/powerpoint/2010/main" val="10875791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7E5F79B-9923-AC52-1006-1BA3B70F26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4194EFD-0E19-D295-2CBE-BE43064451B6}"/>
              </a:ext>
            </a:extLst>
          </p:cNvPr>
          <p:cNvSpPr>
            <a:spLocks noGrp="1"/>
          </p:cNvSpPr>
          <p:nvPr>
            <p:ph type="title"/>
          </p:nvPr>
        </p:nvSpPr>
        <p:spPr>
          <a:xfrm>
            <a:off x="732800" y="386583"/>
            <a:ext cx="9996000" cy="732800"/>
          </a:xfr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r>
              <a:rPr lang="en-US" sz="3600" b="1" dirty="0"/>
              <a:t>Trends informing the R.E.A.L. Dashboard</a:t>
            </a:r>
            <a:endParaRPr lang="en-US" sz="3600" b="1" dirty="0">
              <a:solidFill>
                <a:schemeClr val="tx1"/>
              </a:solidFill>
            </a:endParaRPr>
          </a:p>
        </p:txBody>
      </p:sp>
      <p:sp>
        <p:nvSpPr>
          <p:cNvPr id="3" name="Text Placeholder 2">
            <a:extLst>
              <a:ext uri="{FF2B5EF4-FFF2-40B4-BE49-F238E27FC236}">
                <a16:creationId xmlns:a16="http://schemas.microsoft.com/office/drawing/2014/main" id="{82DE03CD-1306-4883-5542-56BB2FF0D2D9}"/>
              </a:ext>
            </a:extLst>
          </p:cNvPr>
          <p:cNvSpPr>
            <a:spLocks noGrp="1"/>
          </p:cNvSpPr>
          <p:nvPr>
            <p:ph type="body" idx="1"/>
          </p:nvPr>
        </p:nvSpPr>
        <p:spPr>
          <a:xfrm>
            <a:off x="619311" y="1357009"/>
            <a:ext cx="11457460" cy="4642347"/>
          </a:xfr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pPr marL="558800" indent="-457200"/>
            <a:r>
              <a:rPr lang="en-US" sz="2000" b="1" dirty="0">
                <a:solidFill>
                  <a:schemeClr val="tx1"/>
                </a:solidFill>
              </a:rPr>
              <a:t>National Trend</a:t>
            </a:r>
            <a:r>
              <a:rPr lang="en-US" sz="2000" dirty="0">
                <a:solidFill>
                  <a:schemeClr val="tx1"/>
                </a:solidFill>
              </a:rPr>
              <a:t>: Retention and completion rates are lower in fully online degree programs compared to in-person programs, particularly where admission requirements and support systems are limited (Rahmani et al., 2024; Shaikh et al., 2022).</a:t>
            </a:r>
          </a:p>
          <a:p>
            <a:pPr marL="558800" indent="-457200"/>
            <a:r>
              <a:rPr lang="en-US" sz="2000" b="1" dirty="0">
                <a:solidFill>
                  <a:schemeClr val="tx1"/>
                </a:solidFill>
              </a:rPr>
              <a:t>Statewide Trend</a:t>
            </a:r>
            <a:r>
              <a:rPr lang="en-US" sz="2000" dirty="0">
                <a:solidFill>
                  <a:schemeClr val="tx1"/>
                </a:solidFill>
              </a:rPr>
              <a:t>: California’s Guided Pathways and Vision 2030 initiatives emphasize completion and equity goals across all community colleges (California Community Colleges Chancellor’s Office [CCCCO], 2023).</a:t>
            </a:r>
          </a:p>
          <a:p>
            <a:pPr marL="558800" indent="-457200"/>
            <a:r>
              <a:rPr lang="en-US" sz="2000" b="1" dirty="0">
                <a:solidFill>
                  <a:schemeClr val="tx1"/>
                </a:solidFill>
              </a:rPr>
              <a:t>Local Need</a:t>
            </a:r>
            <a:r>
              <a:rPr lang="en-US" sz="2000" dirty="0">
                <a:solidFill>
                  <a:schemeClr val="tx1"/>
                </a:solidFill>
              </a:rPr>
              <a:t>: Within Santa Ana College’s Distance Education Office, one staff member currently provides individualized support for 50 Online Degree Pathway students—a number expected to grow. The R.E.A.L. Dashboard is designed to make this personalized outreach scalable and sustainable (Wang &amp; Houdyshell, 2021; Susnjak, 2022).</a:t>
            </a:r>
          </a:p>
          <a:p>
            <a:pPr marL="558800" indent="-457200"/>
            <a:r>
              <a:rPr lang="en-US" sz="2000" b="1" dirty="0">
                <a:solidFill>
                  <a:schemeClr val="tx1"/>
                </a:solidFill>
              </a:rPr>
              <a:t>Institutional Context</a:t>
            </a:r>
            <a:r>
              <a:rPr lang="en-US" sz="2000" dirty="0">
                <a:solidFill>
                  <a:schemeClr val="tx1"/>
                </a:solidFill>
              </a:rPr>
              <a:t>: Santa Ana College now offers multiple online course lengths (4-, 8-, 12-, and 16-week formats). Supporting persistence across these varied timelines requires responsive tools for monitoring student engagement and success.</a:t>
            </a:r>
          </a:p>
          <a:p>
            <a:pPr marL="1054085" lvl="1" indent="-342900"/>
            <a:endParaRPr lang="en-US" sz="2000" dirty="0">
              <a:solidFill>
                <a:schemeClr val="tx1"/>
              </a:solidFill>
            </a:endParaRPr>
          </a:p>
          <a:p>
            <a:pPr marL="1054085" lvl="1" indent="-342900"/>
            <a:endParaRPr lang="en-US" sz="2000" dirty="0">
              <a:solidFill>
                <a:schemeClr val="tx1"/>
              </a:solidFill>
            </a:endParaRPr>
          </a:p>
        </p:txBody>
      </p:sp>
    </p:spTree>
    <p:extLst>
      <p:ext uri="{BB962C8B-B14F-4D97-AF65-F5344CB8AC3E}">
        <p14:creationId xmlns:p14="http://schemas.microsoft.com/office/powerpoint/2010/main" val="33419284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915EF3-11BD-DA44-574C-3183051482DA}"/>
              </a:ext>
            </a:extLst>
          </p:cNvPr>
          <p:cNvSpPr>
            <a:spLocks noGrp="1"/>
          </p:cNvSpPr>
          <p:nvPr>
            <p:ph type="title"/>
          </p:nvPr>
        </p:nvSpPr>
        <p:spPr>
          <a:xfrm>
            <a:off x="732800" y="386583"/>
            <a:ext cx="9996000" cy="732800"/>
          </a:xfr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r>
              <a:rPr lang="en-US" sz="3600" b="1" dirty="0">
                <a:solidFill>
                  <a:schemeClr val="tx1"/>
                </a:solidFill>
              </a:rPr>
              <a:t>Faculty Course Analytics</a:t>
            </a:r>
          </a:p>
        </p:txBody>
      </p:sp>
      <p:sp>
        <p:nvSpPr>
          <p:cNvPr id="3" name="Text Placeholder 2">
            <a:extLst>
              <a:ext uri="{FF2B5EF4-FFF2-40B4-BE49-F238E27FC236}">
                <a16:creationId xmlns:a16="http://schemas.microsoft.com/office/drawing/2014/main" id="{5ECE5164-FBF7-CA5C-C5C4-2E8798C3E855}"/>
              </a:ext>
            </a:extLst>
          </p:cNvPr>
          <p:cNvSpPr>
            <a:spLocks noGrp="1"/>
          </p:cNvSpPr>
          <p:nvPr>
            <p:ph type="body" idx="1"/>
          </p:nvPr>
        </p:nvSpPr>
        <p:spPr>
          <a:xfrm>
            <a:off x="619311" y="1357009"/>
            <a:ext cx="11428127" cy="4171591"/>
          </a:xfr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pPr marL="444500" indent="-342900"/>
            <a:r>
              <a:rPr lang="en-US" sz="3200" dirty="0">
                <a:solidFill>
                  <a:schemeClr val="tx1"/>
                </a:solidFill>
              </a:rPr>
              <a:t>Canvas New Analytics</a:t>
            </a:r>
          </a:p>
          <a:p>
            <a:pPr marL="1054085" lvl="1" indent="-342900"/>
            <a:r>
              <a:rPr lang="en-US" sz="3200" dirty="0">
                <a:solidFill>
                  <a:schemeClr val="tx1"/>
                </a:solidFill>
                <a:hlinkClick r:id="rId3">
                  <a:extLst>
                    <a:ext uri="{A12FA001-AC4F-418D-AE19-62706E023703}">
                      <ahyp:hlinkClr xmlns:ahyp="http://schemas.microsoft.com/office/drawing/2018/hyperlinkcolor" val="tx"/>
                    </a:ext>
                  </a:extLst>
                </a:hlinkClick>
              </a:rPr>
              <a:t>Weekly Online Activity</a:t>
            </a:r>
            <a:r>
              <a:rPr lang="en-US" sz="3200" dirty="0">
                <a:solidFill>
                  <a:schemeClr val="tx1"/>
                </a:solidFill>
              </a:rPr>
              <a:t>.</a:t>
            </a:r>
          </a:p>
          <a:p>
            <a:pPr marL="1054085" lvl="1" indent="-342900"/>
            <a:r>
              <a:rPr lang="en-US" sz="3200" dirty="0">
                <a:solidFill>
                  <a:schemeClr val="tx1"/>
                </a:solidFill>
                <a:hlinkClick r:id="rId4">
                  <a:extLst>
                    <a:ext uri="{A12FA001-AC4F-418D-AE19-62706E023703}">
                      <ahyp:hlinkClr xmlns:ahyp="http://schemas.microsoft.com/office/drawing/2018/hyperlinkcolor" val="tx"/>
                    </a:ext>
                  </a:extLst>
                </a:hlinkClick>
              </a:rPr>
              <a:t>Message Students Who Didn’t View</a:t>
            </a:r>
            <a:r>
              <a:rPr lang="en-US" sz="3200" dirty="0">
                <a:solidFill>
                  <a:schemeClr val="tx1"/>
                </a:solidFill>
              </a:rPr>
              <a:t>.</a:t>
            </a:r>
          </a:p>
          <a:p>
            <a:pPr marL="444500" indent="-342900"/>
            <a:r>
              <a:rPr lang="en-US" sz="3200" dirty="0">
                <a:solidFill>
                  <a:schemeClr val="tx1"/>
                </a:solidFill>
              </a:rPr>
              <a:t>Assignments</a:t>
            </a:r>
          </a:p>
          <a:p>
            <a:pPr marL="1054085" lvl="1" indent="-342900"/>
            <a:r>
              <a:rPr lang="en-US" sz="3200" dirty="0">
                <a:solidFill>
                  <a:schemeClr val="tx1"/>
                </a:solidFill>
              </a:rPr>
              <a:t>Discussion Forums</a:t>
            </a:r>
          </a:p>
          <a:p>
            <a:pPr marL="444500" indent="-342900"/>
            <a:r>
              <a:rPr lang="en-US" sz="3200" dirty="0">
                <a:solidFill>
                  <a:schemeClr val="tx1"/>
                </a:solidFill>
              </a:rPr>
              <a:t>Gradebook</a:t>
            </a:r>
          </a:p>
          <a:p>
            <a:pPr marL="1054085" lvl="1" indent="-342900"/>
            <a:endParaRPr lang="en-US" sz="1850" dirty="0">
              <a:solidFill>
                <a:schemeClr val="tx1"/>
              </a:solidFill>
            </a:endParaRPr>
          </a:p>
          <a:p>
            <a:pPr marL="1054085" lvl="1" indent="-342900"/>
            <a:endParaRPr lang="en-US" sz="1850" dirty="0">
              <a:solidFill>
                <a:schemeClr val="tx1"/>
              </a:solidFill>
            </a:endParaRPr>
          </a:p>
        </p:txBody>
      </p:sp>
    </p:spTree>
    <p:extLst>
      <p:ext uri="{BB962C8B-B14F-4D97-AF65-F5344CB8AC3E}">
        <p14:creationId xmlns:p14="http://schemas.microsoft.com/office/powerpoint/2010/main" val="35023862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E9CA94D-07F3-39D2-7F8B-F3BE98C18D9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C36629E-289A-3FC6-F61F-580E8C39C554}"/>
              </a:ext>
            </a:extLst>
          </p:cNvPr>
          <p:cNvSpPr>
            <a:spLocks noGrp="1"/>
          </p:cNvSpPr>
          <p:nvPr>
            <p:ph type="title"/>
          </p:nvPr>
        </p:nvSpPr>
        <p:spPr>
          <a:xfrm>
            <a:off x="732800" y="386583"/>
            <a:ext cx="9996000" cy="732800"/>
          </a:xfr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r>
              <a:rPr lang="en-US" sz="3600" b="1" dirty="0">
                <a:solidFill>
                  <a:schemeClr val="tx1"/>
                </a:solidFill>
              </a:rPr>
              <a:t>Non-Faculty Retention Indicators</a:t>
            </a:r>
          </a:p>
        </p:txBody>
      </p:sp>
      <p:sp>
        <p:nvSpPr>
          <p:cNvPr id="3" name="Text Placeholder 2">
            <a:extLst>
              <a:ext uri="{FF2B5EF4-FFF2-40B4-BE49-F238E27FC236}">
                <a16:creationId xmlns:a16="http://schemas.microsoft.com/office/drawing/2014/main" id="{C16745F0-A0D3-EE9A-22B5-5916FA899385}"/>
              </a:ext>
            </a:extLst>
          </p:cNvPr>
          <p:cNvSpPr>
            <a:spLocks noGrp="1"/>
          </p:cNvSpPr>
          <p:nvPr>
            <p:ph type="body" idx="1"/>
          </p:nvPr>
        </p:nvSpPr>
        <p:spPr>
          <a:xfrm>
            <a:off x="619311" y="1357009"/>
            <a:ext cx="11428127" cy="4171591"/>
          </a:xfr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pPr marL="444500" indent="-342900"/>
            <a:r>
              <a:rPr lang="en-US" sz="3600" dirty="0">
                <a:solidFill>
                  <a:schemeClr val="tx1"/>
                </a:solidFill>
              </a:rPr>
              <a:t>Faculty Referrals</a:t>
            </a:r>
          </a:p>
          <a:p>
            <a:pPr marL="444500" indent="-342900"/>
            <a:r>
              <a:rPr lang="en-US" sz="3600" dirty="0">
                <a:solidFill>
                  <a:schemeClr val="tx1"/>
                </a:solidFill>
              </a:rPr>
              <a:t>Student Contact</a:t>
            </a:r>
          </a:p>
          <a:p>
            <a:pPr marL="444500" indent="-342900"/>
            <a:r>
              <a:rPr lang="en-US" sz="3600" dirty="0">
                <a:solidFill>
                  <a:schemeClr val="tx1"/>
                </a:solidFill>
              </a:rPr>
              <a:t>Final Grades</a:t>
            </a:r>
          </a:p>
          <a:p>
            <a:pPr marL="444500" indent="-342900"/>
            <a:r>
              <a:rPr lang="en-US" sz="3600" dirty="0">
                <a:solidFill>
                  <a:schemeClr val="tx1"/>
                </a:solidFill>
              </a:rPr>
              <a:t>???</a:t>
            </a:r>
          </a:p>
          <a:p>
            <a:pPr marL="444500" indent="-342900"/>
            <a:endParaRPr lang="en-US" sz="1850" dirty="0">
              <a:solidFill>
                <a:schemeClr val="tx1"/>
              </a:solidFill>
            </a:endParaRPr>
          </a:p>
          <a:p>
            <a:pPr marL="444500" indent="-342900"/>
            <a:endParaRPr lang="en-US" sz="1850" dirty="0">
              <a:solidFill>
                <a:schemeClr val="tx1"/>
              </a:solidFill>
            </a:endParaRPr>
          </a:p>
          <a:p>
            <a:pPr marL="1054085" lvl="1" indent="-342900"/>
            <a:endParaRPr lang="en-US" sz="1850" dirty="0">
              <a:solidFill>
                <a:schemeClr val="tx1"/>
              </a:solidFill>
            </a:endParaRPr>
          </a:p>
          <a:p>
            <a:pPr marL="1054085" lvl="1" indent="-342900"/>
            <a:endParaRPr lang="en-US" sz="1850" dirty="0">
              <a:solidFill>
                <a:schemeClr val="tx1"/>
              </a:solidFill>
            </a:endParaRPr>
          </a:p>
        </p:txBody>
      </p:sp>
    </p:spTree>
    <p:extLst>
      <p:ext uri="{BB962C8B-B14F-4D97-AF65-F5344CB8AC3E}">
        <p14:creationId xmlns:p14="http://schemas.microsoft.com/office/powerpoint/2010/main" val="41467777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9EDAE51-BD9D-A7E9-5DBF-8F0B8760361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D188659-0F6A-39A2-A09D-FAEF25EE86CB}"/>
              </a:ext>
            </a:extLst>
          </p:cNvPr>
          <p:cNvSpPr>
            <a:spLocks noGrp="1"/>
          </p:cNvSpPr>
          <p:nvPr>
            <p:ph type="title"/>
          </p:nvPr>
        </p:nvSpPr>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r>
              <a:rPr lang="en-US" sz="3600" b="1" dirty="0">
                <a:solidFill>
                  <a:schemeClr val="tx1"/>
                </a:solidFill>
              </a:rPr>
              <a:t>REAL Student Dashboard: Introduction</a:t>
            </a:r>
          </a:p>
        </p:txBody>
      </p:sp>
      <p:sp>
        <p:nvSpPr>
          <p:cNvPr id="3" name="Text Placeholder 2">
            <a:extLst>
              <a:ext uri="{FF2B5EF4-FFF2-40B4-BE49-F238E27FC236}">
                <a16:creationId xmlns:a16="http://schemas.microsoft.com/office/drawing/2014/main" id="{98966603-C46D-0450-7522-C60C483ACBFC}"/>
              </a:ext>
            </a:extLst>
          </p:cNvPr>
          <p:cNvSpPr>
            <a:spLocks noGrp="1"/>
          </p:cNvSpPr>
          <p:nvPr>
            <p:ph type="body" idx="1"/>
          </p:nvPr>
        </p:nvSpPr>
        <p:spPr>
          <a:xfrm>
            <a:off x="732800" y="1519137"/>
            <a:ext cx="9996000" cy="4009463"/>
          </a:xfr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pPr marL="101600" indent="0">
              <a:buNone/>
            </a:pPr>
            <a:r>
              <a:rPr lang="en-US" sz="1850" dirty="0">
                <a:solidFill>
                  <a:schemeClr val="tx1"/>
                </a:solidFill>
              </a:rPr>
              <a:t>The R.E.A.L. (Read, Engage, Achieve, Log-In) Dashboard is a student success and retention tool being developed to support Santa Ana College’s Online Degree Pathways Students by the </a:t>
            </a:r>
          </a:p>
          <a:p>
            <a:pPr marL="444500" indent="-342900"/>
            <a:r>
              <a:rPr lang="en-US" sz="1850" dirty="0">
                <a:solidFill>
                  <a:schemeClr val="tx1"/>
                </a:solidFill>
              </a:rPr>
              <a:t>Distance Education Office, </a:t>
            </a:r>
          </a:p>
          <a:p>
            <a:pPr marL="444500" indent="-342900"/>
            <a:r>
              <a:rPr lang="en-US" sz="1850" dirty="0">
                <a:solidFill>
                  <a:schemeClr val="tx1"/>
                </a:solidFill>
              </a:rPr>
              <a:t>Student Information Support, and </a:t>
            </a:r>
          </a:p>
          <a:p>
            <a:pPr marL="444500" indent="-342900"/>
            <a:r>
              <a:rPr lang="en-US" sz="1850" dirty="0">
                <a:solidFill>
                  <a:schemeClr val="tx1"/>
                </a:solidFill>
              </a:rPr>
              <a:t>Institutional Research </a:t>
            </a:r>
          </a:p>
          <a:p>
            <a:pPr marL="444500" indent="-342900"/>
            <a:endParaRPr lang="en-US" sz="1850" dirty="0">
              <a:solidFill>
                <a:schemeClr val="tx1"/>
              </a:solidFill>
            </a:endParaRPr>
          </a:p>
          <a:p>
            <a:pPr marL="101600" indent="0">
              <a:buNone/>
            </a:pPr>
            <a:r>
              <a:rPr lang="en-US" sz="1850" dirty="0">
                <a:solidFill>
                  <a:schemeClr val="tx1"/>
                </a:solidFill>
              </a:rPr>
              <a:t>to support Santa Ana College’s Online Degree Pathways. </a:t>
            </a:r>
          </a:p>
          <a:p>
            <a:pPr marL="101600" indent="0">
              <a:buNone/>
            </a:pPr>
            <a:endParaRPr lang="en-US" sz="1850" dirty="0">
              <a:solidFill>
                <a:schemeClr val="tx1"/>
              </a:solidFill>
            </a:endParaRPr>
          </a:p>
          <a:p>
            <a:pPr marL="101600" indent="0">
              <a:buNone/>
            </a:pPr>
            <a:r>
              <a:rPr lang="en-US" sz="1850" dirty="0">
                <a:solidFill>
                  <a:schemeClr val="tx1"/>
                </a:solidFill>
              </a:rPr>
              <a:t>Moving from concept in </a:t>
            </a:r>
            <a:r>
              <a:rPr lang="en-US" sz="1850" b="1" dirty="0">
                <a:solidFill>
                  <a:schemeClr val="tx1"/>
                </a:solidFill>
              </a:rPr>
              <a:t>Summer 2025 </a:t>
            </a:r>
            <a:r>
              <a:rPr lang="en-US" sz="1850" dirty="0">
                <a:solidFill>
                  <a:schemeClr val="tx1"/>
                </a:solidFill>
              </a:rPr>
              <a:t>to design in </a:t>
            </a:r>
            <a:r>
              <a:rPr lang="en-US" sz="1850" b="1" dirty="0">
                <a:solidFill>
                  <a:schemeClr val="tx1"/>
                </a:solidFill>
              </a:rPr>
              <a:t>Fall 2025</a:t>
            </a:r>
            <a:r>
              <a:rPr lang="en-US" sz="1850" dirty="0">
                <a:solidFill>
                  <a:schemeClr val="tx1"/>
                </a:solidFill>
              </a:rPr>
              <a:t>, the dashboard will provide a working model that uses Canvas data to offer a holistic view of student progress.</a:t>
            </a:r>
          </a:p>
        </p:txBody>
      </p:sp>
    </p:spTree>
    <p:extLst>
      <p:ext uri="{BB962C8B-B14F-4D97-AF65-F5344CB8AC3E}">
        <p14:creationId xmlns:p14="http://schemas.microsoft.com/office/powerpoint/2010/main" val="3271280528"/>
      </p:ext>
    </p:extLst>
  </p:cSld>
  <p:clrMapOvr>
    <a:masterClrMapping/>
  </p:clrMapOvr>
</p:sld>
</file>

<file path=ppt/theme/theme1.xml><?xml version="1.0" encoding="utf-8"?>
<a:theme xmlns:a="http://schemas.openxmlformats.org/drawingml/2006/main" name="Laertes template">
  <a:themeElements>
    <a:clrScheme name="Custom 6">
      <a:dk1>
        <a:srgbClr val="000000"/>
      </a:dk1>
      <a:lt1>
        <a:srgbClr val="FFFFFF"/>
      </a:lt1>
      <a:dk2>
        <a:srgbClr val="696974"/>
      </a:dk2>
      <a:lt2>
        <a:srgbClr val="F3F3F3"/>
      </a:lt2>
      <a:accent1>
        <a:srgbClr val="F63536"/>
      </a:accent1>
      <a:accent2>
        <a:srgbClr val="BC0000"/>
      </a:accent2>
      <a:accent3>
        <a:srgbClr val="660003"/>
      </a:accent3>
      <a:accent4>
        <a:srgbClr val="27272D"/>
      </a:accent4>
      <a:accent5>
        <a:srgbClr val="4F4F5C"/>
      </a:accent5>
      <a:accent6>
        <a:srgbClr val="D4D3D9"/>
      </a:accent6>
      <a:hlink>
        <a:srgbClr val="FFFFFF"/>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708A9741AC48E46AEE4941DE1E12C0F" ma:contentTypeVersion="2" ma:contentTypeDescription="Create a new document." ma:contentTypeScope="" ma:versionID="64770a9ad993aec554518785b51db2e6">
  <xsd:schema xmlns:xsd="http://www.w3.org/2001/XMLSchema" xmlns:xs="http://www.w3.org/2001/XMLSchema" xmlns:p="http://schemas.microsoft.com/office/2006/metadata/properties" xmlns:ns1="http://schemas.microsoft.com/sharepoint/v3" xmlns:ns2="431189f8-a51b-453f-9f0c-3a0b3b65b12f" xmlns:ns3="6f609ce8-7218-4c60-b337-266ea7b1fd45" targetNamespace="http://schemas.microsoft.com/office/2006/metadata/properties" ma:root="true" ma:fieldsID="1dd063ee8e164e8fcdf0fbf71a193719" ns1:_="" ns2:_="" ns3:_="">
    <xsd:import namespace="http://schemas.microsoft.com/sharepoint/v3"/>
    <xsd:import namespace="431189f8-a51b-453f-9f0c-3a0b3b65b12f"/>
    <xsd:import namespace="6f609ce8-7218-4c60-b337-266ea7b1fd45"/>
    <xsd:element name="properties">
      <xsd:complexType>
        <xsd:sequence>
          <xsd:element name="documentManagement">
            <xsd:complexType>
              <xsd:all>
                <xsd:element ref="ns1:PublishingStartDate" minOccurs="0"/>
                <xsd:element ref="ns1:PublishingExpirationDate" minOccurs="0"/>
                <xsd:element ref="ns2:_dlc_DocId" minOccurs="0"/>
                <xsd:element ref="ns2:_dlc_DocIdUrl" minOccurs="0"/>
                <xsd:element ref="ns2:_dlc_DocIdPersistId"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 ma:hidden="true" ma:internalName="PublishingStartDate">
      <xsd:simpleType>
        <xsd:restriction base="dms:Unknown"/>
      </xsd:simpleType>
    </xsd:element>
    <xsd:element name="PublishingExpirationDate" ma:index="9"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31189f8-a51b-453f-9f0c-3a0b3b65b12f" elementFormDefault="qualified">
    <xsd:import namespace="http://schemas.microsoft.com/office/2006/documentManagement/types"/>
    <xsd:import namespace="http://schemas.microsoft.com/office/infopath/2007/PartnerControls"/>
    <xsd:element name="_dlc_DocId" ma:index="10" nillable="true" ma:displayName="Document ID Value" ma:description="The value of the document ID assigned to this item." ma:internalName="_dlc_DocId" ma:readOnly="true">
      <xsd:simpleType>
        <xsd:restriction base="dms:Text"/>
      </xsd:simpleType>
    </xsd:element>
    <xsd:element name="_dlc_DocIdUrl" ma:index="11"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2"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6f609ce8-7218-4c60-b337-266ea7b1fd45" elementFormDefault="qualified">
    <xsd:import namespace="http://schemas.microsoft.com/office/2006/documentManagement/types"/>
    <xsd:import namespace="http://schemas.microsoft.com/office/infopath/2007/PartnerControls"/>
    <xsd:element name="SharedWithUsers" ma:index="13"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_dlc_DocId xmlns="431189f8-a51b-453f-9f0c-3a0b3b65b12f">HNYXMCCMVK3K-464-1290</_dlc_DocId>
    <_dlc_DocIdUrl xmlns="431189f8-a51b-453f-9f0c-3a0b3b65b12f">
      <Url>https://sac.edu/President/AcademicSenate/_layouts/15/DocIdRedir.aspx?ID=HNYXMCCMVK3K-464-1290</Url>
      <Description>HNYXMCCMVK3K-464-1290</Description>
    </_dlc_DocIdUrl>
  </documentManagement>
</p:properties>
</file>

<file path=customXml/itemProps1.xml><?xml version="1.0" encoding="utf-8"?>
<ds:datastoreItem xmlns:ds="http://schemas.openxmlformats.org/officeDocument/2006/customXml" ds:itemID="{A892DF38-5F48-4C17-A700-1436CBBAF316}"/>
</file>

<file path=customXml/itemProps2.xml><?xml version="1.0" encoding="utf-8"?>
<ds:datastoreItem xmlns:ds="http://schemas.openxmlformats.org/officeDocument/2006/customXml" ds:itemID="{19F6E9AB-BDE9-426D-AA8F-9B9CD3178862}"/>
</file>

<file path=customXml/itemProps3.xml><?xml version="1.0" encoding="utf-8"?>
<ds:datastoreItem xmlns:ds="http://schemas.openxmlformats.org/officeDocument/2006/customXml" ds:itemID="{35811818-AFBC-4756-850C-8815F8204D4A}"/>
</file>

<file path=customXml/itemProps4.xml><?xml version="1.0" encoding="utf-8"?>
<ds:datastoreItem xmlns:ds="http://schemas.openxmlformats.org/officeDocument/2006/customXml" ds:itemID="{183BDC9C-8C1B-45A3-9C82-AA4C43A9B774}"/>
</file>

<file path=docMetadata/LabelInfo.xml><?xml version="1.0" encoding="utf-8"?>
<clbl:labelList xmlns:clbl="http://schemas.microsoft.com/office/2020/mipLabelMetadata">
  <clbl:label id="{a8040095-716d-4e49-b783-b5f746eea8b3}" enabled="0" method="" siteId="{a8040095-716d-4e49-b783-b5f746eea8b3}" removed="1"/>
</clbl:labelList>
</file>

<file path=docProps/app.xml><?xml version="1.0" encoding="utf-8"?>
<Properties xmlns="http://schemas.openxmlformats.org/officeDocument/2006/extended-properties" xmlns:vt="http://schemas.openxmlformats.org/officeDocument/2006/docPropsVTypes">
  <Template>office theme</Template>
  <TotalTime>769</TotalTime>
  <Words>1338</Words>
  <Application>Microsoft Office PowerPoint</Application>
  <PresentationFormat>Widescreen</PresentationFormat>
  <Paragraphs>173</Paragraphs>
  <Slides>20</Slides>
  <Notes>20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20</vt:i4>
      </vt:variant>
    </vt:vector>
  </HeadingPairs>
  <TitlesOfParts>
    <vt:vector size="30" baseType="lpstr">
      <vt:lpstr>Aptos</vt:lpstr>
      <vt:lpstr>Aptos Display</vt:lpstr>
      <vt:lpstr>Arial</vt:lpstr>
      <vt:lpstr>Calibri</vt:lpstr>
      <vt:lpstr>Encode Sans</vt:lpstr>
      <vt:lpstr>Encode Sans Condensed Thin</vt:lpstr>
      <vt:lpstr>Neutra Text Alt</vt:lpstr>
      <vt:lpstr>Neutra Text Light Alt</vt:lpstr>
      <vt:lpstr>Wingdings</vt:lpstr>
      <vt:lpstr>Laertes template</vt:lpstr>
      <vt:lpstr>Online Degree Pathways  REAL Student Dashboard</vt:lpstr>
      <vt:lpstr>Who Owns Student Retention at SAC?</vt:lpstr>
      <vt:lpstr>Who Owns Student Retention at SAC? - Answer</vt:lpstr>
      <vt:lpstr>Who Owns Student Retention at SAC? – Correct Answer</vt:lpstr>
      <vt:lpstr>When Retention Rates Drop, What is the First Area SAC Examines?</vt:lpstr>
      <vt:lpstr>Trends informing the R.E.A.L. Dashboard</vt:lpstr>
      <vt:lpstr>Faculty Course Analytics</vt:lpstr>
      <vt:lpstr>Non-Faculty Retention Indicators</vt:lpstr>
      <vt:lpstr>REAL Student Dashboard: Introduction</vt:lpstr>
      <vt:lpstr>REAL Student Dashboard: Rendering</vt:lpstr>
      <vt:lpstr>REAL Student Dashboard: Purpose</vt:lpstr>
      <vt:lpstr>REAL Student Dashboard: Indicators</vt:lpstr>
      <vt:lpstr>REAL Student Dashboard: Indicator Inputs</vt:lpstr>
      <vt:lpstr>What the R.E.A.L. Dashboard Is and Is Not.</vt:lpstr>
      <vt:lpstr>REAL Student Dashboard: Development</vt:lpstr>
      <vt:lpstr>REAL Student Dashboard: Data Limitations</vt:lpstr>
      <vt:lpstr>What does Success Look Like?</vt:lpstr>
      <vt:lpstr>Questions and Suggestions</vt:lpstr>
      <vt:lpstr>PowerPoint Presentation</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Rosen, Caralou</dc:creator>
  <cp:lastModifiedBy>Cass, Ann</cp:lastModifiedBy>
  <cp:revision>3</cp:revision>
  <dcterms:created xsi:type="dcterms:W3CDTF">2025-09-04T22:32:49Z</dcterms:created>
  <dcterms:modified xsi:type="dcterms:W3CDTF">2025-10-28T21:14:54Z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0x010100D708A9741AC48E46AEE4941DE1E12C0F</vt:lpwstr>
  </property>
  <property fmtid="{D5CDD505-2E9C-101B-9397-08002B2CF9AE}" pid="3" name="_dlc_DocIdItemGuid">
    <vt:lpwstr>2d695565-791d-4c08-8931-931dc79d5e6c</vt:lpwstr>
  </property>
</Properties>
</file>