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authors.xml" ContentType="application/vnd.ms-powerpoint.authors+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3.xml" ContentType="application/vnd.openxmlformats-officedocument.theme+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Override PartName="/docMetadata/LabelInfo.xml" ContentType="application/vnd.ms-office.classificationlabels+xml"/>
  <Override PartName="/docProps/app.xml" ContentType="application/vnd.openxmlformats-officedocument.extended-properties+xml"/>
  <Override PartName="/ppt/revisionInfo.xml" ContentType="application/vnd.ms-powerpoint.revisioninfo+xml"/>
  <Override PartName="/docProps/core.xml" ContentType="application/vnd.openxmlformats-package.core-properties+xml"/>
  <Override PartName="/customXml/itemProps5.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1" r:id="rId5"/>
  </p:sldMasterIdLst>
  <p:notesMasterIdLst>
    <p:notesMasterId r:id="rId14"/>
  </p:notesMasterIdLst>
  <p:handoutMasterIdLst>
    <p:handoutMasterId r:id="rId15"/>
  </p:handoutMasterIdLst>
  <p:sldIdLst>
    <p:sldId id="367" r:id="rId6"/>
    <p:sldId id="372" r:id="rId7"/>
    <p:sldId id="373" r:id="rId8"/>
    <p:sldId id="364" r:id="rId9"/>
    <p:sldId id="362" r:id="rId10"/>
    <p:sldId id="371" r:id="rId11"/>
    <p:sldId id="369" r:id="rId12"/>
    <p:sldId id="370" r:id="rId13"/>
  </p:sldIdLst>
  <p:sldSz cx="9144000" cy="6858000" type="screen4x3"/>
  <p:notesSz cx="7099300" cy="93853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A4C5A84-E7D6-3BEA-3627-4097091A2A6F}" name="Bautista, Steve" initials="BS" userId="S::bautista_steve@sac.edu::0446b041-e3c1-4789-9dad-4afc365ff899" providerId="AD"/>
  <p188:author id="{2563EEC8-D951-6E33-9156-0A7D33417D9E}" name="Knight, Annie" initials="KA" userId="S::Knight_Annie@sac.edu::c9ba30ae-7533-4731-8ceb-a17c33370b11"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428CF50-1EC5-4429-B8F3-1F0079834477}" v="66" dt="2025-09-23T17:35:53.13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66" autoAdjust="0"/>
    <p:restoredTop sz="94660"/>
  </p:normalViewPr>
  <p:slideViewPr>
    <p:cSldViewPr snapToGrid="0">
      <p:cViewPr>
        <p:scale>
          <a:sx n="66" d="100"/>
          <a:sy n="66" d="100"/>
        </p:scale>
        <p:origin x="1403" y="41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notesMaster" Target="notesMasters/notesMaster1.xml"/><Relationship Id="rId22" Type="http://schemas.openxmlformats.org/officeDocument/2006/relationships/customXml" Target="../customXml/item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5BED79A-D796-8B87-A981-942EE8D7FF97}"/>
              </a:ext>
            </a:extLst>
          </p:cNvPr>
          <p:cNvSpPr>
            <a:spLocks noGrp="1"/>
          </p:cNvSpPr>
          <p:nvPr>
            <p:ph type="hdr" sz="quarter"/>
          </p:nvPr>
        </p:nvSpPr>
        <p:spPr>
          <a:xfrm>
            <a:off x="0" y="0"/>
            <a:ext cx="3076042" cy="469105"/>
          </a:xfrm>
          <a:prstGeom prst="rect">
            <a:avLst/>
          </a:prstGeom>
        </p:spPr>
        <p:txBody>
          <a:bodyPr vert="horz" lIns="92327" tIns="46163" rIns="92327" bIns="46163"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4C92547A-AFC3-7BE7-B2BE-A14CC478979A}"/>
              </a:ext>
            </a:extLst>
          </p:cNvPr>
          <p:cNvSpPr>
            <a:spLocks noGrp="1"/>
          </p:cNvSpPr>
          <p:nvPr>
            <p:ph type="dt" sz="quarter" idx="1"/>
          </p:nvPr>
        </p:nvSpPr>
        <p:spPr>
          <a:xfrm>
            <a:off x="4021653" y="0"/>
            <a:ext cx="3076042" cy="469105"/>
          </a:xfrm>
          <a:prstGeom prst="rect">
            <a:avLst/>
          </a:prstGeom>
        </p:spPr>
        <p:txBody>
          <a:bodyPr vert="horz" lIns="92327" tIns="46163" rIns="92327" bIns="46163" rtlCol="0"/>
          <a:lstStyle>
            <a:lvl1pPr algn="r" eaLnBrk="1" fontAlgn="auto" hangingPunct="1">
              <a:spcBef>
                <a:spcPts val="0"/>
              </a:spcBef>
              <a:spcAft>
                <a:spcPts val="0"/>
              </a:spcAft>
              <a:defRPr sz="1200">
                <a:latin typeface="+mn-lt"/>
              </a:defRPr>
            </a:lvl1pPr>
          </a:lstStyle>
          <a:p>
            <a:pPr>
              <a:defRPr/>
            </a:pPr>
            <a:fld id="{AD28A690-3280-474F-B7B3-F97E4769A11B}" type="datetimeFigureOut">
              <a:rPr lang="en-US"/>
              <a:pPr>
                <a:defRPr/>
              </a:pPr>
              <a:t>10/13/2025</a:t>
            </a:fld>
            <a:endParaRPr lang="en-US"/>
          </a:p>
        </p:txBody>
      </p:sp>
      <p:sp>
        <p:nvSpPr>
          <p:cNvPr id="4" name="Footer Placeholder 3">
            <a:extLst>
              <a:ext uri="{FF2B5EF4-FFF2-40B4-BE49-F238E27FC236}">
                <a16:creationId xmlns:a16="http://schemas.microsoft.com/office/drawing/2014/main" id="{941C4C57-FE00-1C29-6B53-F0F72CC1E36D}"/>
              </a:ext>
            </a:extLst>
          </p:cNvPr>
          <p:cNvSpPr>
            <a:spLocks noGrp="1"/>
          </p:cNvSpPr>
          <p:nvPr>
            <p:ph type="ftr" sz="quarter" idx="2"/>
          </p:nvPr>
        </p:nvSpPr>
        <p:spPr>
          <a:xfrm>
            <a:off x="0" y="8914594"/>
            <a:ext cx="3076042" cy="469105"/>
          </a:xfrm>
          <a:prstGeom prst="rect">
            <a:avLst/>
          </a:prstGeom>
        </p:spPr>
        <p:txBody>
          <a:bodyPr vert="horz" lIns="92327" tIns="46163" rIns="92327" bIns="46163" rtlCol="0" anchor="b"/>
          <a:lstStyle>
            <a:lvl1pPr algn="l" eaLnBrk="1" fontAlgn="auto" hangingPunct="1">
              <a:spcBef>
                <a:spcPts val="0"/>
              </a:spcBef>
              <a:spcAft>
                <a:spcPts val="0"/>
              </a:spcAft>
              <a:defRPr sz="1200">
                <a:latin typeface="+mn-lt"/>
              </a:defRPr>
            </a:lvl1pPr>
          </a:lstStyle>
          <a:p>
            <a:pPr>
              <a:defRPr/>
            </a:pPr>
            <a:endParaRPr lang="en-US"/>
          </a:p>
        </p:txBody>
      </p:sp>
      <p:sp>
        <p:nvSpPr>
          <p:cNvPr id="5" name="Slide Number Placeholder 4">
            <a:extLst>
              <a:ext uri="{FF2B5EF4-FFF2-40B4-BE49-F238E27FC236}">
                <a16:creationId xmlns:a16="http://schemas.microsoft.com/office/drawing/2014/main" id="{A48CB0CA-37CD-1C17-E658-00B13786D52D}"/>
              </a:ext>
            </a:extLst>
          </p:cNvPr>
          <p:cNvSpPr>
            <a:spLocks noGrp="1"/>
          </p:cNvSpPr>
          <p:nvPr>
            <p:ph type="sldNum" sz="quarter" idx="3"/>
          </p:nvPr>
        </p:nvSpPr>
        <p:spPr>
          <a:xfrm>
            <a:off x="4021653" y="8914594"/>
            <a:ext cx="3076042" cy="469105"/>
          </a:xfrm>
          <a:prstGeom prst="rect">
            <a:avLst/>
          </a:prstGeom>
        </p:spPr>
        <p:txBody>
          <a:bodyPr vert="horz" wrap="square" lIns="92327" tIns="46163" rIns="92327" bIns="46163" numCol="1" anchor="b" anchorCtr="0" compatLnSpc="1">
            <a:prstTxWarp prst="textNoShape">
              <a:avLst/>
            </a:prstTxWarp>
          </a:bodyPr>
          <a:lstStyle>
            <a:lvl1pPr algn="r" eaLnBrk="1" hangingPunct="1">
              <a:defRPr sz="1200"/>
            </a:lvl1pPr>
          </a:lstStyle>
          <a:p>
            <a:fld id="{83EE7E6B-5C3D-6648-8D19-466B03915EDF}"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0E1A077-1896-77B5-8DE3-78556BF45A24}"/>
              </a:ext>
            </a:extLst>
          </p:cNvPr>
          <p:cNvSpPr>
            <a:spLocks noGrp="1"/>
          </p:cNvSpPr>
          <p:nvPr>
            <p:ph type="hdr" sz="quarter"/>
          </p:nvPr>
        </p:nvSpPr>
        <p:spPr>
          <a:xfrm>
            <a:off x="0" y="0"/>
            <a:ext cx="3076042" cy="470706"/>
          </a:xfrm>
          <a:prstGeom prst="rect">
            <a:avLst/>
          </a:prstGeom>
        </p:spPr>
        <p:txBody>
          <a:bodyPr vert="horz" lIns="94192" tIns="47096" rIns="94192" bIns="47096"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9AE49EAF-ACF4-5F1B-BAF4-EF40C5B2BA52}"/>
              </a:ext>
            </a:extLst>
          </p:cNvPr>
          <p:cNvSpPr>
            <a:spLocks noGrp="1"/>
          </p:cNvSpPr>
          <p:nvPr>
            <p:ph type="dt" idx="1"/>
          </p:nvPr>
        </p:nvSpPr>
        <p:spPr>
          <a:xfrm>
            <a:off x="4021653" y="0"/>
            <a:ext cx="3076042" cy="470706"/>
          </a:xfrm>
          <a:prstGeom prst="rect">
            <a:avLst/>
          </a:prstGeom>
        </p:spPr>
        <p:txBody>
          <a:bodyPr vert="horz" lIns="94192" tIns="47096" rIns="94192" bIns="47096" rtlCol="0"/>
          <a:lstStyle>
            <a:lvl1pPr algn="r" eaLnBrk="1" fontAlgn="auto" hangingPunct="1">
              <a:spcBef>
                <a:spcPts val="0"/>
              </a:spcBef>
              <a:spcAft>
                <a:spcPts val="0"/>
              </a:spcAft>
              <a:defRPr sz="1200">
                <a:latin typeface="+mn-lt"/>
              </a:defRPr>
            </a:lvl1pPr>
          </a:lstStyle>
          <a:p>
            <a:pPr>
              <a:defRPr/>
            </a:pPr>
            <a:fld id="{0ACEAB7A-9620-C848-A0B2-663A39A8DF7F}" type="datetimeFigureOut">
              <a:rPr lang="en-US"/>
              <a:pPr>
                <a:defRPr/>
              </a:pPr>
              <a:t>10/13/2025</a:t>
            </a:fld>
            <a:endParaRPr lang="en-US"/>
          </a:p>
        </p:txBody>
      </p:sp>
      <p:sp>
        <p:nvSpPr>
          <p:cNvPr id="4" name="Slide Image Placeholder 3">
            <a:extLst>
              <a:ext uri="{FF2B5EF4-FFF2-40B4-BE49-F238E27FC236}">
                <a16:creationId xmlns:a16="http://schemas.microsoft.com/office/drawing/2014/main" id="{09C2B90E-0239-DDFA-6A24-552145DDE79F}"/>
              </a:ext>
            </a:extLst>
          </p:cNvPr>
          <p:cNvSpPr>
            <a:spLocks noGrp="1" noRot="1" noChangeAspect="1"/>
          </p:cNvSpPr>
          <p:nvPr>
            <p:ph type="sldImg" idx="2"/>
          </p:nvPr>
        </p:nvSpPr>
        <p:spPr>
          <a:xfrm>
            <a:off x="1438275" y="1173163"/>
            <a:ext cx="4222750" cy="3167062"/>
          </a:xfrm>
          <a:prstGeom prst="rect">
            <a:avLst/>
          </a:prstGeom>
          <a:noFill/>
          <a:ln w="12700">
            <a:solidFill>
              <a:prstClr val="black"/>
            </a:solidFill>
          </a:ln>
        </p:spPr>
        <p:txBody>
          <a:bodyPr vert="horz" lIns="94192" tIns="47096" rIns="94192" bIns="47096" rtlCol="0" anchor="ctr"/>
          <a:lstStyle/>
          <a:p>
            <a:pPr lvl="0"/>
            <a:endParaRPr lang="en-US" noProof="0"/>
          </a:p>
        </p:txBody>
      </p:sp>
      <p:sp>
        <p:nvSpPr>
          <p:cNvPr id="5" name="Notes Placeholder 4">
            <a:extLst>
              <a:ext uri="{FF2B5EF4-FFF2-40B4-BE49-F238E27FC236}">
                <a16:creationId xmlns:a16="http://schemas.microsoft.com/office/drawing/2014/main" id="{9C45CA19-312A-AE4C-3B22-B03A7888C624}"/>
              </a:ext>
            </a:extLst>
          </p:cNvPr>
          <p:cNvSpPr>
            <a:spLocks noGrp="1"/>
          </p:cNvSpPr>
          <p:nvPr>
            <p:ph type="body" sz="quarter" idx="3"/>
          </p:nvPr>
        </p:nvSpPr>
        <p:spPr>
          <a:xfrm>
            <a:off x="709610" y="4516536"/>
            <a:ext cx="5680082" cy="3695202"/>
          </a:xfrm>
          <a:prstGeom prst="rect">
            <a:avLst/>
          </a:prstGeom>
        </p:spPr>
        <p:txBody>
          <a:bodyPr vert="horz" lIns="94192" tIns="47096" rIns="94192" bIns="47096"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A144AB6C-0FA0-7349-611A-EB144C894EB0}"/>
              </a:ext>
            </a:extLst>
          </p:cNvPr>
          <p:cNvSpPr>
            <a:spLocks noGrp="1"/>
          </p:cNvSpPr>
          <p:nvPr>
            <p:ph type="ftr" sz="quarter" idx="4"/>
          </p:nvPr>
        </p:nvSpPr>
        <p:spPr>
          <a:xfrm>
            <a:off x="0" y="8914595"/>
            <a:ext cx="3076042" cy="470706"/>
          </a:xfrm>
          <a:prstGeom prst="rect">
            <a:avLst/>
          </a:prstGeom>
        </p:spPr>
        <p:txBody>
          <a:bodyPr vert="horz" lIns="94192" tIns="47096" rIns="94192" bIns="47096"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a:extLst>
              <a:ext uri="{FF2B5EF4-FFF2-40B4-BE49-F238E27FC236}">
                <a16:creationId xmlns:a16="http://schemas.microsoft.com/office/drawing/2014/main" id="{43991464-2D2F-FA38-0D7F-9890B9AEC658}"/>
              </a:ext>
            </a:extLst>
          </p:cNvPr>
          <p:cNvSpPr>
            <a:spLocks noGrp="1"/>
          </p:cNvSpPr>
          <p:nvPr>
            <p:ph type="sldNum" sz="quarter" idx="5"/>
          </p:nvPr>
        </p:nvSpPr>
        <p:spPr>
          <a:xfrm>
            <a:off x="4021653" y="8914595"/>
            <a:ext cx="3076042" cy="470706"/>
          </a:xfrm>
          <a:prstGeom prst="rect">
            <a:avLst/>
          </a:prstGeom>
        </p:spPr>
        <p:txBody>
          <a:bodyPr vert="horz" wrap="square" lIns="94192" tIns="47096" rIns="94192" bIns="47096" numCol="1" anchor="b" anchorCtr="0" compatLnSpc="1">
            <a:prstTxWarp prst="textNoShape">
              <a:avLst/>
            </a:prstTxWarp>
          </a:bodyPr>
          <a:lstStyle>
            <a:lvl1pPr algn="r" eaLnBrk="1" hangingPunct="1">
              <a:defRPr sz="1200"/>
            </a:lvl1pPr>
          </a:lstStyle>
          <a:p>
            <a:fld id="{AC612C39-F34C-8C49-9A37-1560B1725A6B}"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C612C39-F34C-8C49-9A37-1560B1725A6B}" type="slidenum">
              <a:rPr lang="en-US" altLang="en-US" smtClean="0"/>
              <a:pPr/>
              <a:t>5</a:t>
            </a:fld>
            <a:endParaRPr lang="en-US" altLang="en-US"/>
          </a:p>
        </p:txBody>
      </p:sp>
    </p:spTree>
    <p:extLst>
      <p:ext uri="{BB962C8B-B14F-4D97-AF65-F5344CB8AC3E}">
        <p14:creationId xmlns:p14="http://schemas.microsoft.com/office/powerpoint/2010/main" val="140145928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6C0D3A-D9D2-5BED-B3C3-CB899BBA8370}"/>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2C3074F9-241B-4FB3-D07E-1A31E5F1E039}"/>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A57E2B04-5247-7984-8D93-DF810FB4535F}"/>
              </a:ext>
            </a:extLst>
          </p:cNvPr>
          <p:cNvSpPr>
            <a:spLocks noGrp="1"/>
          </p:cNvSpPr>
          <p:nvPr>
            <p:ph type="dt" sz="half" idx="10"/>
          </p:nvPr>
        </p:nvSpPr>
        <p:spPr/>
        <p:txBody>
          <a:bodyPr/>
          <a:lstStyle/>
          <a:p>
            <a:pPr>
              <a:defRPr/>
            </a:pPr>
            <a:fld id="{01FE65D7-49EC-F64F-988B-AB1432F72216}" type="datetime1">
              <a:rPr lang="en-US" smtClean="0"/>
              <a:pPr>
                <a:defRPr/>
              </a:pPr>
              <a:t>10/13/2025</a:t>
            </a:fld>
            <a:endParaRPr lang="en-US"/>
          </a:p>
        </p:txBody>
      </p:sp>
      <p:sp>
        <p:nvSpPr>
          <p:cNvPr id="5" name="Footer Placeholder 4">
            <a:extLst>
              <a:ext uri="{FF2B5EF4-FFF2-40B4-BE49-F238E27FC236}">
                <a16:creationId xmlns:a16="http://schemas.microsoft.com/office/drawing/2014/main" id="{776A6654-AD4A-846A-BFBC-41A5006C44E2}"/>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9097D0AE-D52F-A923-78B3-D34A8287D087}"/>
              </a:ext>
            </a:extLst>
          </p:cNvPr>
          <p:cNvSpPr>
            <a:spLocks noGrp="1"/>
          </p:cNvSpPr>
          <p:nvPr>
            <p:ph type="sldNum" sz="quarter" idx="12"/>
          </p:nvPr>
        </p:nvSpPr>
        <p:spPr/>
        <p:txBody>
          <a:bodyPr/>
          <a:lstStyle/>
          <a:p>
            <a:fld id="{C78F7FC6-5299-7A47-B256-5F55B7C29DFE}" type="slidenum">
              <a:rPr lang="en-US" altLang="en-US" smtClean="0"/>
              <a:pPr/>
              <a:t>‹#›</a:t>
            </a:fld>
            <a:endParaRPr lang="en-US" altLang="en-US"/>
          </a:p>
        </p:txBody>
      </p:sp>
      <p:pic>
        <p:nvPicPr>
          <p:cNvPr id="7" name="Picture 6">
            <a:extLst>
              <a:ext uri="{FF2B5EF4-FFF2-40B4-BE49-F238E27FC236}">
                <a16:creationId xmlns:a16="http://schemas.microsoft.com/office/drawing/2014/main" id="{2640E37D-7A6C-9070-BF1D-0B24F887758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a:extLst>
              <a:ext uri="{FF2B5EF4-FFF2-40B4-BE49-F238E27FC236}">
                <a16:creationId xmlns:a16="http://schemas.microsoft.com/office/drawing/2014/main" id="{4D5A6271-2A5C-FE9A-714A-BD9DDCB30616}"/>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269701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9AF101-A050-A319-6F2D-5694A5591A9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04FB841-6271-2976-A71A-EB4586D0D26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4741D4D-A15B-ABC8-C1B8-FC6CE1BB5D9A}"/>
              </a:ext>
            </a:extLst>
          </p:cNvPr>
          <p:cNvSpPr>
            <a:spLocks noGrp="1"/>
          </p:cNvSpPr>
          <p:nvPr>
            <p:ph type="dt" sz="half" idx="10"/>
          </p:nvPr>
        </p:nvSpPr>
        <p:spPr/>
        <p:txBody>
          <a:bodyPr/>
          <a:lstStyle/>
          <a:p>
            <a:pPr>
              <a:defRPr/>
            </a:pPr>
            <a:fld id="{76684890-1508-374A-9C79-C9F9794E29E3}" type="datetime1">
              <a:rPr lang="en-US" smtClean="0"/>
              <a:pPr>
                <a:defRPr/>
              </a:pPr>
              <a:t>10/13/2025</a:t>
            </a:fld>
            <a:endParaRPr lang="en-US"/>
          </a:p>
        </p:txBody>
      </p:sp>
      <p:sp>
        <p:nvSpPr>
          <p:cNvPr id="5" name="Footer Placeholder 4">
            <a:extLst>
              <a:ext uri="{FF2B5EF4-FFF2-40B4-BE49-F238E27FC236}">
                <a16:creationId xmlns:a16="http://schemas.microsoft.com/office/drawing/2014/main" id="{C3F92600-71C6-1A69-FC3A-5226CC16B92B}"/>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317A2079-0E24-F8BB-14CC-261483B0E7A5}"/>
              </a:ext>
            </a:extLst>
          </p:cNvPr>
          <p:cNvSpPr>
            <a:spLocks noGrp="1"/>
          </p:cNvSpPr>
          <p:nvPr>
            <p:ph type="sldNum" sz="quarter" idx="12"/>
          </p:nvPr>
        </p:nvSpPr>
        <p:spPr/>
        <p:txBody>
          <a:bodyPr/>
          <a:lstStyle/>
          <a:p>
            <a:fld id="{965E3958-CD0C-5E48-9CB8-1623F9E63B86}" type="slidenum">
              <a:rPr lang="en-US" altLang="en-US" smtClean="0"/>
              <a:pPr/>
              <a:t>‹#›</a:t>
            </a:fld>
            <a:endParaRPr lang="en-US" altLang="en-US"/>
          </a:p>
        </p:txBody>
      </p:sp>
    </p:spTree>
    <p:extLst>
      <p:ext uri="{BB962C8B-B14F-4D97-AF65-F5344CB8AC3E}">
        <p14:creationId xmlns:p14="http://schemas.microsoft.com/office/powerpoint/2010/main" val="35781260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A9DA629-5EAF-CDFD-6F03-6E368C8DE7BC}"/>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1B282B6-C394-40B7-4CB7-409CA3052680}"/>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929491-791C-1A82-79CE-41D7E41C6363}"/>
              </a:ext>
            </a:extLst>
          </p:cNvPr>
          <p:cNvSpPr>
            <a:spLocks noGrp="1"/>
          </p:cNvSpPr>
          <p:nvPr>
            <p:ph type="dt" sz="half" idx="10"/>
          </p:nvPr>
        </p:nvSpPr>
        <p:spPr/>
        <p:txBody>
          <a:bodyPr/>
          <a:lstStyle/>
          <a:p>
            <a:pPr>
              <a:defRPr/>
            </a:pPr>
            <a:fld id="{AF8A8A12-3554-3B48-B974-034869DE278F}" type="datetime1">
              <a:rPr lang="en-US" smtClean="0"/>
              <a:pPr>
                <a:defRPr/>
              </a:pPr>
              <a:t>10/13/2025</a:t>
            </a:fld>
            <a:endParaRPr lang="en-US"/>
          </a:p>
        </p:txBody>
      </p:sp>
      <p:sp>
        <p:nvSpPr>
          <p:cNvPr id="5" name="Footer Placeholder 4">
            <a:extLst>
              <a:ext uri="{FF2B5EF4-FFF2-40B4-BE49-F238E27FC236}">
                <a16:creationId xmlns:a16="http://schemas.microsoft.com/office/drawing/2014/main" id="{3B134979-B3DE-0148-56AC-AA71FB9AB988}"/>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314E6756-67A4-529E-8A55-08CC4E3956C6}"/>
              </a:ext>
            </a:extLst>
          </p:cNvPr>
          <p:cNvSpPr>
            <a:spLocks noGrp="1"/>
          </p:cNvSpPr>
          <p:nvPr>
            <p:ph type="sldNum" sz="quarter" idx="12"/>
          </p:nvPr>
        </p:nvSpPr>
        <p:spPr/>
        <p:txBody>
          <a:bodyPr/>
          <a:lstStyle/>
          <a:p>
            <a:fld id="{25DA7209-2159-D041-AE35-E1F80C2141EA}" type="slidenum">
              <a:rPr lang="en-US" altLang="en-US" smtClean="0"/>
              <a:pPr/>
              <a:t>‹#›</a:t>
            </a:fld>
            <a:endParaRPr lang="en-US" altLang="en-US"/>
          </a:p>
        </p:txBody>
      </p:sp>
    </p:spTree>
    <p:extLst>
      <p:ext uri="{BB962C8B-B14F-4D97-AF65-F5344CB8AC3E}">
        <p14:creationId xmlns:p14="http://schemas.microsoft.com/office/powerpoint/2010/main" val="30981558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9C393-5435-F723-6992-4876DC8B967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EEBD284-B628-124A-ECB1-7FD1A4B5ED2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46613CC-C175-F10B-FD26-126935343959}"/>
              </a:ext>
            </a:extLst>
          </p:cNvPr>
          <p:cNvSpPr>
            <a:spLocks noGrp="1"/>
          </p:cNvSpPr>
          <p:nvPr>
            <p:ph type="dt" sz="half" idx="10"/>
          </p:nvPr>
        </p:nvSpPr>
        <p:spPr/>
        <p:txBody>
          <a:bodyPr/>
          <a:lstStyle/>
          <a:p>
            <a:pPr>
              <a:defRPr/>
            </a:pPr>
            <a:fld id="{8AD4C8A0-E0B0-CA40-8AF2-8E2EA1AA5C7A}" type="datetime1">
              <a:rPr lang="en-US" smtClean="0"/>
              <a:pPr>
                <a:defRPr/>
              </a:pPr>
              <a:t>10/13/2025</a:t>
            </a:fld>
            <a:endParaRPr lang="en-US"/>
          </a:p>
        </p:txBody>
      </p:sp>
      <p:sp>
        <p:nvSpPr>
          <p:cNvPr id="5" name="Footer Placeholder 4">
            <a:extLst>
              <a:ext uri="{FF2B5EF4-FFF2-40B4-BE49-F238E27FC236}">
                <a16:creationId xmlns:a16="http://schemas.microsoft.com/office/drawing/2014/main" id="{31A8AE71-4F39-C434-E2F3-0E5A6E3EFDB9}"/>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6CF3BDEF-4F95-2553-0AC9-117C5B889ED7}"/>
              </a:ext>
            </a:extLst>
          </p:cNvPr>
          <p:cNvSpPr>
            <a:spLocks noGrp="1"/>
          </p:cNvSpPr>
          <p:nvPr>
            <p:ph type="sldNum" sz="quarter" idx="12"/>
          </p:nvPr>
        </p:nvSpPr>
        <p:spPr/>
        <p:txBody>
          <a:bodyPr/>
          <a:lstStyle/>
          <a:p>
            <a:fld id="{DA00016E-99F8-9347-A961-82CC4417FFA5}" type="slidenum">
              <a:rPr lang="en-US" altLang="en-US" smtClean="0"/>
              <a:pPr/>
              <a:t>‹#›</a:t>
            </a:fld>
            <a:endParaRPr lang="en-US" altLang="en-US"/>
          </a:p>
        </p:txBody>
      </p:sp>
      <p:cxnSp>
        <p:nvCxnSpPr>
          <p:cNvPr id="7" name="Straight Connector 6">
            <a:extLst>
              <a:ext uri="{FF2B5EF4-FFF2-40B4-BE49-F238E27FC236}">
                <a16:creationId xmlns:a16="http://schemas.microsoft.com/office/drawing/2014/main" id="{AD3A5470-429D-5A36-4F8F-F61F73C8005B}"/>
              </a:ext>
            </a:extLst>
          </p:cNvPr>
          <p:cNvCxnSpPr/>
          <p:nvPr userDrawn="1"/>
        </p:nvCxnSpPr>
        <p:spPr>
          <a:xfrm>
            <a:off x="0" y="1690688"/>
            <a:ext cx="9144000" cy="0"/>
          </a:xfrm>
          <a:prstGeom prst="line">
            <a:avLst/>
          </a:prstGeom>
          <a:ln w="76200">
            <a:solidFill>
              <a:srgbClr val="C00000"/>
            </a:solidFill>
          </a:ln>
        </p:spPr>
        <p:style>
          <a:lnRef idx="3">
            <a:schemeClr val="accent3"/>
          </a:lnRef>
          <a:fillRef idx="0">
            <a:schemeClr val="accent3"/>
          </a:fillRef>
          <a:effectRef idx="2">
            <a:schemeClr val="accent3"/>
          </a:effectRef>
          <a:fontRef idx="minor">
            <a:schemeClr val="tx1"/>
          </a:fontRef>
        </p:style>
      </p:cxnSp>
    </p:spTree>
    <p:extLst>
      <p:ext uri="{BB962C8B-B14F-4D97-AF65-F5344CB8AC3E}">
        <p14:creationId xmlns:p14="http://schemas.microsoft.com/office/powerpoint/2010/main" val="20909813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D29055-0280-424B-95E8-F9A89253CCE1}"/>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490C6E65-8F76-7012-538C-EB9FC209AA2F}"/>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24CD60D-FE2E-F1DC-7F4B-DD8E1812033F}"/>
              </a:ext>
            </a:extLst>
          </p:cNvPr>
          <p:cNvSpPr>
            <a:spLocks noGrp="1"/>
          </p:cNvSpPr>
          <p:nvPr>
            <p:ph type="dt" sz="half" idx="10"/>
          </p:nvPr>
        </p:nvSpPr>
        <p:spPr/>
        <p:txBody>
          <a:bodyPr/>
          <a:lstStyle/>
          <a:p>
            <a:pPr>
              <a:defRPr/>
            </a:pPr>
            <a:fld id="{D408F330-01CF-2B4D-99A5-78172FD8F0A8}" type="datetime1">
              <a:rPr lang="en-US" smtClean="0"/>
              <a:pPr>
                <a:defRPr/>
              </a:pPr>
              <a:t>10/13/2025</a:t>
            </a:fld>
            <a:endParaRPr lang="en-US"/>
          </a:p>
        </p:txBody>
      </p:sp>
      <p:sp>
        <p:nvSpPr>
          <p:cNvPr id="5" name="Footer Placeholder 4">
            <a:extLst>
              <a:ext uri="{FF2B5EF4-FFF2-40B4-BE49-F238E27FC236}">
                <a16:creationId xmlns:a16="http://schemas.microsoft.com/office/drawing/2014/main" id="{886E05BE-1149-159E-B19C-8319A6C674B3}"/>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4253BCA2-E7B8-FA7C-4BD8-25BA3A470E79}"/>
              </a:ext>
            </a:extLst>
          </p:cNvPr>
          <p:cNvSpPr>
            <a:spLocks noGrp="1"/>
          </p:cNvSpPr>
          <p:nvPr>
            <p:ph type="sldNum" sz="quarter" idx="12"/>
          </p:nvPr>
        </p:nvSpPr>
        <p:spPr/>
        <p:txBody>
          <a:bodyPr/>
          <a:lstStyle/>
          <a:p>
            <a:fld id="{93C8ED31-BE07-154F-9812-D0B1E2D3B430}" type="slidenum">
              <a:rPr lang="en-US" altLang="en-US" smtClean="0"/>
              <a:pPr/>
              <a:t>‹#›</a:t>
            </a:fld>
            <a:endParaRPr lang="en-US" altLang="en-US"/>
          </a:p>
        </p:txBody>
      </p:sp>
    </p:spTree>
    <p:extLst>
      <p:ext uri="{BB962C8B-B14F-4D97-AF65-F5344CB8AC3E}">
        <p14:creationId xmlns:p14="http://schemas.microsoft.com/office/powerpoint/2010/main" val="22748581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57D809-E0A7-1EF4-5427-455C8F322A7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1BB6532-D51B-F4E1-2552-F42C4754B527}"/>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7F7859D-F427-80E2-D833-0F86E9D7DE1F}"/>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526D602-A94D-2480-8E57-B85F651B3C60}"/>
              </a:ext>
            </a:extLst>
          </p:cNvPr>
          <p:cNvSpPr>
            <a:spLocks noGrp="1"/>
          </p:cNvSpPr>
          <p:nvPr>
            <p:ph type="dt" sz="half" idx="10"/>
          </p:nvPr>
        </p:nvSpPr>
        <p:spPr/>
        <p:txBody>
          <a:bodyPr/>
          <a:lstStyle/>
          <a:p>
            <a:pPr>
              <a:defRPr/>
            </a:pPr>
            <a:fld id="{318F1553-3630-4143-AD72-90147ED9C2EB}" type="datetime1">
              <a:rPr lang="en-US" smtClean="0"/>
              <a:pPr>
                <a:defRPr/>
              </a:pPr>
              <a:t>10/13/2025</a:t>
            </a:fld>
            <a:endParaRPr lang="en-US"/>
          </a:p>
        </p:txBody>
      </p:sp>
      <p:sp>
        <p:nvSpPr>
          <p:cNvPr id="6" name="Footer Placeholder 5">
            <a:extLst>
              <a:ext uri="{FF2B5EF4-FFF2-40B4-BE49-F238E27FC236}">
                <a16:creationId xmlns:a16="http://schemas.microsoft.com/office/drawing/2014/main" id="{D9BB130B-29C1-0AB3-6D56-E26ECC663661}"/>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id="{F4107F05-0A50-A2DA-083C-A11CFFE23789}"/>
              </a:ext>
            </a:extLst>
          </p:cNvPr>
          <p:cNvSpPr>
            <a:spLocks noGrp="1"/>
          </p:cNvSpPr>
          <p:nvPr>
            <p:ph type="sldNum" sz="quarter" idx="12"/>
          </p:nvPr>
        </p:nvSpPr>
        <p:spPr/>
        <p:txBody>
          <a:bodyPr/>
          <a:lstStyle/>
          <a:p>
            <a:fld id="{D7218898-3D4B-B147-A230-3CAF2022438F}" type="slidenum">
              <a:rPr lang="en-US" altLang="en-US" smtClean="0"/>
              <a:pPr/>
              <a:t>‹#›</a:t>
            </a:fld>
            <a:endParaRPr lang="en-US" altLang="en-US"/>
          </a:p>
        </p:txBody>
      </p:sp>
    </p:spTree>
    <p:extLst>
      <p:ext uri="{BB962C8B-B14F-4D97-AF65-F5344CB8AC3E}">
        <p14:creationId xmlns:p14="http://schemas.microsoft.com/office/powerpoint/2010/main" val="11483537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81F9A7-D546-B942-9E2F-A0789579D97B}"/>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5C06CD7-31BC-771D-6679-BC231BE18AC5}"/>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8FED5B15-956A-9C86-CC18-33F6660E1841}"/>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D6C773A-8606-C1C5-7288-A7392D77A733}"/>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D1115ECA-2BB6-FA99-5FB3-DEC35F100F36}"/>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E094556-355F-2F71-630F-A4B05BB14D52}"/>
              </a:ext>
            </a:extLst>
          </p:cNvPr>
          <p:cNvSpPr>
            <a:spLocks noGrp="1"/>
          </p:cNvSpPr>
          <p:nvPr>
            <p:ph type="dt" sz="half" idx="10"/>
          </p:nvPr>
        </p:nvSpPr>
        <p:spPr/>
        <p:txBody>
          <a:bodyPr/>
          <a:lstStyle/>
          <a:p>
            <a:pPr>
              <a:defRPr/>
            </a:pPr>
            <a:fld id="{05524E01-67E6-6147-A242-2B96035076E9}" type="datetime1">
              <a:rPr lang="en-US" smtClean="0"/>
              <a:pPr>
                <a:defRPr/>
              </a:pPr>
              <a:t>10/13/2025</a:t>
            </a:fld>
            <a:endParaRPr lang="en-US"/>
          </a:p>
        </p:txBody>
      </p:sp>
      <p:sp>
        <p:nvSpPr>
          <p:cNvPr id="8" name="Footer Placeholder 7">
            <a:extLst>
              <a:ext uri="{FF2B5EF4-FFF2-40B4-BE49-F238E27FC236}">
                <a16:creationId xmlns:a16="http://schemas.microsoft.com/office/drawing/2014/main" id="{573ABDDF-8263-1AE1-0C83-B498EC62CA6A}"/>
              </a:ext>
            </a:extLst>
          </p:cNvPr>
          <p:cNvSpPr>
            <a:spLocks noGrp="1"/>
          </p:cNvSpPr>
          <p:nvPr>
            <p:ph type="ftr" sz="quarter" idx="11"/>
          </p:nvPr>
        </p:nvSpPr>
        <p:spPr/>
        <p:txBody>
          <a:bodyPr/>
          <a:lstStyle/>
          <a:p>
            <a:pPr>
              <a:defRPr/>
            </a:pPr>
            <a:endParaRPr lang="en-US"/>
          </a:p>
        </p:txBody>
      </p:sp>
      <p:sp>
        <p:nvSpPr>
          <p:cNvPr id="9" name="Slide Number Placeholder 8">
            <a:extLst>
              <a:ext uri="{FF2B5EF4-FFF2-40B4-BE49-F238E27FC236}">
                <a16:creationId xmlns:a16="http://schemas.microsoft.com/office/drawing/2014/main" id="{F95A6C8F-7EBD-1D75-C570-7EC87DD7E007}"/>
              </a:ext>
            </a:extLst>
          </p:cNvPr>
          <p:cNvSpPr>
            <a:spLocks noGrp="1"/>
          </p:cNvSpPr>
          <p:nvPr>
            <p:ph type="sldNum" sz="quarter" idx="12"/>
          </p:nvPr>
        </p:nvSpPr>
        <p:spPr/>
        <p:txBody>
          <a:bodyPr/>
          <a:lstStyle/>
          <a:p>
            <a:fld id="{7AADD74D-3EC1-9C42-B006-7F03FA8FDF0D}" type="slidenum">
              <a:rPr lang="en-US" altLang="en-US" smtClean="0"/>
              <a:pPr/>
              <a:t>‹#›</a:t>
            </a:fld>
            <a:endParaRPr lang="en-US" altLang="en-US"/>
          </a:p>
        </p:txBody>
      </p:sp>
    </p:spTree>
    <p:extLst>
      <p:ext uri="{BB962C8B-B14F-4D97-AF65-F5344CB8AC3E}">
        <p14:creationId xmlns:p14="http://schemas.microsoft.com/office/powerpoint/2010/main" val="42428827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5353F-7535-EE53-2A8E-BE92A5E64DB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C55E83D-8910-E6FE-8BC6-26AA6C488D43}"/>
              </a:ext>
            </a:extLst>
          </p:cNvPr>
          <p:cNvSpPr>
            <a:spLocks noGrp="1"/>
          </p:cNvSpPr>
          <p:nvPr>
            <p:ph type="dt" sz="half" idx="10"/>
          </p:nvPr>
        </p:nvSpPr>
        <p:spPr/>
        <p:txBody>
          <a:bodyPr/>
          <a:lstStyle/>
          <a:p>
            <a:pPr>
              <a:defRPr/>
            </a:pPr>
            <a:fld id="{BBCCEA51-12FC-1A40-B3FA-635204CF0763}" type="datetime1">
              <a:rPr lang="en-US" smtClean="0"/>
              <a:pPr>
                <a:defRPr/>
              </a:pPr>
              <a:t>10/13/2025</a:t>
            </a:fld>
            <a:endParaRPr lang="en-US"/>
          </a:p>
        </p:txBody>
      </p:sp>
      <p:sp>
        <p:nvSpPr>
          <p:cNvPr id="4" name="Footer Placeholder 3">
            <a:extLst>
              <a:ext uri="{FF2B5EF4-FFF2-40B4-BE49-F238E27FC236}">
                <a16:creationId xmlns:a16="http://schemas.microsoft.com/office/drawing/2014/main" id="{C4438C73-89F7-E9F5-8FD0-F1ECFE046D38}"/>
              </a:ext>
            </a:extLst>
          </p:cNvPr>
          <p:cNvSpPr>
            <a:spLocks noGrp="1"/>
          </p:cNvSpPr>
          <p:nvPr>
            <p:ph type="ftr" sz="quarter" idx="11"/>
          </p:nvPr>
        </p:nvSpPr>
        <p:spPr/>
        <p:txBody>
          <a:bodyPr/>
          <a:lstStyle/>
          <a:p>
            <a:pPr>
              <a:defRPr/>
            </a:pPr>
            <a:endParaRPr lang="en-US"/>
          </a:p>
        </p:txBody>
      </p:sp>
      <p:sp>
        <p:nvSpPr>
          <p:cNvPr id="5" name="Slide Number Placeholder 4">
            <a:extLst>
              <a:ext uri="{FF2B5EF4-FFF2-40B4-BE49-F238E27FC236}">
                <a16:creationId xmlns:a16="http://schemas.microsoft.com/office/drawing/2014/main" id="{B692070F-A6FB-EF65-79FF-B1F320F7EF2E}"/>
              </a:ext>
            </a:extLst>
          </p:cNvPr>
          <p:cNvSpPr>
            <a:spLocks noGrp="1"/>
          </p:cNvSpPr>
          <p:nvPr>
            <p:ph type="sldNum" sz="quarter" idx="12"/>
          </p:nvPr>
        </p:nvSpPr>
        <p:spPr/>
        <p:txBody>
          <a:bodyPr/>
          <a:lstStyle/>
          <a:p>
            <a:fld id="{6DB725A4-62E2-2347-8471-D1DA7C53BB3B}" type="slidenum">
              <a:rPr lang="en-US" altLang="en-US" smtClean="0"/>
              <a:pPr/>
              <a:t>‹#›</a:t>
            </a:fld>
            <a:endParaRPr lang="en-US" altLang="en-US"/>
          </a:p>
        </p:txBody>
      </p:sp>
    </p:spTree>
    <p:extLst>
      <p:ext uri="{BB962C8B-B14F-4D97-AF65-F5344CB8AC3E}">
        <p14:creationId xmlns:p14="http://schemas.microsoft.com/office/powerpoint/2010/main" val="658350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C2111C0-3612-704E-66C9-F5BAA5800529}"/>
              </a:ext>
            </a:extLst>
          </p:cNvPr>
          <p:cNvSpPr>
            <a:spLocks noGrp="1"/>
          </p:cNvSpPr>
          <p:nvPr>
            <p:ph type="dt" sz="half" idx="10"/>
          </p:nvPr>
        </p:nvSpPr>
        <p:spPr/>
        <p:txBody>
          <a:bodyPr/>
          <a:lstStyle/>
          <a:p>
            <a:pPr>
              <a:defRPr/>
            </a:pPr>
            <a:fld id="{1FA389BF-AEBF-FB45-90E7-0AC96C9CEFF4}" type="datetime1">
              <a:rPr lang="en-US" smtClean="0"/>
              <a:pPr>
                <a:defRPr/>
              </a:pPr>
              <a:t>10/13/2025</a:t>
            </a:fld>
            <a:endParaRPr lang="en-US"/>
          </a:p>
        </p:txBody>
      </p:sp>
      <p:sp>
        <p:nvSpPr>
          <p:cNvPr id="3" name="Footer Placeholder 2">
            <a:extLst>
              <a:ext uri="{FF2B5EF4-FFF2-40B4-BE49-F238E27FC236}">
                <a16:creationId xmlns:a16="http://schemas.microsoft.com/office/drawing/2014/main" id="{0E29084B-BF8E-66B6-E569-97261152F337}"/>
              </a:ext>
            </a:extLst>
          </p:cNvPr>
          <p:cNvSpPr>
            <a:spLocks noGrp="1"/>
          </p:cNvSpPr>
          <p:nvPr>
            <p:ph type="ftr" sz="quarter" idx="11"/>
          </p:nvPr>
        </p:nvSpPr>
        <p:spPr/>
        <p:txBody>
          <a:bodyPr/>
          <a:lstStyle/>
          <a:p>
            <a:pPr>
              <a:defRPr/>
            </a:pPr>
            <a:endParaRPr lang="en-US"/>
          </a:p>
        </p:txBody>
      </p:sp>
      <p:sp>
        <p:nvSpPr>
          <p:cNvPr id="4" name="Slide Number Placeholder 3">
            <a:extLst>
              <a:ext uri="{FF2B5EF4-FFF2-40B4-BE49-F238E27FC236}">
                <a16:creationId xmlns:a16="http://schemas.microsoft.com/office/drawing/2014/main" id="{8772144F-02B1-C92E-0906-3065F9F4BBD6}"/>
              </a:ext>
            </a:extLst>
          </p:cNvPr>
          <p:cNvSpPr>
            <a:spLocks noGrp="1"/>
          </p:cNvSpPr>
          <p:nvPr>
            <p:ph type="sldNum" sz="quarter" idx="12"/>
          </p:nvPr>
        </p:nvSpPr>
        <p:spPr/>
        <p:txBody>
          <a:bodyPr/>
          <a:lstStyle/>
          <a:p>
            <a:fld id="{C4301D99-5056-BC43-9AB6-19F39FAC6E88}" type="slidenum">
              <a:rPr lang="en-US" altLang="en-US" smtClean="0"/>
              <a:pPr/>
              <a:t>‹#›</a:t>
            </a:fld>
            <a:endParaRPr lang="en-US" altLang="en-US"/>
          </a:p>
        </p:txBody>
      </p:sp>
    </p:spTree>
    <p:extLst>
      <p:ext uri="{BB962C8B-B14F-4D97-AF65-F5344CB8AC3E}">
        <p14:creationId xmlns:p14="http://schemas.microsoft.com/office/powerpoint/2010/main" val="37877709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4626CA-5EEE-F729-14FB-BFEE81B044DF}"/>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2A2F1FE1-C796-7E31-D711-B45895008458}"/>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1818CB8-9E6A-A25E-5645-A1BD7756B385}"/>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00913D52-1C6D-97DF-32F9-242761264D42}"/>
              </a:ext>
            </a:extLst>
          </p:cNvPr>
          <p:cNvSpPr>
            <a:spLocks noGrp="1"/>
          </p:cNvSpPr>
          <p:nvPr>
            <p:ph type="dt" sz="half" idx="10"/>
          </p:nvPr>
        </p:nvSpPr>
        <p:spPr/>
        <p:txBody>
          <a:bodyPr/>
          <a:lstStyle/>
          <a:p>
            <a:pPr>
              <a:defRPr/>
            </a:pPr>
            <a:fld id="{2E56ACF4-15F7-3F42-9FA1-03E5B00AC0FC}" type="datetime1">
              <a:rPr lang="en-US" smtClean="0"/>
              <a:pPr>
                <a:defRPr/>
              </a:pPr>
              <a:t>10/13/2025</a:t>
            </a:fld>
            <a:endParaRPr lang="en-US"/>
          </a:p>
        </p:txBody>
      </p:sp>
      <p:sp>
        <p:nvSpPr>
          <p:cNvPr id="6" name="Footer Placeholder 5">
            <a:extLst>
              <a:ext uri="{FF2B5EF4-FFF2-40B4-BE49-F238E27FC236}">
                <a16:creationId xmlns:a16="http://schemas.microsoft.com/office/drawing/2014/main" id="{A6E07BF1-9A3E-BD53-D506-C38D9847B69C}"/>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id="{291F4FAB-474F-99DD-E0CA-32DCE44AD6B2}"/>
              </a:ext>
            </a:extLst>
          </p:cNvPr>
          <p:cNvSpPr>
            <a:spLocks noGrp="1"/>
          </p:cNvSpPr>
          <p:nvPr>
            <p:ph type="sldNum" sz="quarter" idx="12"/>
          </p:nvPr>
        </p:nvSpPr>
        <p:spPr/>
        <p:txBody>
          <a:bodyPr/>
          <a:lstStyle/>
          <a:p>
            <a:fld id="{68AF630C-C849-7C41-BCF9-D786A1ACC089}" type="slidenum">
              <a:rPr lang="en-US" altLang="en-US" smtClean="0"/>
              <a:pPr/>
              <a:t>‹#›</a:t>
            </a:fld>
            <a:endParaRPr lang="en-US" altLang="en-US"/>
          </a:p>
        </p:txBody>
      </p:sp>
    </p:spTree>
    <p:extLst>
      <p:ext uri="{BB962C8B-B14F-4D97-AF65-F5344CB8AC3E}">
        <p14:creationId xmlns:p14="http://schemas.microsoft.com/office/powerpoint/2010/main" val="17245024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7565CF-DB51-6456-7517-5E1B13D5559D}"/>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69A58DA7-58D0-96BE-BDBA-AC4F149E81B8}"/>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69A84AFA-01CB-64E6-A19A-694451DE684E}"/>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6D686C47-4390-14B9-3CB5-4CC9D284F0CB}"/>
              </a:ext>
            </a:extLst>
          </p:cNvPr>
          <p:cNvSpPr>
            <a:spLocks noGrp="1"/>
          </p:cNvSpPr>
          <p:nvPr>
            <p:ph type="dt" sz="half" idx="10"/>
          </p:nvPr>
        </p:nvSpPr>
        <p:spPr/>
        <p:txBody>
          <a:bodyPr/>
          <a:lstStyle/>
          <a:p>
            <a:pPr>
              <a:defRPr/>
            </a:pPr>
            <a:fld id="{DFBB1270-D220-AA4B-A51C-96C4A4D73261}" type="datetime1">
              <a:rPr lang="en-US" smtClean="0"/>
              <a:pPr>
                <a:defRPr/>
              </a:pPr>
              <a:t>10/13/2025</a:t>
            </a:fld>
            <a:endParaRPr lang="en-US"/>
          </a:p>
        </p:txBody>
      </p:sp>
      <p:sp>
        <p:nvSpPr>
          <p:cNvPr id="6" name="Footer Placeholder 5">
            <a:extLst>
              <a:ext uri="{FF2B5EF4-FFF2-40B4-BE49-F238E27FC236}">
                <a16:creationId xmlns:a16="http://schemas.microsoft.com/office/drawing/2014/main" id="{69315414-2549-B9B6-2670-E383AD40081C}"/>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id="{2564BE94-FE3E-9FBF-46A4-4D0EA36E2A5C}"/>
              </a:ext>
            </a:extLst>
          </p:cNvPr>
          <p:cNvSpPr>
            <a:spLocks noGrp="1"/>
          </p:cNvSpPr>
          <p:nvPr>
            <p:ph type="sldNum" sz="quarter" idx="12"/>
          </p:nvPr>
        </p:nvSpPr>
        <p:spPr/>
        <p:txBody>
          <a:bodyPr/>
          <a:lstStyle/>
          <a:p>
            <a:fld id="{066CF0A7-D3B5-EA4B-B28A-E0CDFF7C4C72}" type="slidenum">
              <a:rPr lang="en-US" altLang="en-US" smtClean="0"/>
              <a:pPr/>
              <a:t>‹#›</a:t>
            </a:fld>
            <a:endParaRPr lang="en-US" altLang="en-US"/>
          </a:p>
        </p:txBody>
      </p:sp>
    </p:spTree>
    <p:extLst>
      <p:ext uri="{BB962C8B-B14F-4D97-AF65-F5344CB8AC3E}">
        <p14:creationId xmlns:p14="http://schemas.microsoft.com/office/powerpoint/2010/main" val="1308273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DE4CCDD-52C7-C463-6046-77313774D66B}"/>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9D43661-6312-F5C3-6BEF-285E65B247F7}"/>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370E34-1A2D-5A72-2F61-325E56769CC3}"/>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6E6BB1C6-CD55-7448-BEB9-0CD1ABF31E22}" type="datetime1">
              <a:rPr lang="en-US" smtClean="0"/>
              <a:pPr>
                <a:defRPr/>
              </a:pPr>
              <a:t>10/13/2025</a:t>
            </a:fld>
            <a:endParaRPr lang="en-US"/>
          </a:p>
        </p:txBody>
      </p:sp>
      <p:sp>
        <p:nvSpPr>
          <p:cNvPr id="5" name="Footer Placeholder 4">
            <a:extLst>
              <a:ext uri="{FF2B5EF4-FFF2-40B4-BE49-F238E27FC236}">
                <a16:creationId xmlns:a16="http://schemas.microsoft.com/office/drawing/2014/main" id="{7FFE6444-5D7A-DF01-D333-9B51A4F7D45D}"/>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p>
        </p:txBody>
      </p:sp>
      <p:sp>
        <p:nvSpPr>
          <p:cNvPr id="6" name="Slide Number Placeholder 5">
            <a:extLst>
              <a:ext uri="{FF2B5EF4-FFF2-40B4-BE49-F238E27FC236}">
                <a16:creationId xmlns:a16="http://schemas.microsoft.com/office/drawing/2014/main" id="{C154BE59-91AE-DE76-32BB-9CED2D761AE3}"/>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60458F1-2E4A-934F-BE82-84C0DE95817A}" type="slidenum">
              <a:rPr lang="en-US" altLang="en-US" smtClean="0"/>
              <a:pPr/>
              <a:t>‹#›</a:t>
            </a:fld>
            <a:endParaRPr lang="en-US" altLang="en-US"/>
          </a:p>
        </p:txBody>
      </p:sp>
    </p:spTree>
    <p:extLst>
      <p:ext uri="{BB962C8B-B14F-4D97-AF65-F5344CB8AC3E}">
        <p14:creationId xmlns:p14="http://schemas.microsoft.com/office/powerpoint/2010/main" val="2196476514"/>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350D6B-D045-F8CC-CA11-0FC061754C07}"/>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FC98AAA-B421-918C-5841-FA05BAC2FEB0}"/>
              </a:ext>
            </a:extLst>
          </p:cNvPr>
          <p:cNvSpPr>
            <a:spLocks noGrp="1"/>
          </p:cNvSpPr>
          <p:nvPr>
            <p:ph type="sldNum" sz="quarter" idx="12"/>
          </p:nvPr>
        </p:nvSpPr>
        <p:spPr/>
        <p:txBody>
          <a:bodyPr/>
          <a:lstStyle/>
          <a:p>
            <a:fld id="{DA00016E-99F8-9347-A961-82CC4417FFA5}" type="slidenum">
              <a:rPr lang="en-US" altLang="en-US" smtClean="0"/>
              <a:pPr/>
              <a:t>1</a:t>
            </a:fld>
            <a:endParaRPr lang="en-US" altLang="en-US"/>
          </a:p>
        </p:txBody>
      </p:sp>
      <p:pic>
        <p:nvPicPr>
          <p:cNvPr id="1026" name="Picture 2">
            <a:extLst>
              <a:ext uri="{FF2B5EF4-FFF2-40B4-BE49-F238E27FC236}">
                <a16:creationId xmlns:a16="http://schemas.microsoft.com/office/drawing/2014/main" id="{D3E7216A-C7CB-3FF6-7AE6-0CB163C8860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197" y="-225756"/>
            <a:ext cx="1647757" cy="1504951"/>
          </a:xfrm>
          <a:prstGeom prst="rect">
            <a:avLst/>
          </a:prstGeom>
          <a:noFill/>
          <a:extLst>
            <a:ext uri="{909E8E84-426E-40DD-AFC4-6F175D3DCCD1}">
              <a14:hiddenFill xmlns:a14="http://schemas.microsoft.com/office/drawing/2010/main">
                <a:solidFill>
                  <a:srgbClr val="FFFFFF"/>
                </a:solidFill>
              </a14:hiddenFill>
            </a:ext>
          </a:extLst>
        </p:spPr>
      </p:pic>
      <p:sp>
        <p:nvSpPr>
          <p:cNvPr id="7" name="Title 6">
            <a:extLst>
              <a:ext uri="{FF2B5EF4-FFF2-40B4-BE49-F238E27FC236}">
                <a16:creationId xmlns:a16="http://schemas.microsoft.com/office/drawing/2014/main" id="{74C22C6B-EF01-5541-A930-29514DA4ACA1}"/>
              </a:ext>
            </a:extLst>
          </p:cNvPr>
          <p:cNvSpPr>
            <a:spLocks noGrp="1"/>
          </p:cNvSpPr>
          <p:nvPr>
            <p:ph type="title"/>
          </p:nvPr>
        </p:nvSpPr>
        <p:spPr>
          <a:xfrm>
            <a:off x="582674" y="-44678"/>
            <a:ext cx="7886700" cy="1325563"/>
          </a:xfrm>
        </p:spPr>
        <p:txBody>
          <a:bodyPr/>
          <a:lstStyle/>
          <a:p>
            <a:endParaRPr lang="en-US"/>
          </a:p>
        </p:txBody>
      </p:sp>
      <p:pic>
        <p:nvPicPr>
          <p:cNvPr id="12" name="Picture 11">
            <a:extLst>
              <a:ext uri="{FF2B5EF4-FFF2-40B4-BE49-F238E27FC236}">
                <a16:creationId xmlns:a16="http://schemas.microsoft.com/office/drawing/2014/main" id="{6C10D793-FAB4-AB3E-B73F-161014A55147}"/>
              </a:ext>
            </a:extLst>
          </p:cNvPr>
          <p:cNvPicPr>
            <a:picLocks noChangeAspect="1"/>
          </p:cNvPicPr>
          <p:nvPr/>
        </p:nvPicPr>
        <p:blipFill>
          <a:blip r:embed="rId3">
            <a:extLst>
              <a:ext uri="{28A0092B-C50C-407E-A947-70E740481C1C}">
                <a14:useLocalDpi xmlns:a14="http://schemas.microsoft.com/office/drawing/2010/main" val="0"/>
              </a:ext>
            </a:extLst>
          </a:blip>
          <a:srcRect l="15995" t="10546"/>
          <a:stretch/>
        </p:blipFill>
        <p:spPr>
          <a:xfrm>
            <a:off x="1948846" y="309270"/>
            <a:ext cx="6073616" cy="1198857"/>
          </a:xfrm>
          <a:prstGeom prst="rect">
            <a:avLst/>
          </a:prstGeom>
          <a:solidFill>
            <a:schemeClr val="bg1"/>
          </a:solidFill>
        </p:spPr>
      </p:pic>
      <p:sp>
        <p:nvSpPr>
          <p:cNvPr id="6" name="TextBox 5">
            <a:extLst>
              <a:ext uri="{FF2B5EF4-FFF2-40B4-BE49-F238E27FC236}">
                <a16:creationId xmlns:a16="http://schemas.microsoft.com/office/drawing/2014/main" id="{54861889-7EAC-1785-88A1-DACE30890988}"/>
              </a:ext>
            </a:extLst>
          </p:cNvPr>
          <p:cNvSpPr txBox="1"/>
          <p:nvPr/>
        </p:nvSpPr>
        <p:spPr>
          <a:xfrm>
            <a:off x="-66723" y="1711126"/>
            <a:ext cx="9113669" cy="4278094"/>
          </a:xfrm>
          <a:prstGeom prst="rect">
            <a:avLst/>
          </a:prstGeom>
          <a:noFill/>
        </p:spPr>
        <p:txBody>
          <a:bodyPr wrap="square" lIns="91440" tIns="45720" rIns="91440" bIns="45720" rtlCol="0" anchor="t">
            <a:spAutoFit/>
          </a:bodyPr>
          <a:lstStyle/>
          <a:p>
            <a:r>
              <a:rPr lang="en-US" sz="2200" b="1" dirty="0">
                <a:highlight>
                  <a:srgbClr val="FFFF00"/>
                </a:highlight>
              </a:rPr>
              <a:t>Faculty Prioritization Process Timeline 2025</a:t>
            </a:r>
          </a:p>
          <a:p>
            <a:endParaRPr lang="en-US" dirty="0"/>
          </a:p>
          <a:p>
            <a:pPr lvl="0" eaLnBrk="0" fontAlgn="base" hangingPunct="0">
              <a:spcBef>
                <a:spcPct val="0"/>
              </a:spcBef>
              <a:spcAft>
                <a:spcPct val="0"/>
              </a:spcAft>
            </a:pPr>
            <a:r>
              <a:rPr lang="en-US" altLang="en-US" sz="2000" b="1" dirty="0">
                <a:latin typeface="Calibri" panose="020F0502020204030204" pitchFamily="34" charset="0"/>
                <a:cs typeface="Calibri" panose="020F0502020204030204" pitchFamily="34" charset="0"/>
              </a:rPr>
              <a:t>FPC Review Requests:</a:t>
            </a:r>
            <a:r>
              <a:rPr lang="en-US" altLang="en-US" sz="2000" dirty="0">
                <a:latin typeface="Calibri" panose="020F0502020204030204" pitchFamily="34" charset="0"/>
                <a:cs typeface="Calibri" panose="020F0502020204030204" pitchFamily="34" charset="0"/>
              </a:rPr>
              <a:t> due October 20</a:t>
            </a:r>
          </a:p>
          <a:p>
            <a:pPr lvl="0" eaLnBrk="0" fontAlgn="base" hangingPunct="0">
              <a:spcBef>
                <a:spcPct val="0"/>
              </a:spcBef>
              <a:spcAft>
                <a:spcPct val="0"/>
              </a:spcAft>
            </a:pPr>
            <a:endParaRPr lang="en-US" altLang="en-US" sz="2000" dirty="0">
              <a:latin typeface="Calibri" panose="020F0502020204030204" pitchFamily="34" charset="0"/>
              <a:cs typeface="Calibri" panose="020F0502020204030204" pitchFamily="34" charset="0"/>
            </a:endParaRPr>
          </a:p>
          <a:p>
            <a:pPr lvl="0" eaLnBrk="0" fontAlgn="base" hangingPunct="0">
              <a:spcBef>
                <a:spcPct val="0"/>
              </a:spcBef>
              <a:spcAft>
                <a:spcPct val="0"/>
              </a:spcAft>
            </a:pPr>
            <a:r>
              <a:rPr lang="en-US" altLang="en-US" sz="2000" dirty="0">
                <a:latin typeface="Calibri" panose="020F0502020204030204" pitchFamily="34" charset="0"/>
                <a:cs typeface="Calibri" panose="020F0502020204030204" pitchFamily="34" charset="0"/>
              </a:rPr>
              <a:t>Awaiting confirmation of participation from following Divisions:</a:t>
            </a:r>
          </a:p>
          <a:p>
            <a:pPr lvl="0" eaLnBrk="0" fontAlgn="base" hangingPunct="0">
              <a:spcBef>
                <a:spcPct val="0"/>
              </a:spcBef>
              <a:spcAft>
                <a:spcPct val="0"/>
              </a:spcAft>
            </a:pPr>
            <a:r>
              <a:rPr lang="en-US" dirty="0"/>
              <a:t>Fine &amp; Performing Arts (awaiting confirmation)</a:t>
            </a:r>
            <a:endParaRPr lang="en-US" altLang="en-US" dirty="0">
              <a:latin typeface="Calibri" panose="020F0502020204030204" pitchFamily="34" charset="0"/>
              <a:cs typeface="Calibri" panose="020F0502020204030204" pitchFamily="34" charset="0"/>
            </a:endParaRPr>
          </a:p>
          <a:p>
            <a:pPr lvl="0" eaLnBrk="0" fontAlgn="base" hangingPunct="0">
              <a:spcBef>
                <a:spcPct val="0"/>
              </a:spcBef>
              <a:spcAft>
                <a:spcPct val="0"/>
              </a:spcAft>
            </a:pPr>
            <a:r>
              <a:rPr lang="en-US" dirty="0"/>
              <a:t>Technology (awaiting confirmation)</a:t>
            </a:r>
          </a:p>
          <a:p>
            <a:pPr lvl="0" eaLnBrk="0" fontAlgn="base" hangingPunct="0">
              <a:spcBef>
                <a:spcPct val="0"/>
              </a:spcBef>
              <a:spcAft>
                <a:spcPct val="0"/>
              </a:spcAft>
            </a:pPr>
            <a:r>
              <a:rPr lang="en-US" dirty="0"/>
              <a:t>Kinesiology (awaiting confirmation of alternate)</a:t>
            </a:r>
          </a:p>
          <a:p>
            <a:pPr lvl="0" eaLnBrk="0" fontAlgn="base" hangingPunct="0">
              <a:spcBef>
                <a:spcPct val="0"/>
              </a:spcBef>
              <a:spcAft>
                <a:spcPct val="0"/>
              </a:spcAft>
            </a:pPr>
            <a:r>
              <a:rPr lang="en-US" dirty="0"/>
              <a:t>Science (awaiting alternate)</a:t>
            </a:r>
            <a:endParaRPr lang="en-US" altLang="en-US" dirty="0">
              <a:latin typeface="Calibri" panose="020F0502020204030204" pitchFamily="34" charset="0"/>
              <a:cs typeface="Calibri" panose="020F0502020204030204" pitchFamily="34" charset="0"/>
            </a:endParaRPr>
          </a:p>
          <a:p>
            <a:pPr lvl="0" eaLnBrk="0" fontAlgn="base" hangingPunct="0">
              <a:spcBef>
                <a:spcPct val="0"/>
              </a:spcBef>
              <a:spcAft>
                <a:spcPct val="0"/>
              </a:spcAft>
            </a:pPr>
            <a:endParaRPr lang="en-US" altLang="en-US" sz="2000" b="1" dirty="0">
              <a:latin typeface="Calibri" panose="020F0502020204030204" pitchFamily="34" charset="0"/>
              <a:cs typeface="Calibri" panose="020F0502020204030204" pitchFamily="34" charset="0"/>
            </a:endParaRPr>
          </a:p>
          <a:p>
            <a:pPr lvl="0" eaLnBrk="0" fontAlgn="base" hangingPunct="0">
              <a:spcBef>
                <a:spcPct val="0"/>
              </a:spcBef>
              <a:spcAft>
                <a:spcPct val="0"/>
              </a:spcAft>
            </a:pPr>
            <a:r>
              <a:rPr lang="en-US" altLang="en-US" sz="2000" b="1" dirty="0">
                <a:highlight>
                  <a:srgbClr val="FFFF00"/>
                </a:highlight>
                <a:latin typeface="Calibri" panose="020F0502020204030204" pitchFamily="34" charset="0"/>
                <a:cs typeface="Calibri" panose="020F0502020204030204" pitchFamily="34" charset="0"/>
              </a:rPr>
              <a:t>Senior Senators/Department Chairs – SAVE THE DATE</a:t>
            </a:r>
          </a:p>
          <a:p>
            <a:pPr lvl="0" eaLnBrk="0" fontAlgn="base" hangingPunct="0">
              <a:spcBef>
                <a:spcPct val="0"/>
              </a:spcBef>
              <a:spcAft>
                <a:spcPct val="0"/>
              </a:spcAft>
            </a:pPr>
            <a:r>
              <a:rPr lang="en-US" altLang="en-US" sz="2000" b="1" dirty="0">
                <a:highlight>
                  <a:srgbClr val="FFFF00"/>
                </a:highlight>
                <a:latin typeface="Calibri" panose="020F0502020204030204" pitchFamily="34" charset="0"/>
                <a:cs typeface="Calibri" panose="020F0502020204030204" pitchFamily="34" charset="0"/>
              </a:rPr>
              <a:t>Final Ranking Meeting:</a:t>
            </a:r>
            <a:r>
              <a:rPr lang="en-US" altLang="en-US" sz="2000" dirty="0">
                <a:highlight>
                  <a:srgbClr val="FFFF00"/>
                </a:highlight>
                <a:latin typeface="Calibri" panose="020F0502020204030204" pitchFamily="34" charset="0"/>
                <a:cs typeface="Calibri" panose="020F0502020204030204" pitchFamily="34" charset="0"/>
              </a:rPr>
              <a:t> Friday, October 24, 9 AM – 4 PM in SC-111</a:t>
            </a:r>
          </a:p>
          <a:p>
            <a:pPr lvl="0" eaLnBrk="0" fontAlgn="base" hangingPunct="0">
              <a:spcBef>
                <a:spcPct val="0"/>
              </a:spcBef>
              <a:spcAft>
                <a:spcPct val="0"/>
              </a:spcAft>
            </a:pPr>
            <a:endParaRPr lang="en-US" altLang="en-US" sz="2000" b="1" dirty="0">
              <a:latin typeface="Calibri" panose="020F0502020204030204" pitchFamily="34" charset="0"/>
              <a:cs typeface="Calibri" panose="020F0502020204030204" pitchFamily="34" charset="0"/>
            </a:endParaRPr>
          </a:p>
          <a:p>
            <a:pPr lvl="0" eaLnBrk="0" fontAlgn="base" hangingPunct="0">
              <a:spcBef>
                <a:spcPct val="0"/>
              </a:spcBef>
              <a:spcAft>
                <a:spcPct val="0"/>
              </a:spcAft>
            </a:pPr>
            <a:r>
              <a:rPr lang="en-US" altLang="en-US" sz="2000" b="1" dirty="0">
                <a:latin typeface="Calibri" panose="020F0502020204030204" pitchFamily="34" charset="0"/>
                <a:cs typeface="Calibri" panose="020F0502020204030204" pitchFamily="34" charset="0"/>
              </a:rPr>
              <a:t>*Affirmation of Final Rankings by the SAC Academic Senate:</a:t>
            </a:r>
            <a:r>
              <a:rPr lang="en-US" altLang="en-US" sz="2000" dirty="0">
                <a:latin typeface="Calibri" panose="020F0502020204030204" pitchFamily="34" charset="0"/>
                <a:cs typeface="Calibri" panose="020F0502020204030204" pitchFamily="34" charset="0"/>
              </a:rPr>
              <a:t> </a:t>
            </a:r>
            <a:r>
              <a:rPr lang="en-US" altLang="en-US" sz="2000" b="1" dirty="0">
                <a:solidFill>
                  <a:srgbClr val="C00000"/>
                </a:solidFill>
                <a:latin typeface="Calibri" panose="020F0502020204030204" pitchFamily="34" charset="0"/>
                <a:cs typeface="Calibri" panose="020F0502020204030204" pitchFamily="34" charset="0"/>
              </a:rPr>
              <a:t>Tuesday, October 28</a:t>
            </a:r>
            <a:endParaRPr lang="en-US" sz="2200" b="1" dirty="0">
              <a:highlight>
                <a:srgbClr val="FFFF00"/>
              </a:highlight>
            </a:endParaRPr>
          </a:p>
        </p:txBody>
      </p:sp>
    </p:spTree>
    <p:extLst>
      <p:ext uri="{BB962C8B-B14F-4D97-AF65-F5344CB8AC3E}">
        <p14:creationId xmlns:p14="http://schemas.microsoft.com/office/powerpoint/2010/main" val="24973911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78605E-1A58-165D-B3DF-755FD90C1292}"/>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44BF0143-F9A9-AD9E-C1E3-B343DBFD0302}"/>
              </a:ext>
            </a:extLst>
          </p:cNvPr>
          <p:cNvSpPr>
            <a:spLocks noGrp="1"/>
          </p:cNvSpPr>
          <p:nvPr>
            <p:ph type="sldNum" sz="quarter" idx="12"/>
          </p:nvPr>
        </p:nvSpPr>
        <p:spPr/>
        <p:txBody>
          <a:bodyPr/>
          <a:lstStyle/>
          <a:p>
            <a:fld id="{DA00016E-99F8-9347-A961-82CC4417FFA5}" type="slidenum">
              <a:rPr lang="en-US" altLang="en-US" smtClean="0"/>
              <a:pPr/>
              <a:t>2</a:t>
            </a:fld>
            <a:endParaRPr lang="en-US" altLang="en-US"/>
          </a:p>
        </p:txBody>
      </p:sp>
      <p:pic>
        <p:nvPicPr>
          <p:cNvPr id="1026" name="Picture 2">
            <a:extLst>
              <a:ext uri="{FF2B5EF4-FFF2-40B4-BE49-F238E27FC236}">
                <a16:creationId xmlns:a16="http://schemas.microsoft.com/office/drawing/2014/main" id="{F3359801-10AE-A087-29B9-89871D8BA84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197" y="-225756"/>
            <a:ext cx="1647757" cy="1504951"/>
          </a:xfrm>
          <a:prstGeom prst="rect">
            <a:avLst/>
          </a:prstGeom>
          <a:noFill/>
          <a:extLst>
            <a:ext uri="{909E8E84-426E-40DD-AFC4-6F175D3DCCD1}">
              <a14:hiddenFill xmlns:a14="http://schemas.microsoft.com/office/drawing/2010/main">
                <a:solidFill>
                  <a:srgbClr val="FFFFFF"/>
                </a:solidFill>
              </a14:hiddenFill>
            </a:ext>
          </a:extLst>
        </p:spPr>
      </p:pic>
      <p:sp>
        <p:nvSpPr>
          <p:cNvPr id="7" name="Title 6">
            <a:extLst>
              <a:ext uri="{FF2B5EF4-FFF2-40B4-BE49-F238E27FC236}">
                <a16:creationId xmlns:a16="http://schemas.microsoft.com/office/drawing/2014/main" id="{91A09EA3-3730-83BE-0051-04A346CD494A}"/>
              </a:ext>
            </a:extLst>
          </p:cNvPr>
          <p:cNvSpPr>
            <a:spLocks noGrp="1"/>
          </p:cNvSpPr>
          <p:nvPr>
            <p:ph type="title"/>
          </p:nvPr>
        </p:nvSpPr>
        <p:spPr>
          <a:xfrm>
            <a:off x="582674" y="-44678"/>
            <a:ext cx="7886700" cy="1325563"/>
          </a:xfrm>
        </p:spPr>
        <p:txBody>
          <a:bodyPr/>
          <a:lstStyle/>
          <a:p>
            <a:endParaRPr lang="en-US" dirty="0"/>
          </a:p>
        </p:txBody>
      </p:sp>
      <p:pic>
        <p:nvPicPr>
          <p:cNvPr id="12" name="Picture 11">
            <a:extLst>
              <a:ext uri="{FF2B5EF4-FFF2-40B4-BE49-F238E27FC236}">
                <a16:creationId xmlns:a16="http://schemas.microsoft.com/office/drawing/2014/main" id="{FDF3AFEA-43B3-9DDB-EE23-C6E113FC23CC}"/>
              </a:ext>
            </a:extLst>
          </p:cNvPr>
          <p:cNvPicPr>
            <a:picLocks noChangeAspect="1"/>
          </p:cNvPicPr>
          <p:nvPr/>
        </p:nvPicPr>
        <p:blipFill>
          <a:blip r:embed="rId3">
            <a:extLst>
              <a:ext uri="{28A0092B-C50C-407E-A947-70E740481C1C}">
                <a14:useLocalDpi xmlns:a14="http://schemas.microsoft.com/office/drawing/2010/main" val="0"/>
              </a:ext>
            </a:extLst>
          </a:blip>
          <a:srcRect l="15995" t="10546"/>
          <a:stretch/>
        </p:blipFill>
        <p:spPr>
          <a:xfrm>
            <a:off x="1948846" y="309270"/>
            <a:ext cx="6073616" cy="1198857"/>
          </a:xfrm>
          <a:prstGeom prst="rect">
            <a:avLst/>
          </a:prstGeom>
          <a:solidFill>
            <a:schemeClr val="bg1"/>
          </a:solidFill>
        </p:spPr>
      </p:pic>
      <p:sp>
        <p:nvSpPr>
          <p:cNvPr id="6" name="TextBox 5">
            <a:extLst>
              <a:ext uri="{FF2B5EF4-FFF2-40B4-BE49-F238E27FC236}">
                <a16:creationId xmlns:a16="http://schemas.microsoft.com/office/drawing/2014/main" id="{B0F0F30C-3408-A5E8-09AB-B8686D0EC68A}"/>
              </a:ext>
            </a:extLst>
          </p:cNvPr>
          <p:cNvSpPr txBox="1"/>
          <p:nvPr/>
        </p:nvSpPr>
        <p:spPr>
          <a:xfrm>
            <a:off x="-98921" y="1369836"/>
            <a:ext cx="9113669" cy="5539978"/>
          </a:xfrm>
          <a:prstGeom prst="rect">
            <a:avLst/>
          </a:prstGeom>
          <a:noFill/>
        </p:spPr>
        <p:txBody>
          <a:bodyPr wrap="square" lIns="91440" tIns="45720" rIns="91440" bIns="45720" rtlCol="0" anchor="t">
            <a:spAutoFit/>
          </a:bodyPr>
          <a:lstStyle/>
          <a:p>
            <a:r>
              <a:rPr lang="en-US" sz="2200" b="1" dirty="0">
                <a:highlight>
                  <a:srgbClr val="FFFF00"/>
                </a:highlight>
              </a:rPr>
              <a:t>18 New Hire Requests for 26 Positions</a:t>
            </a:r>
          </a:p>
          <a:p>
            <a:endParaRPr lang="en-US" sz="2200" b="1" dirty="0">
              <a:highlight>
                <a:srgbClr val="FFFF00"/>
              </a:highlight>
            </a:endParaRPr>
          </a:p>
          <a:p>
            <a:r>
              <a:rPr lang="en-US" dirty="0"/>
              <a:t>Adult Secondary Education (Continuing Education) - 2 Positions</a:t>
            </a:r>
          </a:p>
          <a:p>
            <a:r>
              <a:rPr lang="en-US" dirty="0"/>
              <a:t>Business Applications and Technology (Academic Affairs) - 2 Positions</a:t>
            </a:r>
          </a:p>
          <a:p>
            <a:r>
              <a:rPr lang="en-US" dirty="0"/>
              <a:t>Counseling (Continuing Education) - 3 Positions</a:t>
            </a:r>
          </a:p>
          <a:p>
            <a:r>
              <a:rPr lang="en-US" dirty="0"/>
              <a:t>English as Second Language (Continuing Education) - 2 Positions</a:t>
            </a:r>
          </a:p>
          <a:p>
            <a:r>
              <a:rPr lang="en-US" dirty="0"/>
              <a:t>Ethnic Studies (Academic Affairs) - 4 Positions</a:t>
            </a:r>
          </a:p>
          <a:p>
            <a:endParaRPr lang="en-US" dirty="0"/>
          </a:p>
          <a:p>
            <a:r>
              <a:rPr lang="en-US" dirty="0"/>
              <a:t>Adult Basic Education 		Learning Disabilities Specialist</a:t>
            </a:r>
          </a:p>
          <a:p>
            <a:r>
              <a:rPr lang="en-US" dirty="0"/>
              <a:t>Art – Studio Art			Library Services - </a:t>
            </a:r>
          </a:p>
          <a:p>
            <a:r>
              <a:rPr lang="en-US" dirty="0"/>
              <a:t>Astronomy			Sociology</a:t>
            </a:r>
          </a:p>
          <a:p>
            <a:r>
              <a:rPr lang="en-US" dirty="0"/>
              <a:t>Career Education – Allied Health</a:t>
            </a:r>
          </a:p>
          <a:p>
            <a:r>
              <a:rPr lang="en-US" dirty="0"/>
              <a:t>Counseling (1) Dual Enrollment</a:t>
            </a:r>
          </a:p>
          <a:p>
            <a:r>
              <a:rPr lang="en-US" dirty="0"/>
              <a:t>Counseling (2) Veterans</a:t>
            </a:r>
          </a:p>
          <a:p>
            <a:r>
              <a:rPr lang="en-US" dirty="0"/>
              <a:t>High School Equivalency</a:t>
            </a:r>
          </a:p>
          <a:p>
            <a:r>
              <a:rPr lang="en-US" dirty="0"/>
              <a:t>Auto Tech</a:t>
            </a:r>
          </a:p>
          <a:p>
            <a:r>
              <a:rPr lang="en-US" dirty="0"/>
              <a:t>Fire Tech (1) Wellness Coordinator/Instruction</a:t>
            </a:r>
          </a:p>
          <a:p>
            <a:r>
              <a:rPr lang="en-US" dirty="0"/>
              <a:t>Fire Tech (2) Instruction</a:t>
            </a:r>
          </a:p>
          <a:p>
            <a:endParaRPr lang="en-US" sz="2200" dirty="0">
              <a:highlight>
                <a:srgbClr val="FFFF00"/>
              </a:highlight>
            </a:endParaRPr>
          </a:p>
        </p:txBody>
      </p:sp>
    </p:spTree>
    <p:extLst>
      <p:ext uri="{BB962C8B-B14F-4D97-AF65-F5344CB8AC3E}">
        <p14:creationId xmlns:p14="http://schemas.microsoft.com/office/powerpoint/2010/main" val="5486199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5D39E-454D-E545-2DF7-0DC72748C572}"/>
              </a:ext>
            </a:extLst>
          </p:cNvPr>
          <p:cNvSpPr>
            <a:spLocks noGrp="1"/>
          </p:cNvSpPr>
          <p:nvPr>
            <p:ph type="title"/>
          </p:nvPr>
        </p:nvSpPr>
        <p:spPr/>
        <p:txBody>
          <a:bodyPr/>
          <a:lstStyle/>
          <a:p>
            <a:r>
              <a:rPr lang="en-US" b="1" dirty="0"/>
              <a:t>17 Replacement Requests</a:t>
            </a:r>
          </a:p>
        </p:txBody>
      </p:sp>
      <p:sp>
        <p:nvSpPr>
          <p:cNvPr id="3" name="Content Placeholder 2">
            <a:extLst>
              <a:ext uri="{FF2B5EF4-FFF2-40B4-BE49-F238E27FC236}">
                <a16:creationId xmlns:a16="http://schemas.microsoft.com/office/drawing/2014/main" id="{C098C852-DAA2-2A01-983A-91C00938B8A6}"/>
              </a:ext>
            </a:extLst>
          </p:cNvPr>
          <p:cNvSpPr>
            <a:spLocks noGrp="1"/>
          </p:cNvSpPr>
          <p:nvPr>
            <p:ph idx="1"/>
          </p:nvPr>
        </p:nvSpPr>
        <p:spPr>
          <a:xfrm>
            <a:off x="338876" y="1870077"/>
            <a:ext cx="4361914" cy="3229957"/>
          </a:xfrm>
        </p:spPr>
        <p:txBody>
          <a:bodyPr>
            <a:normAutofit/>
          </a:bodyPr>
          <a:lstStyle/>
          <a:p>
            <a:pPr marL="0" indent="0">
              <a:buNone/>
            </a:pPr>
            <a:r>
              <a:rPr lang="en-US" dirty="0"/>
              <a:t>Art (Art History)</a:t>
            </a:r>
          </a:p>
          <a:p>
            <a:pPr marL="0" indent="0">
              <a:buNone/>
            </a:pPr>
            <a:r>
              <a:rPr lang="en-US" dirty="0"/>
              <a:t>American Sign Language</a:t>
            </a:r>
          </a:p>
          <a:p>
            <a:pPr marL="0" indent="0">
              <a:buNone/>
            </a:pPr>
            <a:r>
              <a:rPr lang="en-US" dirty="0"/>
              <a:t>Child Development	</a:t>
            </a:r>
          </a:p>
          <a:p>
            <a:pPr marL="0" indent="0">
              <a:buNone/>
            </a:pPr>
            <a:r>
              <a:rPr lang="en-US" dirty="0"/>
              <a:t>Music	</a:t>
            </a:r>
          </a:p>
          <a:p>
            <a:pPr marL="0" indent="0">
              <a:buNone/>
            </a:pPr>
            <a:r>
              <a:rPr lang="en-US" dirty="0"/>
              <a:t>Library Services (Electronic Research)</a:t>
            </a:r>
          </a:p>
          <a:p>
            <a:pPr marL="0" indent="0">
              <a:buNone/>
            </a:pPr>
            <a:r>
              <a:rPr lang="en-US" dirty="0"/>
              <a:t>Library Services (Reference)</a:t>
            </a:r>
          </a:p>
          <a:p>
            <a:pPr marL="0" indent="0">
              <a:buNone/>
            </a:pPr>
            <a:r>
              <a:rPr lang="en-US" dirty="0"/>
              <a:t>Nursing (2) </a:t>
            </a:r>
          </a:p>
          <a:p>
            <a:pPr marL="0" indent="0">
              <a:buNone/>
            </a:pPr>
            <a:r>
              <a:rPr lang="en-US" dirty="0"/>
              <a:t>Dance	</a:t>
            </a:r>
          </a:p>
        </p:txBody>
      </p:sp>
      <p:sp>
        <p:nvSpPr>
          <p:cNvPr id="4" name="Slide Number Placeholder 3">
            <a:extLst>
              <a:ext uri="{FF2B5EF4-FFF2-40B4-BE49-F238E27FC236}">
                <a16:creationId xmlns:a16="http://schemas.microsoft.com/office/drawing/2014/main" id="{8466959B-F083-FC2F-35F9-E540C3926ECF}"/>
              </a:ext>
            </a:extLst>
          </p:cNvPr>
          <p:cNvSpPr>
            <a:spLocks noGrp="1"/>
          </p:cNvSpPr>
          <p:nvPr>
            <p:ph type="sldNum" sz="quarter" idx="12"/>
          </p:nvPr>
        </p:nvSpPr>
        <p:spPr/>
        <p:txBody>
          <a:bodyPr/>
          <a:lstStyle/>
          <a:p>
            <a:fld id="{DA00016E-99F8-9347-A961-82CC4417FFA5}" type="slidenum">
              <a:rPr lang="en-US" altLang="en-US" smtClean="0"/>
              <a:pPr/>
              <a:t>3</a:t>
            </a:fld>
            <a:endParaRPr lang="en-US" altLang="en-US"/>
          </a:p>
        </p:txBody>
      </p:sp>
      <p:pic>
        <p:nvPicPr>
          <p:cNvPr id="6" name="Picture 2">
            <a:extLst>
              <a:ext uri="{FF2B5EF4-FFF2-40B4-BE49-F238E27FC236}">
                <a16:creationId xmlns:a16="http://schemas.microsoft.com/office/drawing/2014/main" id="{A439E1B4-584A-E006-8CB0-A1D674FA800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07752" y="141286"/>
            <a:ext cx="1647757" cy="150495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44862B02-9619-CF70-5D97-2675E12C52A1}"/>
              </a:ext>
            </a:extLst>
          </p:cNvPr>
          <p:cNvSpPr txBox="1"/>
          <p:nvPr/>
        </p:nvSpPr>
        <p:spPr>
          <a:xfrm>
            <a:off x="4887533" y="2007727"/>
            <a:ext cx="4668591" cy="2954655"/>
          </a:xfrm>
          <a:prstGeom prst="rect">
            <a:avLst/>
          </a:prstGeom>
          <a:noFill/>
        </p:spPr>
        <p:txBody>
          <a:bodyPr wrap="square" rtlCol="0">
            <a:spAutoFit/>
          </a:bodyPr>
          <a:lstStyle/>
          <a:p>
            <a:r>
              <a:rPr lang="en-US" sz="2100" dirty="0"/>
              <a:t>Geology	</a:t>
            </a:r>
          </a:p>
          <a:p>
            <a:r>
              <a:rPr lang="en-US" sz="2100" dirty="0"/>
              <a:t>Kinesiology	</a:t>
            </a:r>
          </a:p>
          <a:p>
            <a:r>
              <a:rPr lang="en-US" sz="2100" dirty="0"/>
              <a:t>Counseling (General)</a:t>
            </a:r>
          </a:p>
          <a:p>
            <a:r>
              <a:rPr lang="en-US" sz="2100" dirty="0"/>
              <a:t>Counselor (EOPS)</a:t>
            </a:r>
          </a:p>
          <a:p>
            <a:r>
              <a:rPr lang="en-US" sz="2100" dirty="0"/>
              <a:t>Accounting	</a:t>
            </a:r>
          </a:p>
          <a:p>
            <a:r>
              <a:rPr lang="en-US" sz="2100" dirty="0"/>
              <a:t>Geography	</a:t>
            </a:r>
          </a:p>
          <a:p>
            <a:r>
              <a:rPr lang="en-US" sz="2100" dirty="0"/>
              <a:t>Kinesiology	</a:t>
            </a:r>
          </a:p>
          <a:p>
            <a:r>
              <a:rPr lang="en-US" sz="2100" dirty="0"/>
              <a:t>Psychologist	</a:t>
            </a:r>
          </a:p>
          <a:p>
            <a:endParaRPr lang="en-US" dirty="0"/>
          </a:p>
        </p:txBody>
      </p:sp>
    </p:spTree>
    <p:extLst>
      <p:ext uri="{BB962C8B-B14F-4D97-AF65-F5344CB8AC3E}">
        <p14:creationId xmlns:p14="http://schemas.microsoft.com/office/powerpoint/2010/main" val="7420315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55C8E4-52C1-56D7-5ED0-62CAD4FB8203}"/>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F8CB473C-31C6-234E-2F69-22EEA72A1457}"/>
              </a:ext>
            </a:extLst>
          </p:cNvPr>
          <p:cNvSpPr>
            <a:spLocks noGrp="1"/>
          </p:cNvSpPr>
          <p:nvPr>
            <p:ph type="sldNum" sz="quarter" idx="12"/>
          </p:nvPr>
        </p:nvSpPr>
        <p:spPr/>
        <p:txBody>
          <a:bodyPr/>
          <a:lstStyle/>
          <a:p>
            <a:fld id="{DA00016E-99F8-9347-A961-82CC4417FFA5}" type="slidenum">
              <a:rPr lang="en-US" altLang="en-US" smtClean="0"/>
              <a:pPr/>
              <a:t>4</a:t>
            </a:fld>
            <a:endParaRPr lang="en-US" altLang="en-US"/>
          </a:p>
        </p:txBody>
      </p:sp>
      <p:pic>
        <p:nvPicPr>
          <p:cNvPr id="1026" name="Picture 2">
            <a:extLst>
              <a:ext uri="{FF2B5EF4-FFF2-40B4-BE49-F238E27FC236}">
                <a16:creationId xmlns:a16="http://schemas.microsoft.com/office/drawing/2014/main" id="{6A3848F0-BC89-241F-C61A-D25FBBE8CB0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1089" y="65422"/>
            <a:ext cx="1647757" cy="1504951"/>
          </a:xfrm>
          <a:prstGeom prst="rect">
            <a:avLst/>
          </a:prstGeom>
          <a:noFill/>
          <a:extLst>
            <a:ext uri="{909E8E84-426E-40DD-AFC4-6F175D3DCCD1}">
              <a14:hiddenFill xmlns:a14="http://schemas.microsoft.com/office/drawing/2010/main">
                <a:solidFill>
                  <a:srgbClr val="FFFFFF"/>
                </a:solidFill>
              </a14:hiddenFill>
            </a:ext>
          </a:extLst>
        </p:spPr>
      </p:pic>
      <p:sp>
        <p:nvSpPr>
          <p:cNvPr id="7" name="Title 6">
            <a:extLst>
              <a:ext uri="{FF2B5EF4-FFF2-40B4-BE49-F238E27FC236}">
                <a16:creationId xmlns:a16="http://schemas.microsoft.com/office/drawing/2014/main" id="{668D660D-FB41-025D-2724-3EBAA9C827DA}"/>
              </a:ext>
            </a:extLst>
          </p:cNvPr>
          <p:cNvSpPr>
            <a:spLocks noGrp="1"/>
          </p:cNvSpPr>
          <p:nvPr>
            <p:ph type="title"/>
          </p:nvPr>
        </p:nvSpPr>
        <p:spPr/>
        <p:txBody>
          <a:bodyPr/>
          <a:lstStyle/>
          <a:p>
            <a:endParaRPr lang="en-US"/>
          </a:p>
        </p:txBody>
      </p:sp>
      <p:pic>
        <p:nvPicPr>
          <p:cNvPr id="12" name="Picture 11">
            <a:extLst>
              <a:ext uri="{FF2B5EF4-FFF2-40B4-BE49-F238E27FC236}">
                <a16:creationId xmlns:a16="http://schemas.microsoft.com/office/drawing/2014/main" id="{830D59E1-9ED0-3055-60B2-F64BE38F2A41}"/>
              </a:ext>
            </a:extLst>
          </p:cNvPr>
          <p:cNvPicPr>
            <a:picLocks noChangeAspect="1"/>
          </p:cNvPicPr>
          <p:nvPr/>
        </p:nvPicPr>
        <p:blipFill>
          <a:blip r:embed="rId3">
            <a:extLst>
              <a:ext uri="{28A0092B-C50C-407E-A947-70E740481C1C}">
                <a14:useLocalDpi xmlns:a14="http://schemas.microsoft.com/office/drawing/2010/main" val="0"/>
              </a:ext>
            </a:extLst>
          </a:blip>
          <a:srcRect l="15995" t="10546"/>
          <a:stretch/>
        </p:blipFill>
        <p:spPr>
          <a:xfrm>
            <a:off x="1948846" y="309270"/>
            <a:ext cx="6073616" cy="1198857"/>
          </a:xfrm>
          <a:prstGeom prst="rect">
            <a:avLst/>
          </a:prstGeom>
          <a:solidFill>
            <a:schemeClr val="bg1"/>
          </a:solidFill>
        </p:spPr>
      </p:pic>
      <p:sp>
        <p:nvSpPr>
          <p:cNvPr id="6" name="TextBox 5">
            <a:extLst>
              <a:ext uri="{FF2B5EF4-FFF2-40B4-BE49-F238E27FC236}">
                <a16:creationId xmlns:a16="http://schemas.microsoft.com/office/drawing/2014/main" id="{D75B2C49-551A-180C-0C31-F23951C6CF4C}"/>
              </a:ext>
            </a:extLst>
          </p:cNvPr>
          <p:cNvSpPr txBox="1"/>
          <p:nvPr/>
        </p:nvSpPr>
        <p:spPr>
          <a:xfrm>
            <a:off x="184731" y="1807831"/>
            <a:ext cx="8326659" cy="4031873"/>
          </a:xfrm>
          <a:prstGeom prst="rect">
            <a:avLst/>
          </a:prstGeom>
          <a:noFill/>
        </p:spPr>
        <p:txBody>
          <a:bodyPr wrap="square" rtlCol="0">
            <a:spAutoFit/>
          </a:bodyPr>
          <a:lstStyle/>
          <a:p>
            <a:r>
              <a:rPr lang="en-US" sz="2200" b="1" dirty="0">
                <a:highlight>
                  <a:srgbClr val="FFFF00"/>
                </a:highlight>
              </a:rPr>
              <a:t>Governance Committee Reports</a:t>
            </a:r>
          </a:p>
          <a:p>
            <a:r>
              <a:rPr lang="en-US" b="1" dirty="0"/>
              <a:t>Board of Trustees Meeting October 13</a:t>
            </a:r>
            <a:r>
              <a:rPr lang="en-US" dirty="0"/>
              <a:t>: Joint Senate Report to be sent out. </a:t>
            </a:r>
          </a:p>
          <a:p>
            <a:endParaRPr lang="en-US" altLang="en-US" b="1" dirty="0"/>
          </a:p>
          <a:p>
            <a:pPr lvl="0" eaLnBrk="0" fontAlgn="base" hangingPunct="0">
              <a:spcBef>
                <a:spcPct val="0"/>
              </a:spcBef>
              <a:spcAft>
                <a:spcPct val="0"/>
              </a:spcAft>
            </a:pPr>
            <a:r>
              <a:rPr lang="en-US" altLang="en-US" b="1" dirty="0"/>
              <a:t>Planning and Organizational Effectiveness (POE): </a:t>
            </a:r>
            <a:r>
              <a:rPr lang="en-US" altLang="en-US" dirty="0"/>
              <a:t>meets Wednesday, October 22 .</a:t>
            </a:r>
          </a:p>
          <a:p>
            <a:pPr lvl="0" eaLnBrk="0" fontAlgn="base" hangingPunct="0">
              <a:spcBef>
                <a:spcPct val="0"/>
              </a:spcBef>
              <a:spcAft>
                <a:spcPct val="0"/>
              </a:spcAft>
            </a:pPr>
            <a:r>
              <a:rPr lang="en-US" altLang="en-US" dirty="0"/>
              <a:t>District Planning and Process Manual – Ranking Rubric discussion Thursday, October 16</a:t>
            </a:r>
          </a:p>
          <a:p>
            <a:pPr lvl="0" eaLnBrk="0" fontAlgn="base" hangingPunct="0">
              <a:spcBef>
                <a:spcPct val="0"/>
              </a:spcBef>
              <a:spcAft>
                <a:spcPct val="0"/>
              </a:spcAft>
            </a:pPr>
            <a:endParaRPr lang="en-US" altLang="en-US" dirty="0"/>
          </a:p>
          <a:p>
            <a:pPr lvl="0" eaLnBrk="0" fontAlgn="base" hangingPunct="0">
              <a:spcBef>
                <a:spcPct val="0"/>
              </a:spcBef>
              <a:spcAft>
                <a:spcPct val="0"/>
              </a:spcAft>
            </a:pPr>
            <a:r>
              <a:rPr lang="en-US" altLang="en-US" dirty="0"/>
              <a:t>Processes for updating Board Policies and Administrative Regulations – Taskforce to meet TBA</a:t>
            </a:r>
            <a:endParaRPr lang="en-US" dirty="0"/>
          </a:p>
          <a:p>
            <a:endParaRPr lang="en-US" dirty="0"/>
          </a:p>
          <a:p>
            <a:r>
              <a:rPr lang="en-US" dirty="0"/>
              <a:t>Upcoming Meetings:</a:t>
            </a:r>
          </a:p>
          <a:p>
            <a:r>
              <a:rPr lang="en-US" dirty="0"/>
              <a:t>Fiscal Resource Committee: Wednesday, October 15 at 1:30pm</a:t>
            </a:r>
          </a:p>
          <a:p>
            <a:endParaRPr lang="en-US" dirty="0"/>
          </a:p>
          <a:p>
            <a:r>
              <a:rPr lang="en-US" dirty="0"/>
              <a:t>Board of Trustees Meeting: Monday, October 27 5:30pm at Santa Ana College</a:t>
            </a:r>
          </a:p>
          <a:p>
            <a:endParaRPr lang="en-US" dirty="0"/>
          </a:p>
        </p:txBody>
      </p:sp>
    </p:spTree>
    <p:extLst>
      <p:ext uri="{BB962C8B-B14F-4D97-AF65-F5344CB8AC3E}">
        <p14:creationId xmlns:p14="http://schemas.microsoft.com/office/powerpoint/2010/main" val="41543060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F9DAC6-07C8-878E-FCD9-5C7DE8E34B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65F234-131D-5590-A893-D00C26B248E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0095AB7-52FB-96F0-0AEB-4B57DFCC998B}"/>
              </a:ext>
            </a:extLst>
          </p:cNvPr>
          <p:cNvSpPr>
            <a:spLocks noGrp="1"/>
          </p:cNvSpPr>
          <p:nvPr>
            <p:ph idx="1"/>
          </p:nvPr>
        </p:nvSpPr>
        <p:spPr>
          <a:xfrm>
            <a:off x="129012" y="1825624"/>
            <a:ext cx="8901866" cy="4846637"/>
          </a:xfrm>
        </p:spPr>
        <p:txBody>
          <a:bodyPr>
            <a:normAutofit/>
          </a:bodyPr>
          <a:lstStyle/>
          <a:p>
            <a:pPr marL="0" indent="0">
              <a:buNone/>
            </a:pPr>
            <a:r>
              <a:rPr lang="en-US" sz="2800" b="1" dirty="0">
                <a:highlight>
                  <a:srgbClr val="FFFF00"/>
                </a:highlight>
              </a:rPr>
              <a:t>SAC Governance Committees</a:t>
            </a:r>
          </a:p>
          <a:p>
            <a:pPr marL="0" indent="0">
              <a:buNone/>
            </a:pPr>
            <a:r>
              <a:rPr lang="en-US" sz="2800" dirty="0"/>
              <a:t>		</a:t>
            </a:r>
          </a:p>
          <a:p>
            <a:pPr marL="0" indent="0">
              <a:buNone/>
            </a:pPr>
            <a:r>
              <a:rPr lang="en-US" sz="2800" dirty="0"/>
              <a:t>Planning and Budget – Recommendation to College Council for 14 faculty hires (11 FON and 3 Non-FON)</a:t>
            </a:r>
          </a:p>
          <a:p>
            <a:pPr marL="0" indent="0">
              <a:buNone/>
            </a:pPr>
            <a:r>
              <a:rPr lang="en-US" sz="2800" dirty="0"/>
              <a:t>		</a:t>
            </a:r>
          </a:p>
          <a:p>
            <a:pPr marL="0" indent="0">
              <a:buNone/>
            </a:pPr>
            <a:r>
              <a:rPr lang="en-US" sz="2800" dirty="0"/>
              <a:t>College Council – Next Meeting (October 22)</a:t>
            </a:r>
          </a:p>
          <a:p>
            <a:pPr marL="0" indent="0">
              <a:buNone/>
            </a:pPr>
            <a:endParaRPr lang="en-US" sz="2800" dirty="0"/>
          </a:p>
          <a:p>
            <a:pPr marL="0" indent="0">
              <a:buNone/>
            </a:pPr>
            <a:r>
              <a:rPr lang="en-US" sz="2800" dirty="0"/>
              <a:t>	</a:t>
            </a:r>
            <a:endParaRPr lang="en-US" sz="2100" dirty="0"/>
          </a:p>
        </p:txBody>
      </p:sp>
      <p:sp>
        <p:nvSpPr>
          <p:cNvPr id="4" name="Slide Number Placeholder 3">
            <a:extLst>
              <a:ext uri="{FF2B5EF4-FFF2-40B4-BE49-F238E27FC236}">
                <a16:creationId xmlns:a16="http://schemas.microsoft.com/office/drawing/2014/main" id="{E197A592-2055-4F89-5536-49CBC34068ED}"/>
              </a:ext>
            </a:extLst>
          </p:cNvPr>
          <p:cNvSpPr>
            <a:spLocks noGrp="1"/>
          </p:cNvSpPr>
          <p:nvPr>
            <p:ph type="sldNum" sz="quarter" idx="12"/>
          </p:nvPr>
        </p:nvSpPr>
        <p:spPr/>
        <p:txBody>
          <a:bodyPr/>
          <a:lstStyle/>
          <a:p>
            <a:fld id="{DA00016E-99F8-9347-A961-82CC4417FFA5}" type="slidenum">
              <a:rPr lang="en-US" altLang="en-US" smtClean="0"/>
              <a:pPr/>
              <a:t>5</a:t>
            </a:fld>
            <a:endParaRPr lang="en-US" altLang="en-US"/>
          </a:p>
        </p:txBody>
      </p:sp>
      <p:pic>
        <p:nvPicPr>
          <p:cNvPr id="5" name="Picture 4">
            <a:extLst>
              <a:ext uri="{FF2B5EF4-FFF2-40B4-BE49-F238E27FC236}">
                <a16:creationId xmlns:a16="http://schemas.microsoft.com/office/drawing/2014/main" id="{C357F068-1A0F-DD49-FD19-5DD5FC25635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9012" y="185738"/>
            <a:ext cx="7478420" cy="1386243"/>
          </a:xfrm>
          <a:prstGeom prst="rect">
            <a:avLst/>
          </a:prstGeom>
          <a:solidFill>
            <a:schemeClr val="bg1"/>
          </a:solidFill>
        </p:spPr>
      </p:pic>
    </p:spTree>
    <p:extLst>
      <p:ext uri="{BB962C8B-B14F-4D97-AF65-F5344CB8AC3E}">
        <p14:creationId xmlns:p14="http://schemas.microsoft.com/office/powerpoint/2010/main" val="10276105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355169-3213-AA9E-CDE9-3BFF17A1F44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BFCD075-C12B-7D60-97AF-F99D32685B65}"/>
              </a:ext>
            </a:extLst>
          </p:cNvPr>
          <p:cNvSpPr>
            <a:spLocks noGrp="1"/>
          </p:cNvSpPr>
          <p:nvPr>
            <p:ph idx="1"/>
          </p:nvPr>
        </p:nvSpPr>
        <p:spPr/>
        <p:txBody>
          <a:bodyPr/>
          <a:lstStyle/>
          <a:p>
            <a:endParaRPr lang="en-US"/>
          </a:p>
        </p:txBody>
      </p:sp>
      <p:sp>
        <p:nvSpPr>
          <p:cNvPr id="4" name="Slide Number Placeholder 3">
            <a:extLst>
              <a:ext uri="{FF2B5EF4-FFF2-40B4-BE49-F238E27FC236}">
                <a16:creationId xmlns:a16="http://schemas.microsoft.com/office/drawing/2014/main" id="{CDFCD0E0-0660-F46B-0D39-D3CC97EF7C7B}"/>
              </a:ext>
            </a:extLst>
          </p:cNvPr>
          <p:cNvSpPr>
            <a:spLocks noGrp="1"/>
          </p:cNvSpPr>
          <p:nvPr>
            <p:ph type="sldNum" sz="quarter" idx="12"/>
          </p:nvPr>
        </p:nvSpPr>
        <p:spPr/>
        <p:txBody>
          <a:bodyPr/>
          <a:lstStyle/>
          <a:p>
            <a:fld id="{DA00016E-99F8-9347-A961-82CC4417FFA5}" type="slidenum">
              <a:rPr lang="en-US" altLang="en-US" smtClean="0"/>
              <a:pPr/>
              <a:t>6</a:t>
            </a:fld>
            <a:endParaRPr lang="en-US" altLang="en-US"/>
          </a:p>
        </p:txBody>
      </p:sp>
      <p:pic>
        <p:nvPicPr>
          <p:cNvPr id="5" name="Picture 4">
            <a:extLst>
              <a:ext uri="{FF2B5EF4-FFF2-40B4-BE49-F238E27FC236}">
                <a16:creationId xmlns:a16="http://schemas.microsoft.com/office/drawing/2014/main" id="{494A10DB-6EB3-E13E-9C8F-D92B696BB9A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5732" y="185738"/>
            <a:ext cx="7478420" cy="1386243"/>
          </a:xfrm>
          <a:prstGeom prst="rect">
            <a:avLst/>
          </a:prstGeom>
          <a:solidFill>
            <a:schemeClr val="bg1"/>
          </a:solidFill>
        </p:spPr>
      </p:pic>
    </p:spTree>
    <p:extLst>
      <p:ext uri="{BB962C8B-B14F-4D97-AF65-F5344CB8AC3E}">
        <p14:creationId xmlns:p14="http://schemas.microsoft.com/office/powerpoint/2010/main" val="4865440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B0947E-97D7-51E2-BBA2-23F3CD18EDC6}"/>
              </a:ext>
            </a:extLst>
          </p:cNvPr>
          <p:cNvSpPr>
            <a:spLocks noGrp="1"/>
          </p:cNvSpPr>
          <p:nvPr>
            <p:ph type="title"/>
          </p:nvPr>
        </p:nvSpPr>
        <p:spPr>
          <a:xfrm>
            <a:off x="1931287" y="410368"/>
            <a:ext cx="7886700" cy="1325563"/>
          </a:xfrm>
        </p:spPr>
        <p:txBody>
          <a:bodyPr/>
          <a:lstStyle/>
          <a:p>
            <a:r>
              <a:rPr lang="en-US" b="1" dirty="0"/>
              <a:t>- RECAP</a:t>
            </a:r>
          </a:p>
        </p:txBody>
      </p:sp>
      <p:sp>
        <p:nvSpPr>
          <p:cNvPr id="3" name="Content Placeholder 2">
            <a:extLst>
              <a:ext uri="{FF2B5EF4-FFF2-40B4-BE49-F238E27FC236}">
                <a16:creationId xmlns:a16="http://schemas.microsoft.com/office/drawing/2014/main" id="{ADDCD008-4904-175B-93BA-D25BC794AD09}"/>
              </a:ext>
            </a:extLst>
          </p:cNvPr>
          <p:cNvSpPr>
            <a:spLocks noGrp="1"/>
          </p:cNvSpPr>
          <p:nvPr>
            <p:ph idx="1"/>
          </p:nvPr>
        </p:nvSpPr>
        <p:spPr>
          <a:xfrm>
            <a:off x="363014" y="1866523"/>
            <a:ext cx="7886700" cy="4530726"/>
          </a:xfrm>
        </p:spPr>
        <p:txBody>
          <a:bodyPr/>
          <a:lstStyle/>
          <a:p>
            <a:pPr marL="0" indent="0">
              <a:buNone/>
            </a:pPr>
            <a:r>
              <a:rPr lang="en-US" dirty="0"/>
              <a:t>Over 20 constituents from RSCCD</a:t>
            </a:r>
          </a:p>
          <a:p>
            <a:pPr marL="0" indent="0">
              <a:buNone/>
            </a:pPr>
            <a:r>
              <a:rPr lang="en-US" dirty="0"/>
              <a:t>6 Faculty including Senate President from SAC</a:t>
            </a:r>
          </a:p>
          <a:p>
            <a:pPr marL="0" indent="0">
              <a:buNone/>
            </a:pPr>
            <a:r>
              <a:rPr lang="en-US" dirty="0"/>
              <a:t>	</a:t>
            </a:r>
            <a:r>
              <a:rPr lang="en-US" i="1" dirty="0"/>
              <a:t>Merari Weber (PD Continuing Education)</a:t>
            </a:r>
          </a:p>
          <a:p>
            <a:pPr marL="0" indent="0">
              <a:buNone/>
            </a:pPr>
            <a:r>
              <a:rPr lang="en-US" i="1" dirty="0"/>
              <a:t>	Susan Hoang (PD Credit)</a:t>
            </a:r>
          </a:p>
          <a:p>
            <a:pPr marL="0" indent="0">
              <a:buNone/>
            </a:pPr>
            <a:r>
              <a:rPr lang="en-US" i="1" dirty="0"/>
              <a:t>	Jose Lopez Mercedes (DE Continuing Education)</a:t>
            </a:r>
          </a:p>
          <a:p>
            <a:pPr marL="0" indent="0">
              <a:buNone/>
            </a:pPr>
            <a:r>
              <a:rPr lang="en-US" i="1" dirty="0"/>
              <a:t>	Jaki King (DE Credit)</a:t>
            </a:r>
          </a:p>
          <a:p>
            <a:pPr marL="0" indent="0">
              <a:buNone/>
            </a:pPr>
            <a:r>
              <a:rPr lang="en-US" i="1" dirty="0"/>
              <a:t>	Dori Dumon (AI in Business Lead)</a:t>
            </a:r>
          </a:p>
          <a:p>
            <a:pPr marL="0" indent="0">
              <a:buNone/>
            </a:pPr>
            <a:r>
              <a:rPr lang="en-US" dirty="0"/>
              <a:t>Senate Presidents and VC Educational Services co-lead a debrief with all who attended to establish a district-wide taskforce that will be charged with recommending membership, goals and objectives related to AI initiatives for RSCCD and build on the work and recommendations of the Joint AI Faculty Taskforce. </a:t>
            </a:r>
          </a:p>
        </p:txBody>
      </p:sp>
      <p:sp>
        <p:nvSpPr>
          <p:cNvPr id="4" name="Slide Number Placeholder 3">
            <a:extLst>
              <a:ext uri="{FF2B5EF4-FFF2-40B4-BE49-F238E27FC236}">
                <a16:creationId xmlns:a16="http://schemas.microsoft.com/office/drawing/2014/main" id="{A9382C39-9917-548A-BBAA-1842FC86A4D6}"/>
              </a:ext>
            </a:extLst>
          </p:cNvPr>
          <p:cNvSpPr>
            <a:spLocks noGrp="1"/>
          </p:cNvSpPr>
          <p:nvPr>
            <p:ph type="sldNum" sz="quarter" idx="12"/>
          </p:nvPr>
        </p:nvSpPr>
        <p:spPr/>
        <p:txBody>
          <a:bodyPr/>
          <a:lstStyle/>
          <a:p>
            <a:fld id="{DA00016E-99F8-9347-A961-82CC4417FFA5}" type="slidenum">
              <a:rPr lang="en-US" altLang="en-US" smtClean="0"/>
              <a:pPr/>
              <a:t>7</a:t>
            </a:fld>
            <a:endParaRPr lang="en-US" altLang="en-US"/>
          </a:p>
        </p:txBody>
      </p:sp>
      <p:pic>
        <p:nvPicPr>
          <p:cNvPr id="8" name="Picture 7">
            <a:extLst>
              <a:ext uri="{FF2B5EF4-FFF2-40B4-BE49-F238E27FC236}">
                <a16:creationId xmlns:a16="http://schemas.microsoft.com/office/drawing/2014/main" id="{0CF7EF5F-300D-D423-090E-CE17D7C023F3}"/>
              </a:ext>
            </a:extLst>
          </p:cNvPr>
          <p:cNvPicPr>
            <a:picLocks noChangeAspect="1"/>
          </p:cNvPicPr>
          <p:nvPr/>
        </p:nvPicPr>
        <p:blipFill>
          <a:blip r:embed="rId2"/>
          <a:stretch>
            <a:fillRect/>
          </a:stretch>
        </p:blipFill>
        <p:spPr>
          <a:xfrm>
            <a:off x="141193" y="279776"/>
            <a:ext cx="2055411" cy="1241287"/>
          </a:xfrm>
          <a:prstGeom prst="rect">
            <a:avLst/>
          </a:prstGeom>
        </p:spPr>
      </p:pic>
    </p:spTree>
    <p:extLst>
      <p:ext uri="{BB962C8B-B14F-4D97-AF65-F5344CB8AC3E}">
        <p14:creationId xmlns:p14="http://schemas.microsoft.com/office/powerpoint/2010/main" val="35366989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0A6E5B-411B-A2F8-73F9-CD8978A8C35A}"/>
              </a:ext>
            </a:extLst>
          </p:cNvPr>
          <p:cNvSpPr>
            <a:spLocks noGrp="1"/>
          </p:cNvSpPr>
          <p:nvPr>
            <p:ph type="title"/>
          </p:nvPr>
        </p:nvSpPr>
        <p:spPr>
          <a:xfrm>
            <a:off x="0" y="197323"/>
            <a:ext cx="7886700" cy="1325563"/>
          </a:xfrm>
        </p:spPr>
        <p:txBody>
          <a:bodyPr/>
          <a:lstStyle/>
          <a:p>
            <a:r>
              <a:rPr lang="en-US" b="1" dirty="0"/>
              <a:t>FRC – Fiscal Resource Committee</a:t>
            </a:r>
          </a:p>
        </p:txBody>
      </p:sp>
      <p:sp>
        <p:nvSpPr>
          <p:cNvPr id="4" name="Slide Number Placeholder 3">
            <a:extLst>
              <a:ext uri="{FF2B5EF4-FFF2-40B4-BE49-F238E27FC236}">
                <a16:creationId xmlns:a16="http://schemas.microsoft.com/office/drawing/2014/main" id="{773D940D-9B8A-6C46-06D0-D80F03F6749C}"/>
              </a:ext>
            </a:extLst>
          </p:cNvPr>
          <p:cNvSpPr>
            <a:spLocks noGrp="1"/>
          </p:cNvSpPr>
          <p:nvPr>
            <p:ph type="sldNum" sz="quarter" idx="12"/>
          </p:nvPr>
        </p:nvSpPr>
        <p:spPr/>
        <p:txBody>
          <a:bodyPr/>
          <a:lstStyle/>
          <a:p>
            <a:fld id="{DA00016E-99F8-9347-A961-82CC4417FFA5}" type="slidenum">
              <a:rPr lang="en-US" altLang="en-US" smtClean="0"/>
              <a:pPr/>
              <a:t>8</a:t>
            </a:fld>
            <a:endParaRPr lang="en-US" altLang="en-US"/>
          </a:p>
        </p:txBody>
      </p:sp>
      <p:sp>
        <p:nvSpPr>
          <p:cNvPr id="8" name="TextBox 7">
            <a:extLst>
              <a:ext uri="{FF2B5EF4-FFF2-40B4-BE49-F238E27FC236}">
                <a16:creationId xmlns:a16="http://schemas.microsoft.com/office/drawing/2014/main" id="{357E936D-DEA6-88EF-ED16-A10BA2E5697A}"/>
              </a:ext>
            </a:extLst>
          </p:cNvPr>
          <p:cNvSpPr txBox="1"/>
          <p:nvPr/>
        </p:nvSpPr>
        <p:spPr>
          <a:xfrm>
            <a:off x="56192" y="1721524"/>
            <a:ext cx="8985639" cy="5078313"/>
          </a:xfrm>
          <a:prstGeom prst="rect">
            <a:avLst/>
          </a:prstGeom>
          <a:noFill/>
        </p:spPr>
        <p:txBody>
          <a:bodyPr wrap="square" rtlCol="0">
            <a:spAutoFit/>
          </a:bodyPr>
          <a:lstStyle/>
          <a:p>
            <a:r>
              <a:rPr lang="en-US" b="1" dirty="0">
                <a:highlight>
                  <a:srgbClr val="FFFF00"/>
                </a:highlight>
              </a:rPr>
              <a:t>State-Level Budget</a:t>
            </a:r>
            <a:endParaRPr lang="en-US" dirty="0"/>
          </a:p>
          <a:p>
            <a:pPr lvl="0"/>
            <a:r>
              <a:rPr lang="en-US" b="1" dirty="0"/>
              <a:t>2025–26 State Budget</a:t>
            </a:r>
            <a:r>
              <a:rPr lang="en-US" dirty="0"/>
              <a:t>: Governor signed; despite shrinking revenues, community colleges received expected allocations.</a:t>
            </a:r>
          </a:p>
          <a:p>
            <a:pPr marL="285750" lvl="0" indent="-285750">
              <a:buFont typeface="Arial" panose="020B0604020202020204" pitchFamily="34" charset="0"/>
              <a:buChar char="•"/>
            </a:pPr>
            <a:r>
              <a:rPr lang="en-US" dirty="0"/>
              <a:t>Next year’s budget could tighten new allocations.</a:t>
            </a:r>
          </a:p>
          <a:p>
            <a:endParaRPr lang="en-US" dirty="0"/>
          </a:p>
          <a:p>
            <a:r>
              <a:rPr lang="en-US" b="1" dirty="0">
                <a:highlight>
                  <a:srgbClr val="FFFF00"/>
                </a:highlight>
              </a:rPr>
              <a:t>District Budget</a:t>
            </a:r>
          </a:p>
          <a:p>
            <a:r>
              <a:rPr lang="en-US" b="1" dirty="0"/>
              <a:t>Budget Assumptions</a:t>
            </a:r>
            <a:r>
              <a:rPr lang="en-US" dirty="0"/>
              <a:t>: Adjusted for slightly reduced growth restoration</a:t>
            </a:r>
          </a:p>
          <a:p>
            <a:r>
              <a:rPr lang="en-US" dirty="0"/>
              <a:t>RSCCD received </a:t>
            </a:r>
            <a:r>
              <a:rPr lang="en-US" b="1" dirty="0"/>
              <a:t>$10M in growth funding (2024–25)</a:t>
            </a:r>
            <a:r>
              <a:rPr lang="en-US" dirty="0"/>
              <a:t>.</a:t>
            </a:r>
          </a:p>
          <a:p>
            <a:r>
              <a:rPr lang="en-US" b="1" dirty="0"/>
              <a:t>SAC drove 8.29% growth</a:t>
            </a:r>
            <a:r>
              <a:rPr lang="en-US" dirty="0"/>
              <a:t> (≈1,600 funded FTES</a:t>
            </a:r>
          </a:p>
          <a:p>
            <a:r>
              <a:rPr lang="en-US" dirty="0"/>
              <a:t>Result: SAC received </a:t>
            </a:r>
            <a:r>
              <a:rPr lang="en-US" b="1" dirty="0"/>
              <a:t>≈70% of the growth dollars (~$7M</a:t>
            </a:r>
            <a:endParaRPr lang="en-US" dirty="0"/>
          </a:p>
          <a:p>
            <a:endParaRPr lang="en-US" dirty="0"/>
          </a:p>
          <a:p>
            <a:r>
              <a:rPr lang="en-US" b="1" dirty="0"/>
              <a:t>Statewide Cap on Growth</a:t>
            </a:r>
            <a:r>
              <a:rPr lang="en-US" dirty="0"/>
              <a:t>:</a:t>
            </a:r>
          </a:p>
          <a:p>
            <a:pPr lvl="1"/>
            <a:r>
              <a:rPr lang="en-US" dirty="0"/>
              <a:t>The </a:t>
            </a:r>
            <a:r>
              <a:rPr lang="en-US" b="1" dirty="0"/>
              <a:t>state only funds 0.5% growth systemwide</a:t>
            </a:r>
            <a:r>
              <a:rPr lang="en-US" dirty="0"/>
              <a:t> (~$30M for all districts).</a:t>
            </a:r>
          </a:p>
          <a:p>
            <a:pPr lvl="1"/>
            <a:r>
              <a:rPr lang="en-US" dirty="0"/>
              <a:t>Even if RSCCD or SAC enrolls more students, the state won’t necessarily fund beyond the cap.</a:t>
            </a:r>
          </a:p>
          <a:p>
            <a:pPr lvl="1"/>
            <a:r>
              <a:rPr lang="en-US" dirty="0"/>
              <a:t>This creates </a:t>
            </a:r>
            <a:r>
              <a:rPr lang="en-US" b="1" dirty="0"/>
              <a:t>unfunded FTES</a:t>
            </a:r>
            <a:r>
              <a:rPr lang="en-US" dirty="0"/>
              <a:t>—students enrolled without corresponding state revenue.</a:t>
            </a:r>
          </a:p>
          <a:p>
            <a:pPr lvl="1"/>
            <a:r>
              <a:rPr lang="en-US" dirty="0"/>
              <a:t>Limits local flexibility despite strong student demand.</a:t>
            </a:r>
          </a:p>
          <a:p>
            <a:endParaRPr lang="en-US" dirty="0"/>
          </a:p>
        </p:txBody>
      </p:sp>
    </p:spTree>
    <p:extLst>
      <p:ext uri="{BB962C8B-B14F-4D97-AF65-F5344CB8AC3E}">
        <p14:creationId xmlns:p14="http://schemas.microsoft.com/office/powerpoint/2010/main" val="27229015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LongProperties xmlns="http://schemas.microsoft.com/office/2006/metadata/long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708A9741AC48E46AEE4941DE1E12C0F" ma:contentTypeVersion="2" ma:contentTypeDescription="Create a new document." ma:contentTypeScope="" ma:versionID="64770a9ad993aec554518785b51db2e6">
  <xsd:schema xmlns:xsd="http://www.w3.org/2001/XMLSchema" xmlns:xs="http://www.w3.org/2001/XMLSchema" xmlns:p="http://schemas.microsoft.com/office/2006/metadata/properties" xmlns:ns1="http://schemas.microsoft.com/sharepoint/v3" xmlns:ns2="431189f8-a51b-453f-9f0c-3a0b3b65b12f" xmlns:ns3="6f609ce8-7218-4c60-b337-266ea7b1fd45" targetNamespace="http://schemas.microsoft.com/office/2006/metadata/properties" ma:root="true" ma:fieldsID="1dd063ee8e164e8fcdf0fbf71a193719" ns1:_="" ns2:_="" ns3:_="">
    <xsd:import namespace="http://schemas.microsoft.com/sharepoint/v3"/>
    <xsd:import namespace="431189f8-a51b-453f-9f0c-3a0b3b65b12f"/>
    <xsd:import namespace="6f609ce8-7218-4c60-b337-266ea7b1fd45"/>
    <xsd:element name="properties">
      <xsd:complexType>
        <xsd:sequence>
          <xsd:element name="documentManagement">
            <xsd:complexType>
              <xsd:all>
                <xsd:element ref="ns1:PublishingStartDate" minOccurs="0"/>
                <xsd:element ref="ns1:PublishingExpirationDate" minOccurs="0"/>
                <xsd:element ref="ns2:_dlc_DocId" minOccurs="0"/>
                <xsd:element ref="ns2:_dlc_DocIdUrl" minOccurs="0"/>
                <xsd:element ref="ns2:_dlc_DocIdPersistId"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31189f8-a51b-453f-9f0c-3a0b3b65b12f" elementFormDefault="qualified">
    <xsd:import namespace="http://schemas.microsoft.com/office/2006/documentManagement/types"/>
    <xsd:import namespace="http://schemas.microsoft.com/office/infopath/2007/PartnerControls"/>
    <xsd:element name="_dlc_DocId" ma:index="10" nillable="true" ma:displayName="Document ID Value" ma:description="The value of the document ID assigned to this item." ma:internalName="_dlc_DocId" ma:readOnly="true">
      <xsd:simpleType>
        <xsd:restriction base="dms:Text"/>
      </xsd:simpleType>
    </xsd:element>
    <xsd:element name="_dlc_DocIdUrl" ma:index="1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2"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6f609ce8-7218-4c60-b337-266ea7b1fd45" elementFormDefault="qualified">
    <xsd:import namespace="http://schemas.microsoft.com/office/2006/documentManagement/types"/>
    <xsd:import namespace="http://schemas.microsoft.com/office/infopath/2007/PartnerControls"/>
    <xsd:element name="SharedWithUsers" ma:index="13"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_dlc_DocId xmlns="431189f8-a51b-453f-9f0c-3a0b3b65b12f">HNYXMCCMVK3K-464-1275</_dlc_DocId>
    <_dlc_DocIdUrl xmlns="431189f8-a51b-453f-9f0c-3a0b3b65b12f">
      <Url>https://www.sac.edu/President/AcademicSenate/_layouts/15/DocIdRedir.aspx?ID=HNYXMCCMVK3K-464-1275</Url>
      <Description>HNYXMCCMVK3K-464-1275</Description>
    </_dlc_DocIdUrl>
  </documentManagement>
</p:properties>
</file>

<file path=customXml/item5.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68CEDA44-5DB9-4425-86FF-2A3C217BF519}">
  <ds:schemaRefs>
    <ds:schemaRef ds:uri="http://schemas.microsoft.com/office/2006/metadata/longProperties"/>
  </ds:schemaRefs>
</ds:datastoreItem>
</file>

<file path=customXml/itemProps2.xml><?xml version="1.0" encoding="utf-8"?>
<ds:datastoreItem xmlns:ds="http://schemas.openxmlformats.org/officeDocument/2006/customXml" ds:itemID="{B8CC7EEE-9E7B-4835-9F57-9938075EA08E}">
  <ds:schemaRefs>
    <ds:schemaRef ds:uri="http://schemas.microsoft.com/sharepoint/v3/contenttype/forms"/>
  </ds:schemaRefs>
</ds:datastoreItem>
</file>

<file path=customXml/itemProps3.xml><?xml version="1.0" encoding="utf-8"?>
<ds:datastoreItem xmlns:ds="http://schemas.openxmlformats.org/officeDocument/2006/customXml" ds:itemID="{FD478393-034E-429F-B148-CEC1B1609840}"/>
</file>

<file path=customXml/itemProps4.xml><?xml version="1.0" encoding="utf-8"?>
<ds:datastoreItem xmlns:ds="http://schemas.openxmlformats.org/officeDocument/2006/customXml" ds:itemID="{F4FB23BE-91B5-4DD0-812C-804A09DCC178}">
  <ds:schemaRefs>
    <ds:schemaRef ds:uri="http://schemas.microsoft.com/office/2006/documentManagement/types"/>
    <ds:schemaRef ds:uri="http://schemas.microsoft.com/office/2006/metadata/properties"/>
    <ds:schemaRef ds:uri="http://purl.org/dc/dcmitype/"/>
    <ds:schemaRef ds:uri="http://purl.org/dc/terms/"/>
    <ds:schemaRef ds:uri="http://schemas.openxmlformats.org/package/2006/metadata/core-properties"/>
    <ds:schemaRef ds:uri="http://www.w3.org/XML/1998/namespace"/>
    <ds:schemaRef ds:uri="1acb9adc-ec33-475f-8130-c1c307b91901"/>
    <ds:schemaRef ds:uri="http://purl.org/dc/elements/1.1/"/>
    <ds:schemaRef ds:uri="http://schemas.microsoft.com/office/infopath/2007/PartnerControls"/>
    <ds:schemaRef ds:uri="12292255-f18b-4d92-9e60-ebc7b63bbd6b"/>
  </ds:schemaRefs>
</ds:datastoreItem>
</file>

<file path=customXml/itemProps5.xml><?xml version="1.0" encoding="utf-8"?>
<ds:datastoreItem xmlns:ds="http://schemas.openxmlformats.org/officeDocument/2006/customXml" ds:itemID="{DDF7FAEF-D2C0-4508-BABC-72F155904A6B}"/>
</file>

<file path=docMetadata/LabelInfo.xml><?xml version="1.0" encoding="utf-8"?>
<clbl:labelList xmlns:clbl="http://schemas.microsoft.com/office/2020/mipLabelMetadata">
  <clbl:label id="{a8040095-716d-4e49-b783-b5f746eea8b3}" enabled="0" method="" siteId="{a8040095-716d-4e49-b783-b5f746eea8b3}" removed="1"/>
</clbl:labelList>
</file>

<file path=docProps/app.xml><?xml version="1.0" encoding="utf-8"?>
<Properties xmlns="http://schemas.openxmlformats.org/officeDocument/2006/extended-properties" xmlns:vt="http://schemas.openxmlformats.org/officeDocument/2006/docPropsVTypes">
  <Template/>
  <TotalTime>3123</TotalTime>
  <Words>618</Words>
  <Application>Microsoft Office PowerPoint</Application>
  <PresentationFormat>On-screen Show (4:3)</PresentationFormat>
  <Paragraphs>102</Paragraphs>
  <Slides>8</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PowerPoint Presentation</vt:lpstr>
      <vt:lpstr>PowerPoint Presentation</vt:lpstr>
      <vt:lpstr>17 Replacement Requests</vt:lpstr>
      <vt:lpstr>PowerPoint Presentation</vt:lpstr>
      <vt:lpstr>PowerPoint Presentation</vt:lpstr>
      <vt:lpstr>PowerPoint Presentation</vt:lpstr>
      <vt:lpstr>- RECAP</vt:lpstr>
      <vt:lpstr>FRC – Fiscal Resource Committee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Kymberly Spector</dc:creator>
  <cp:lastModifiedBy>Claire Coyne</cp:lastModifiedBy>
  <cp:revision>42</cp:revision>
  <cp:lastPrinted>2023-10-10T19:17:11Z</cp:lastPrinted>
  <dcterms:created xsi:type="dcterms:W3CDTF">2015-01-16T04:28:57Z</dcterms:created>
  <dcterms:modified xsi:type="dcterms:W3CDTF">2025-10-14T18:54:06Z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0x010100D708A9741AC48E46AEE4941DE1E12C0F</vt:lpwstr>
  </property>
  <property fmtid="{D5CDD505-2E9C-101B-9397-08002B2CF9AE}" pid="3" name="_dlc_DocIdItemGuid">
    <vt:lpwstr>27dce909-1fbf-49a5-a939-c56e4112cdd9</vt:lpwstr>
  </property>
  <property fmtid="{D5CDD505-2E9C-101B-9397-08002B2CF9AE}" pid="4" name="_dlc_DocId">
    <vt:lpwstr>HNYXMCCMVK3K-1637-14</vt:lpwstr>
  </property>
  <property fmtid="{D5CDD505-2E9C-101B-9397-08002B2CF9AE}" pid="5" name="_dlc_DocIdUrl">
    <vt:lpwstr>http://sac.edu/PublicAffairs/Graphics/_layouts/15/DocIdRedir.aspx?ID=HNYXMCCMVK3K-1637-14, HNYXMCCMVK3K-1637-14</vt:lpwstr>
  </property>
  <property fmtid="{D5CDD505-2E9C-101B-9397-08002B2CF9AE}" pid="6" name="MediaServiceImageTags">
    <vt:lpwstr/>
  </property>
</Properties>
</file>