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Masters/notesMaster1.xml" ContentType="application/vnd.openxmlformats-officedocument.presentationml.notesMaster+xml"/>
  <Override PartName="/ppt/ink/ink1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ink/ink2.xml" ContentType="application/inkml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4"/>
  </p:sldMasterIdLst>
  <p:notesMasterIdLst>
    <p:notesMasterId r:id="rId10"/>
  </p:notes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F52F7C-0F33-59A4-8F8C-AA1CB7DE893F}" v="127" dt="2025-10-14T20:53:24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, Jaki" userId="S::king_jaki@sac.edu::7e42d9e0-c625-4da5-81ee-c7d1755e212d" providerId="AD" clId="Web-{73F52F7C-0F33-59A4-8F8C-AA1CB7DE893F}"/>
    <pc:docChg chg="addSld delSld modSld sldOrd addMainMaster delMainMaster">
      <pc:chgData name="King, Jaki" userId="S::king_jaki@sac.edu::7e42d9e0-c625-4da5-81ee-c7d1755e212d" providerId="AD" clId="Web-{73F52F7C-0F33-59A4-8F8C-AA1CB7DE893F}" dt="2025-10-14T20:53:32.815" v="121"/>
      <pc:docMkLst>
        <pc:docMk/>
      </pc:docMkLst>
      <pc:sldChg chg="addSp delSp modSp mod setBg modClrScheme chgLayout modNotes">
        <pc:chgData name="King, Jaki" userId="S::king_jaki@sac.edu::7e42d9e0-c625-4da5-81ee-c7d1755e212d" providerId="AD" clId="Web-{73F52F7C-0F33-59A4-8F8C-AA1CB7DE893F}" dt="2025-10-14T20:53:32.815" v="121"/>
        <pc:sldMkLst>
          <pc:docMk/>
          <pc:sldMk cId="109857222" sldId="256"/>
        </pc:sldMkLst>
        <pc:spChg chg="del mod">
          <ac:chgData name="King, Jaki" userId="S::king_jaki@sac.edu::7e42d9e0-c625-4da5-81ee-c7d1755e212d" providerId="AD" clId="Web-{73F52F7C-0F33-59A4-8F8C-AA1CB7DE893F}" dt="2025-10-14T20:38:41.812" v="28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King, Jaki" userId="S::king_jaki@sac.edu::7e42d9e0-c625-4da5-81ee-c7d1755e212d" providerId="AD" clId="Web-{73F52F7C-0F33-59A4-8F8C-AA1CB7DE893F}" dt="2025-10-14T20:51:46.611" v="114" actId="1076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King, Jaki" userId="S::king_jaki@sac.edu::7e42d9e0-c625-4da5-81ee-c7d1755e212d" providerId="AD" clId="Web-{73F52F7C-0F33-59A4-8F8C-AA1CB7DE893F}" dt="2025-10-14T20:37:43.390" v="0"/>
          <ac:spMkLst>
            <pc:docMk/>
            <pc:sldMk cId="109857222" sldId="256"/>
            <ac:spMk id="9" creationId="{EC3FE92E-FF21-46DB-BE36-B3A5D4149B10}"/>
          </ac:spMkLst>
        </pc:spChg>
        <pc:spChg chg="add">
          <ac:chgData name="King, Jaki" userId="S::king_jaki@sac.edu::7e42d9e0-c625-4da5-81ee-c7d1755e212d" providerId="AD" clId="Web-{73F52F7C-0F33-59A4-8F8C-AA1CB7DE893F}" dt="2025-10-14T20:37:43.390" v="0"/>
          <ac:spMkLst>
            <pc:docMk/>
            <pc:sldMk cId="109857222" sldId="256"/>
            <ac:spMk id="11" creationId="{7E9DFFEE-526A-4D56-A70C-EADE7289BEE5}"/>
          </ac:spMkLst>
        </pc:spChg>
        <pc:picChg chg="add">
          <ac:chgData name="King, Jaki" userId="S::king_jaki@sac.edu::7e42d9e0-c625-4da5-81ee-c7d1755e212d" providerId="AD" clId="Web-{73F52F7C-0F33-59A4-8F8C-AA1CB7DE893F}" dt="2025-10-14T20:37:43.390" v="0"/>
          <ac:picMkLst>
            <pc:docMk/>
            <pc:sldMk cId="109857222" sldId="256"/>
            <ac:picMk id="4" creationId="{72B4DF06-3AC6-FE21-5E01-652BE3F02D5E}"/>
          </ac:picMkLst>
        </pc:picChg>
      </pc:sldChg>
      <pc:sldChg chg="addSp delSp modSp new">
        <pc:chgData name="King, Jaki" userId="S::king_jaki@sac.edu::7e42d9e0-c625-4da5-81ee-c7d1755e212d" providerId="AD" clId="Web-{73F52F7C-0F33-59A4-8F8C-AA1CB7DE893F}" dt="2025-10-14T20:49:09.156" v="92" actId="1076"/>
        <pc:sldMkLst>
          <pc:docMk/>
          <pc:sldMk cId="4123455904" sldId="257"/>
        </pc:sldMkLst>
        <pc:spChg chg="mod">
          <ac:chgData name="King, Jaki" userId="S::king_jaki@sac.edu::7e42d9e0-c625-4da5-81ee-c7d1755e212d" providerId="AD" clId="Web-{73F52F7C-0F33-59A4-8F8C-AA1CB7DE893F}" dt="2025-10-14T20:49:09.156" v="92" actId="1076"/>
          <ac:spMkLst>
            <pc:docMk/>
            <pc:sldMk cId="4123455904" sldId="257"/>
            <ac:spMk id="2" creationId="{BFBC3CB3-61E3-56A6-E1E0-3872B7492E9B}"/>
          </ac:spMkLst>
        </pc:spChg>
        <pc:spChg chg="mod">
          <ac:chgData name="King, Jaki" userId="S::king_jaki@sac.edu::7e42d9e0-c625-4da5-81ee-c7d1755e212d" providerId="AD" clId="Web-{73F52F7C-0F33-59A4-8F8C-AA1CB7DE893F}" dt="2025-10-14T20:48:39.640" v="85" actId="20577"/>
          <ac:spMkLst>
            <pc:docMk/>
            <pc:sldMk cId="4123455904" sldId="257"/>
            <ac:spMk id="3" creationId="{1702E819-71C6-EB62-1F12-8020CBB5B9F4}"/>
          </ac:spMkLst>
        </pc:spChg>
        <pc:picChg chg="add del mod">
          <ac:chgData name="King, Jaki" userId="S::king_jaki@sac.edu::7e42d9e0-c625-4da5-81ee-c7d1755e212d" providerId="AD" clId="Web-{73F52F7C-0F33-59A4-8F8C-AA1CB7DE893F}" dt="2025-10-14T20:48:37.030" v="84"/>
          <ac:picMkLst>
            <pc:docMk/>
            <pc:sldMk cId="4123455904" sldId="257"/>
            <ac:picMk id="4" creationId="{A68678FF-C0B1-1B41-E23E-7D823D974525}"/>
          </ac:picMkLst>
        </pc:picChg>
        <pc:picChg chg="add mod">
          <ac:chgData name="King, Jaki" userId="S::king_jaki@sac.edu::7e42d9e0-c625-4da5-81ee-c7d1755e212d" providerId="AD" clId="Web-{73F52F7C-0F33-59A4-8F8C-AA1CB7DE893F}" dt="2025-10-14T20:48:57.296" v="90" actId="1076"/>
          <ac:picMkLst>
            <pc:docMk/>
            <pc:sldMk cId="4123455904" sldId="257"/>
            <ac:picMk id="5" creationId="{5515972A-7F2F-7F15-6E16-97FBAB7CCF42}"/>
          </ac:picMkLst>
        </pc:picChg>
      </pc:sldChg>
      <pc:sldChg chg="addSp delSp modSp new mod ord setBg modClrScheme chgLayout">
        <pc:chgData name="King, Jaki" userId="S::king_jaki@sac.edu::7e42d9e0-c625-4da5-81ee-c7d1755e212d" providerId="AD" clId="Web-{73F52F7C-0F33-59A4-8F8C-AA1CB7DE893F}" dt="2025-10-14T20:53:24.003" v="120" actId="20577"/>
        <pc:sldMkLst>
          <pc:docMk/>
          <pc:sldMk cId="1609201486" sldId="258"/>
        </pc:sldMkLst>
        <pc:spChg chg="mod ord">
          <ac:chgData name="King, Jaki" userId="S::king_jaki@sac.edu::7e42d9e0-c625-4da5-81ee-c7d1755e212d" providerId="AD" clId="Web-{73F52F7C-0F33-59A4-8F8C-AA1CB7DE893F}" dt="2025-10-14T20:53:24.003" v="120" actId="20577"/>
          <ac:spMkLst>
            <pc:docMk/>
            <pc:sldMk cId="1609201486" sldId="258"/>
            <ac:spMk id="2" creationId="{7A289EB3-FEEB-33E4-4510-0635E173616C}"/>
          </ac:spMkLst>
        </pc:spChg>
        <pc:spChg chg="del mod ord">
          <ac:chgData name="King, Jaki" userId="S::king_jaki@sac.edu::7e42d9e0-c625-4da5-81ee-c7d1755e212d" providerId="AD" clId="Web-{73F52F7C-0F33-59A4-8F8C-AA1CB7DE893F}" dt="2025-10-14T20:39:23.250" v="44"/>
          <ac:spMkLst>
            <pc:docMk/>
            <pc:sldMk cId="1609201486" sldId="258"/>
            <ac:spMk id="3" creationId="{9CC3C913-0ABF-3DBB-31E6-175506C2C3C2}"/>
          </ac:spMkLst>
        </pc:spChg>
        <pc:spChg chg="add mod ord">
          <ac:chgData name="King, Jaki" userId="S::king_jaki@sac.edu::7e42d9e0-c625-4da5-81ee-c7d1755e212d" providerId="AD" clId="Web-{73F52F7C-0F33-59A4-8F8C-AA1CB7DE893F}" dt="2025-10-14T20:44:19.429" v="62" actId="20577"/>
          <ac:spMkLst>
            <pc:docMk/>
            <pc:sldMk cId="1609201486" sldId="258"/>
            <ac:spMk id="4" creationId="{BC0AFA6F-805D-6BC3-FB4D-CBF3B6C905D1}"/>
          </ac:spMkLst>
        </pc:spChg>
        <pc:spChg chg="add">
          <ac:chgData name="King, Jaki" userId="S::king_jaki@sac.edu::7e42d9e0-c625-4da5-81ee-c7d1755e212d" providerId="AD" clId="Web-{73F52F7C-0F33-59A4-8F8C-AA1CB7DE893F}" dt="2025-10-14T20:39:23.250" v="44"/>
          <ac:spMkLst>
            <pc:docMk/>
            <pc:sldMk cId="1609201486" sldId="258"/>
            <ac:spMk id="13" creationId="{00A0D747-F38B-4A99-9985-62CE8C24765F}"/>
          </ac:spMkLst>
        </pc:spChg>
        <pc:spChg chg="add">
          <ac:chgData name="King, Jaki" userId="S::king_jaki@sac.edu::7e42d9e0-c625-4da5-81ee-c7d1755e212d" providerId="AD" clId="Web-{73F52F7C-0F33-59A4-8F8C-AA1CB7DE893F}" dt="2025-10-14T20:39:23.250" v="44"/>
          <ac:spMkLst>
            <pc:docMk/>
            <pc:sldMk cId="1609201486" sldId="258"/>
            <ac:spMk id="15" creationId="{3D1BF32B-6CA3-4695-8A0C-1AC789B58D94}"/>
          </ac:spMkLst>
        </pc:spChg>
        <pc:picChg chg="add">
          <ac:chgData name="King, Jaki" userId="S::king_jaki@sac.edu::7e42d9e0-c625-4da5-81ee-c7d1755e212d" providerId="AD" clId="Web-{73F52F7C-0F33-59A4-8F8C-AA1CB7DE893F}" dt="2025-10-14T20:39:23.250" v="44"/>
          <ac:picMkLst>
            <pc:docMk/>
            <pc:sldMk cId="1609201486" sldId="258"/>
            <ac:picMk id="9" creationId="{DEB2E8C4-C3E7-4048-A43D-9859510CFA98}"/>
          </ac:picMkLst>
        </pc:picChg>
        <pc:inkChg chg="add">
          <ac:chgData name="King, Jaki" userId="S::king_jaki@sac.edu::7e42d9e0-c625-4da5-81ee-c7d1755e212d" providerId="AD" clId="Web-{73F52F7C-0F33-59A4-8F8C-AA1CB7DE893F}" dt="2025-10-14T20:39:23.250" v="44"/>
          <ac:inkMkLst>
            <pc:docMk/>
            <pc:sldMk cId="1609201486" sldId="258"/>
            <ac:inkMk id="11" creationId="{24D29CCB-7956-4E3E-8880-304085F04BF4}"/>
          </ac:inkMkLst>
        </pc:inkChg>
      </pc:sldChg>
      <pc:sldChg chg="add replId">
        <pc:chgData name="King, Jaki" userId="S::king_jaki@sac.edu::7e42d9e0-c625-4da5-81ee-c7d1755e212d" providerId="AD" clId="Web-{73F52F7C-0F33-59A4-8F8C-AA1CB7DE893F}" dt="2025-10-14T20:47:28.248" v="83"/>
        <pc:sldMkLst>
          <pc:docMk/>
          <pc:sldMk cId="668455125" sldId="259"/>
        </pc:sldMkLst>
      </pc:sldChg>
      <pc:sldChg chg="new del">
        <pc:chgData name="King, Jaki" userId="S::king_jaki@sac.edu::7e42d9e0-c625-4da5-81ee-c7d1755e212d" providerId="AD" clId="Web-{73F52F7C-0F33-59A4-8F8C-AA1CB7DE893F}" dt="2025-10-14T20:50:55.032" v="94"/>
        <pc:sldMkLst>
          <pc:docMk/>
          <pc:sldMk cId="2537322831" sldId="260"/>
        </pc:sldMkLst>
      </pc:sldChg>
      <pc:sldChg chg="addSp delSp modSp new">
        <pc:chgData name="King, Jaki" userId="S::king_jaki@sac.edu::7e42d9e0-c625-4da5-81ee-c7d1755e212d" providerId="AD" clId="Web-{73F52F7C-0F33-59A4-8F8C-AA1CB7DE893F}" dt="2025-10-14T20:51:37.189" v="113" actId="1076"/>
        <pc:sldMkLst>
          <pc:docMk/>
          <pc:sldMk cId="3567718424" sldId="260"/>
        </pc:sldMkLst>
        <pc:spChg chg="mod">
          <ac:chgData name="King, Jaki" userId="S::king_jaki@sac.edu::7e42d9e0-c625-4da5-81ee-c7d1755e212d" providerId="AD" clId="Web-{73F52F7C-0F33-59A4-8F8C-AA1CB7DE893F}" dt="2025-10-14T20:51:32.673" v="111" actId="1076"/>
          <ac:spMkLst>
            <pc:docMk/>
            <pc:sldMk cId="3567718424" sldId="260"/>
            <ac:spMk id="2" creationId="{4573EEB9-6435-3756-12AC-7173403BD259}"/>
          </ac:spMkLst>
        </pc:spChg>
        <pc:spChg chg="del">
          <ac:chgData name="King, Jaki" userId="S::king_jaki@sac.edu::7e42d9e0-c625-4da5-81ee-c7d1755e212d" providerId="AD" clId="Web-{73F52F7C-0F33-59A4-8F8C-AA1CB7DE893F}" dt="2025-10-14T20:51:05.939" v="96"/>
          <ac:spMkLst>
            <pc:docMk/>
            <pc:sldMk cId="3567718424" sldId="260"/>
            <ac:spMk id="3" creationId="{A5B2429A-A8B8-603E-8CD6-A5FBDDBB9E6E}"/>
          </ac:spMkLst>
        </pc:spChg>
        <pc:picChg chg="add mod ord">
          <ac:chgData name="King, Jaki" userId="S::king_jaki@sac.edu::7e42d9e0-c625-4da5-81ee-c7d1755e212d" providerId="AD" clId="Web-{73F52F7C-0F33-59A4-8F8C-AA1CB7DE893F}" dt="2025-10-14T20:51:37.189" v="113" actId="1076"/>
          <ac:picMkLst>
            <pc:docMk/>
            <pc:sldMk cId="3567718424" sldId="260"/>
            <ac:picMk id="4" creationId="{FB6BF9F5-A8AD-B454-54BC-A83E65D92494}"/>
          </ac:picMkLst>
        </pc:picChg>
      </pc:sldChg>
      <pc:sldMasterChg chg="del delSldLayout">
        <pc:chgData name="King, Jaki" userId="S::king_jaki@sac.edu::7e42d9e0-c625-4da5-81ee-c7d1755e212d" providerId="AD" clId="Web-{73F52F7C-0F33-59A4-8F8C-AA1CB7DE893F}" dt="2025-10-14T20:37:43.390" v="0"/>
        <pc:sldMasterMkLst>
          <pc:docMk/>
          <pc:sldMasterMk cId="2460954070" sldId="2147483660"/>
        </pc:sldMasterMkLst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King, Jaki" userId="S::king_jaki@sac.edu::7e42d9e0-c625-4da5-81ee-c7d1755e212d" providerId="AD" clId="Web-{73F52F7C-0F33-59A4-8F8C-AA1CB7DE893F}" dt="2025-10-14T20:37:43.390" v="0"/>
        <pc:sldMasterMkLst>
          <pc:docMk/>
          <pc:sldMasterMk cId="967359862" sldId="2147483760"/>
        </pc:sldMasterMkLst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192716908" sldId="2147483749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329559511" sldId="2147483750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3542972065" sldId="2147483751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1549188682" sldId="2147483752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3626140631" sldId="2147483753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1135100929" sldId="2147483754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3938552438" sldId="2147483755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596780743" sldId="2147483756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1725170226" sldId="2147483757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3800438764" sldId="2147483758"/>
          </pc:sldLayoutMkLst>
        </pc:sldLayoutChg>
        <pc:sldLayoutChg chg="add">
          <pc:chgData name="King, Jaki" userId="S::king_jaki@sac.edu::7e42d9e0-c625-4da5-81ee-c7d1755e212d" providerId="AD" clId="Web-{73F52F7C-0F33-59A4-8F8C-AA1CB7DE893F}" dt="2025-10-14T20:37:43.390" v="0"/>
          <pc:sldLayoutMkLst>
            <pc:docMk/>
            <pc:sldMasterMk cId="967359862" sldId="2147483760"/>
            <pc:sldLayoutMk cId="285817229" sldId="2147483759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4T20:39:18.8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8448D-B133-42EE-A46A-B0C3296A0368}" type="datetimeFigureOut"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85EA3-28D2-4985-896A-B2E912CE18E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12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1" indent="-285750">
              <a:buFont typeface="Symbol"/>
              <a:buChar char="○"/>
            </a:pPr>
            <a:endParaRPr lang="en-US" dirty="0">
              <a:solidFill>
                <a:srgbClr val="242424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885EA3-28D2-4985-896A-B2E912CE18EE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4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6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517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3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7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October 14,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18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6140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510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5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October 14,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8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October 14,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73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9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rsccd.sharepoint.com/:x:/s/DEAdvisoryGroup/ESBTP4p5URhIjCANiiTXPeQBxwl71dbmANGtIQoYKBX8Bg?email=Cass_Ann%40sac.edu&amp;e=oPUWdu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3FE92E-FF21-46DB-BE36-B3A5D4149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9DFFEE-526A-4D56-A70C-EADE7289B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192" y="1908684"/>
            <a:ext cx="5647565" cy="361120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ea typeface="Batang"/>
              </a:rPr>
              <a:t>DE Advisory Report</a:t>
            </a:r>
            <a:endParaRPr lang="en-US" sz="3600" dirty="0"/>
          </a:p>
          <a:p>
            <a:r>
              <a:rPr lang="en-US" sz="3600" dirty="0">
                <a:ea typeface="Batang"/>
              </a:rPr>
              <a:t>Next mtg, 10/30/25 at 11am</a:t>
            </a:r>
          </a:p>
        </p:txBody>
      </p:sp>
      <p:pic>
        <p:nvPicPr>
          <p:cNvPr id="4" name="Picture 3" descr="Neon laser lights aligned to form a triangle">
            <a:extLst>
              <a:ext uri="{FF2B5EF4-FFF2-40B4-BE49-F238E27FC236}">
                <a16:creationId xmlns:a16="http://schemas.microsoft.com/office/drawing/2014/main" id="{72B4DF06-3AC6-FE21-5E01-652BE3F02D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9218" r="29292" b="1"/>
          <a:stretch>
            <a:fillRect/>
          </a:stretch>
        </p:blipFill>
        <p:spPr>
          <a:xfrm>
            <a:off x="7616215" y="-23854"/>
            <a:ext cx="4575785" cy="6892740"/>
          </a:xfrm>
          <a:custGeom>
            <a:avLst/>
            <a:gdLst/>
            <a:ahLst/>
            <a:cxnLst/>
            <a:rect l="l" t="t" r="r" b="b"/>
            <a:pathLst>
              <a:path w="4575785" h="6857999">
                <a:moveTo>
                  <a:pt x="517468" y="0"/>
                </a:moveTo>
                <a:lnTo>
                  <a:pt x="4575785" y="0"/>
                </a:lnTo>
                <a:lnTo>
                  <a:pt x="4575785" y="6857999"/>
                </a:lnTo>
                <a:lnTo>
                  <a:pt x="960511" y="6857999"/>
                </a:lnTo>
                <a:lnTo>
                  <a:pt x="942694" y="6843617"/>
                </a:lnTo>
                <a:cubicBezTo>
                  <a:pt x="964945" y="6792705"/>
                  <a:pt x="892574" y="6836929"/>
                  <a:pt x="865960" y="6827318"/>
                </a:cubicBezTo>
                <a:lnTo>
                  <a:pt x="861487" y="6823037"/>
                </a:lnTo>
                <a:lnTo>
                  <a:pt x="859513" y="6806858"/>
                </a:lnTo>
                <a:lnTo>
                  <a:pt x="860461" y="6800037"/>
                </a:lnTo>
                <a:cubicBezTo>
                  <a:pt x="860484" y="6795612"/>
                  <a:pt x="859691" y="6793024"/>
                  <a:pt x="858251" y="6791626"/>
                </a:cubicBezTo>
                <a:lnTo>
                  <a:pt x="857660" y="6791654"/>
                </a:lnTo>
                <a:lnTo>
                  <a:pt x="856643" y="6783314"/>
                </a:lnTo>
                <a:cubicBezTo>
                  <a:pt x="856157" y="6768705"/>
                  <a:pt x="856848" y="6753980"/>
                  <a:pt x="858459" y="6739543"/>
                </a:cubicBezTo>
                <a:cubicBezTo>
                  <a:pt x="825704" y="6742272"/>
                  <a:pt x="849542" y="6681110"/>
                  <a:pt x="794118" y="6710916"/>
                </a:cubicBezTo>
                <a:cubicBezTo>
                  <a:pt x="794610" y="6692179"/>
                  <a:pt x="815573" y="6671806"/>
                  <a:pt x="779817" y="6693690"/>
                </a:cubicBezTo>
                <a:cubicBezTo>
                  <a:pt x="778915" y="6687990"/>
                  <a:pt x="774885" y="6685995"/>
                  <a:pt x="769310" y="6685745"/>
                </a:cubicBezTo>
                <a:lnTo>
                  <a:pt x="766802" y="6686064"/>
                </a:lnTo>
                <a:cubicBezTo>
                  <a:pt x="767473" y="6672038"/>
                  <a:pt x="768145" y="6658011"/>
                  <a:pt x="768816" y="6643985"/>
                </a:cubicBezTo>
                <a:lnTo>
                  <a:pt x="764758" y="6640288"/>
                </a:lnTo>
                <a:lnTo>
                  <a:pt x="771603" y="6610439"/>
                </a:lnTo>
                <a:cubicBezTo>
                  <a:pt x="771799" y="6605729"/>
                  <a:pt x="776328" y="6505678"/>
                  <a:pt x="776524" y="6500968"/>
                </a:cubicBezTo>
                <a:lnTo>
                  <a:pt x="716862" y="6252242"/>
                </a:lnTo>
                <a:cubicBezTo>
                  <a:pt x="710358" y="6209033"/>
                  <a:pt x="712158" y="6177416"/>
                  <a:pt x="706006" y="6116988"/>
                </a:cubicBezTo>
                <a:cubicBezTo>
                  <a:pt x="664744" y="6009788"/>
                  <a:pt x="669134" y="5997889"/>
                  <a:pt x="675681" y="5921438"/>
                </a:cubicBezTo>
                <a:cubicBezTo>
                  <a:pt x="609567" y="5910253"/>
                  <a:pt x="667197" y="5880778"/>
                  <a:pt x="646967" y="5848021"/>
                </a:cubicBezTo>
                <a:cubicBezTo>
                  <a:pt x="633539" y="5819166"/>
                  <a:pt x="610193" y="5775630"/>
                  <a:pt x="595120" y="5722308"/>
                </a:cubicBezTo>
                <a:cubicBezTo>
                  <a:pt x="587517" y="5685814"/>
                  <a:pt x="566330" y="5564010"/>
                  <a:pt x="556522" y="5528087"/>
                </a:cubicBezTo>
                <a:cubicBezTo>
                  <a:pt x="551310" y="5519174"/>
                  <a:pt x="556171" y="5505252"/>
                  <a:pt x="536270" y="5506770"/>
                </a:cubicBezTo>
                <a:cubicBezTo>
                  <a:pt x="512052" y="5506489"/>
                  <a:pt x="543356" y="5459435"/>
                  <a:pt x="516612" y="5473320"/>
                </a:cubicBezTo>
                <a:cubicBezTo>
                  <a:pt x="537947" y="5440196"/>
                  <a:pt x="486731" y="5435838"/>
                  <a:pt x="471989" y="5418523"/>
                </a:cubicBezTo>
                <a:cubicBezTo>
                  <a:pt x="493820" y="5390817"/>
                  <a:pt x="454363" y="5377479"/>
                  <a:pt x="442299" y="5333204"/>
                </a:cubicBezTo>
                <a:cubicBezTo>
                  <a:pt x="467689" y="5302287"/>
                  <a:pt x="420786" y="5307848"/>
                  <a:pt x="452960" y="5255192"/>
                </a:cubicBezTo>
                <a:cubicBezTo>
                  <a:pt x="453300" y="5233631"/>
                  <a:pt x="429983" y="5195187"/>
                  <a:pt x="431339" y="5156169"/>
                </a:cubicBezTo>
                <a:cubicBezTo>
                  <a:pt x="398945" y="5067566"/>
                  <a:pt x="403718" y="5079988"/>
                  <a:pt x="404757" y="5025421"/>
                </a:cubicBezTo>
                <a:cubicBezTo>
                  <a:pt x="400018" y="4966103"/>
                  <a:pt x="402758" y="4976631"/>
                  <a:pt x="395660" y="4924394"/>
                </a:cubicBezTo>
                <a:cubicBezTo>
                  <a:pt x="383838" y="4897752"/>
                  <a:pt x="406451" y="4876973"/>
                  <a:pt x="390158" y="4861232"/>
                </a:cubicBezTo>
                <a:cubicBezTo>
                  <a:pt x="362582" y="4877952"/>
                  <a:pt x="368360" y="4813711"/>
                  <a:pt x="341238" y="4838615"/>
                </a:cubicBezTo>
                <a:cubicBezTo>
                  <a:pt x="311503" y="4831441"/>
                  <a:pt x="352577" y="4804970"/>
                  <a:pt x="326273" y="4796524"/>
                </a:cubicBezTo>
                <a:lnTo>
                  <a:pt x="284996" y="4672372"/>
                </a:lnTo>
                <a:cubicBezTo>
                  <a:pt x="298118" y="4649489"/>
                  <a:pt x="287003" y="4640074"/>
                  <a:pt x="267970" y="4634255"/>
                </a:cubicBezTo>
                <a:cubicBezTo>
                  <a:pt x="263754" y="4595383"/>
                  <a:pt x="222766" y="4593405"/>
                  <a:pt x="203275" y="4555830"/>
                </a:cubicBezTo>
                <a:cubicBezTo>
                  <a:pt x="181514" y="4524570"/>
                  <a:pt x="154438" y="4520149"/>
                  <a:pt x="133797" y="4479914"/>
                </a:cubicBezTo>
                <a:cubicBezTo>
                  <a:pt x="124082" y="4457346"/>
                  <a:pt x="105185" y="4427564"/>
                  <a:pt x="84156" y="4415916"/>
                </a:cubicBezTo>
                <a:lnTo>
                  <a:pt x="83303" y="4414752"/>
                </a:lnTo>
                <a:lnTo>
                  <a:pt x="72062" y="4388525"/>
                </a:lnTo>
                <a:lnTo>
                  <a:pt x="75315" y="4375182"/>
                </a:lnTo>
                <a:cubicBezTo>
                  <a:pt x="75941" y="4370194"/>
                  <a:pt x="75530" y="4367154"/>
                  <a:pt x="74333" y="4365355"/>
                </a:cubicBezTo>
                <a:lnTo>
                  <a:pt x="68893" y="4364787"/>
                </a:lnTo>
                <a:cubicBezTo>
                  <a:pt x="68887" y="4364737"/>
                  <a:pt x="68881" y="4364686"/>
                  <a:pt x="68875" y="4364636"/>
                </a:cubicBezTo>
                <a:cubicBezTo>
                  <a:pt x="68620" y="4351507"/>
                  <a:pt x="69309" y="4337030"/>
                  <a:pt x="58168" y="4323582"/>
                </a:cubicBezTo>
                <a:cubicBezTo>
                  <a:pt x="61811" y="4263350"/>
                  <a:pt x="99263" y="4233013"/>
                  <a:pt x="79972" y="4208494"/>
                </a:cubicBezTo>
                <a:cubicBezTo>
                  <a:pt x="88758" y="4180446"/>
                  <a:pt x="125844" y="4152085"/>
                  <a:pt x="106280" y="4120638"/>
                </a:cubicBezTo>
                <a:cubicBezTo>
                  <a:pt x="111598" y="4121936"/>
                  <a:pt x="113804" y="4120147"/>
                  <a:pt x="114398" y="4116558"/>
                </a:cubicBezTo>
                <a:cubicBezTo>
                  <a:pt x="114157" y="4114248"/>
                  <a:pt x="113917" y="4111937"/>
                  <a:pt x="113677" y="4109627"/>
                </a:cubicBezTo>
                <a:lnTo>
                  <a:pt x="105699" y="4105626"/>
                </a:lnTo>
                <a:cubicBezTo>
                  <a:pt x="77890" y="4088880"/>
                  <a:pt x="108987" y="4082598"/>
                  <a:pt x="106408" y="4051443"/>
                </a:cubicBezTo>
                <a:cubicBezTo>
                  <a:pt x="106858" y="4036630"/>
                  <a:pt x="97032" y="3985550"/>
                  <a:pt x="103822" y="3988496"/>
                </a:cubicBezTo>
                <a:lnTo>
                  <a:pt x="75372" y="3857059"/>
                </a:lnTo>
                <a:cubicBezTo>
                  <a:pt x="82817" y="3836376"/>
                  <a:pt x="81742" y="3824520"/>
                  <a:pt x="64937" y="3815652"/>
                </a:cubicBezTo>
                <a:cubicBezTo>
                  <a:pt x="102287" y="3718925"/>
                  <a:pt x="55573" y="3772320"/>
                  <a:pt x="59080" y="3696747"/>
                </a:cubicBezTo>
                <a:cubicBezTo>
                  <a:pt x="66269" y="3629648"/>
                  <a:pt x="63240" y="3571908"/>
                  <a:pt x="85623" y="3491441"/>
                </a:cubicBezTo>
                <a:cubicBezTo>
                  <a:pt x="98410" y="3474059"/>
                  <a:pt x="99525" y="3431012"/>
                  <a:pt x="100691" y="3417526"/>
                </a:cubicBezTo>
                <a:cubicBezTo>
                  <a:pt x="101857" y="3404040"/>
                  <a:pt x="95556" y="3412369"/>
                  <a:pt x="92620" y="3410525"/>
                </a:cubicBezTo>
                <a:cubicBezTo>
                  <a:pt x="92153" y="3374230"/>
                  <a:pt x="83244" y="3285268"/>
                  <a:pt x="79737" y="3235496"/>
                </a:cubicBezTo>
                <a:cubicBezTo>
                  <a:pt x="70953" y="3207448"/>
                  <a:pt x="52012" y="3143347"/>
                  <a:pt x="71576" y="3111898"/>
                </a:cubicBezTo>
                <a:cubicBezTo>
                  <a:pt x="66408" y="3077014"/>
                  <a:pt x="53542" y="3056489"/>
                  <a:pt x="48725" y="3026189"/>
                </a:cubicBezTo>
                <a:cubicBezTo>
                  <a:pt x="35029" y="3013335"/>
                  <a:pt x="35295" y="2950066"/>
                  <a:pt x="42673" y="2930099"/>
                </a:cubicBezTo>
                <a:cubicBezTo>
                  <a:pt x="72765" y="2876461"/>
                  <a:pt x="20837" y="2811743"/>
                  <a:pt x="43260" y="2768401"/>
                </a:cubicBezTo>
                <a:cubicBezTo>
                  <a:pt x="44784" y="2755816"/>
                  <a:pt x="43709" y="2744724"/>
                  <a:pt x="41022" y="2734617"/>
                </a:cubicBezTo>
                <a:lnTo>
                  <a:pt x="29707" y="2708118"/>
                </a:lnTo>
                <a:lnTo>
                  <a:pt x="18896" y="2704187"/>
                </a:lnTo>
                <a:lnTo>
                  <a:pt x="16157" y="2686013"/>
                </a:lnTo>
                <a:lnTo>
                  <a:pt x="0" y="2656506"/>
                </a:lnTo>
                <a:cubicBezTo>
                  <a:pt x="46275" y="2648213"/>
                  <a:pt x="-21852" y="2580542"/>
                  <a:pt x="20000" y="2589495"/>
                </a:cubicBezTo>
                <a:cubicBezTo>
                  <a:pt x="9004" y="2539865"/>
                  <a:pt x="51725" y="2561406"/>
                  <a:pt x="4503" y="2517909"/>
                </a:cubicBezTo>
                <a:cubicBezTo>
                  <a:pt x="18312" y="2426183"/>
                  <a:pt x="2043" y="2320005"/>
                  <a:pt x="38580" y="2235940"/>
                </a:cubicBezTo>
                <a:cubicBezTo>
                  <a:pt x="39530" y="2131535"/>
                  <a:pt x="31342" y="1983035"/>
                  <a:pt x="28357" y="1891475"/>
                </a:cubicBezTo>
                <a:cubicBezTo>
                  <a:pt x="18536" y="1816240"/>
                  <a:pt x="53985" y="1820215"/>
                  <a:pt x="16422" y="1754299"/>
                </a:cubicBezTo>
                <a:cubicBezTo>
                  <a:pt x="22523" y="1748800"/>
                  <a:pt x="14115" y="1712020"/>
                  <a:pt x="17619" y="1704948"/>
                </a:cubicBezTo>
                <a:lnTo>
                  <a:pt x="11875" y="1640075"/>
                </a:lnTo>
                <a:lnTo>
                  <a:pt x="10148" y="1637400"/>
                </a:lnTo>
                <a:cubicBezTo>
                  <a:pt x="6571" y="1625366"/>
                  <a:pt x="7662" y="1617809"/>
                  <a:pt x="10809" y="1612250"/>
                </a:cubicBezTo>
                <a:lnTo>
                  <a:pt x="30710" y="1498099"/>
                </a:lnTo>
                <a:lnTo>
                  <a:pt x="28832" y="1497366"/>
                </a:lnTo>
                <a:lnTo>
                  <a:pt x="25420" y="1490044"/>
                </a:lnTo>
                <a:lnTo>
                  <a:pt x="36357" y="1429750"/>
                </a:lnTo>
                <a:cubicBezTo>
                  <a:pt x="56105" y="1395764"/>
                  <a:pt x="51096" y="1348657"/>
                  <a:pt x="63323" y="1316453"/>
                </a:cubicBezTo>
                <a:cubicBezTo>
                  <a:pt x="113953" y="1206017"/>
                  <a:pt x="97314" y="1160971"/>
                  <a:pt x="167299" y="1100758"/>
                </a:cubicBezTo>
                <a:cubicBezTo>
                  <a:pt x="183322" y="1066821"/>
                  <a:pt x="207320" y="1013057"/>
                  <a:pt x="218971" y="997428"/>
                </a:cubicBezTo>
                <a:cubicBezTo>
                  <a:pt x="225661" y="983599"/>
                  <a:pt x="245059" y="996998"/>
                  <a:pt x="249304" y="969068"/>
                </a:cubicBezTo>
                <a:cubicBezTo>
                  <a:pt x="273910" y="912445"/>
                  <a:pt x="257335" y="876944"/>
                  <a:pt x="307518" y="815816"/>
                </a:cubicBezTo>
                <a:cubicBezTo>
                  <a:pt x="319844" y="734499"/>
                  <a:pt x="427269" y="648257"/>
                  <a:pt x="438631" y="588216"/>
                </a:cubicBezTo>
                <a:cubicBezTo>
                  <a:pt x="468336" y="534577"/>
                  <a:pt x="480025" y="521047"/>
                  <a:pt x="494548" y="466832"/>
                </a:cubicBezTo>
                <a:cubicBezTo>
                  <a:pt x="513994" y="444023"/>
                  <a:pt x="469014" y="421695"/>
                  <a:pt x="512985" y="406165"/>
                </a:cubicBezTo>
                <a:cubicBezTo>
                  <a:pt x="519819" y="312467"/>
                  <a:pt x="496295" y="285415"/>
                  <a:pt x="499246" y="226337"/>
                </a:cubicBezTo>
                <a:cubicBezTo>
                  <a:pt x="511217" y="180655"/>
                  <a:pt x="525793" y="85726"/>
                  <a:pt x="530694" y="51692"/>
                </a:cubicBezTo>
                <a:cubicBezTo>
                  <a:pt x="512001" y="39736"/>
                  <a:pt x="522977" y="34428"/>
                  <a:pt x="528655" y="22135"/>
                </a:cubicBezTo>
                <a:cubicBezTo>
                  <a:pt x="511506" y="14446"/>
                  <a:pt x="513258" y="7722"/>
                  <a:pt x="516964" y="103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EB2E8C4-C3E7-4048-A43D-9859510CF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0A0D747-F38B-4A99-9985-62CE8C247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D1BF32B-6CA3-4695-8A0C-1AC789B58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5277870" cy="6858000"/>
          </a:xfrm>
          <a:custGeom>
            <a:avLst/>
            <a:gdLst>
              <a:gd name="connsiteX0" fmla="*/ 643741 w 5434004"/>
              <a:gd name="connsiteY0" fmla="*/ 0 h 6858000"/>
              <a:gd name="connsiteX1" fmla="*/ 5434004 w 5434004"/>
              <a:gd name="connsiteY1" fmla="*/ 0 h 6858000"/>
              <a:gd name="connsiteX2" fmla="*/ 5434004 w 5434004"/>
              <a:gd name="connsiteY2" fmla="*/ 6858000 h 6858000"/>
              <a:gd name="connsiteX3" fmla="*/ 0 w 5434004"/>
              <a:gd name="connsiteY3" fmla="*/ 6858000 h 6858000"/>
              <a:gd name="connsiteX4" fmla="*/ 0 w 5434004"/>
              <a:gd name="connsiteY4" fmla="*/ 6857998 h 6858000"/>
              <a:gd name="connsiteX5" fmla="*/ 1049407 w 5434004"/>
              <a:gd name="connsiteY5" fmla="*/ 6857998 h 6858000"/>
              <a:gd name="connsiteX6" fmla="*/ 1033092 w 5434004"/>
              <a:gd name="connsiteY6" fmla="*/ 6843615 h 6858000"/>
              <a:gd name="connsiteX7" fmla="*/ 1004585 w 5434004"/>
              <a:gd name="connsiteY7" fmla="*/ 6800899 h 6858000"/>
              <a:gd name="connsiteX8" fmla="*/ 984086 w 5434004"/>
              <a:gd name="connsiteY8" fmla="*/ 6765441 h 6858000"/>
              <a:gd name="connsiteX9" fmla="*/ 955964 w 5434004"/>
              <a:gd name="connsiteY9" fmla="*/ 6739541 h 6858000"/>
              <a:gd name="connsiteX10" fmla="*/ 945820 w 5434004"/>
              <a:gd name="connsiteY10" fmla="*/ 6673829 h 6858000"/>
              <a:gd name="connsiteX11" fmla="*/ 921540 w 5434004"/>
              <a:gd name="connsiteY11" fmla="*/ 6620155 h 6858000"/>
              <a:gd name="connsiteX12" fmla="*/ 876436 w 5434004"/>
              <a:gd name="connsiteY12" fmla="*/ 6610437 h 6858000"/>
              <a:gd name="connsiteX13" fmla="*/ 876973 w 5434004"/>
              <a:gd name="connsiteY13" fmla="*/ 6596307 h 6858000"/>
              <a:gd name="connsiteX14" fmla="*/ 893782 w 5434004"/>
              <a:gd name="connsiteY14" fmla="*/ 6536039 h 6858000"/>
              <a:gd name="connsiteX15" fmla="*/ 830281 w 5434004"/>
              <a:gd name="connsiteY15" fmla="*/ 6239239 h 6858000"/>
              <a:gd name="connsiteX16" fmla="*/ 816373 w 5434004"/>
              <a:gd name="connsiteY16" fmla="*/ 6116986 h 6858000"/>
              <a:gd name="connsiteX17" fmla="*/ 788606 w 5434004"/>
              <a:gd name="connsiteY17" fmla="*/ 5895434 h 6858000"/>
              <a:gd name="connsiteX18" fmla="*/ 762315 w 5434004"/>
              <a:gd name="connsiteY18" fmla="*/ 5848019 h 6858000"/>
              <a:gd name="connsiteX19" fmla="*/ 714842 w 5434004"/>
              <a:gd name="connsiteY19" fmla="*/ 5722306 h 6858000"/>
              <a:gd name="connsiteX20" fmla="*/ 679500 w 5434004"/>
              <a:gd name="connsiteY20" fmla="*/ 5528085 h 6858000"/>
              <a:gd name="connsiteX21" fmla="*/ 660956 w 5434004"/>
              <a:gd name="connsiteY21" fmla="*/ 5506768 h 6858000"/>
              <a:gd name="connsiteX22" fmla="*/ 642957 w 5434004"/>
              <a:gd name="connsiteY22" fmla="*/ 5473318 h 6858000"/>
              <a:gd name="connsiteX23" fmla="*/ 602099 w 5434004"/>
              <a:gd name="connsiteY23" fmla="*/ 5418521 h 6858000"/>
              <a:gd name="connsiteX24" fmla="*/ 563009 w 5434004"/>
              <a:gd name="connsiteY24" fmla="*/ 5337536 h 6858000"/>
              <a:gd name="connsiteX25" fmla="*/ 584675 w 5434004"/>
              <a:gd name="connsiteY25" fmla="*/ 5255190 h 6858000"/>
              <a:gd name="connsiteX26" fmla="*/ 564878 w 5434004"/>
              <a:gd name="connsiteY26" fmla="*/ 5208171 h 6858000"/>
              <a:gd name="connsiteX27" fmla="*/ 540145 w 5434004"/>
              <a:gd name="connsiteY27" fmla="*/ 4993731 h 6858000"/>
              <a:gd name="connsiteX28" fmla="*/ 512099 w 5434004"/>
              <a:gd name="connsiteY28" fmla="*/ 4896399 h 6858000"/>
              <a:gd name="connsiteX29" fmla="*/ 482378 w 5434004"/>
              <a:gd name="connsiteY29" fmla="*/ 4838613 h 6858000"/>
              <a:gd name="connsiteX30" fmla="*/ 468676 w 5434004"/>
              <a:gd name="connsiteY30" fmla="*/ 4796522 h 6858000"/>
              <a:gd name="connsiteX31" fmla="*/ 430881 w 5434004"/>
              <a:gd name="connsiteY31" fmla="*/ 4672370 h 6858000"/>
              <a:gd name="connsiteX32" fmla="*/ 415292 w 5434004"/>
              <a:gd name="connsiteY32" fmla="*/ 4634253 h 6858000"/>
              <a:gd name="connsiteX33" fmla="*/ 348919 w 5434004"/>
              <a:gd name="connsiteY33" fmla="*/ 4549232 h 6858000"/>
              <a:gd name="connsiteX34" fmla="*/ 292438 w 5434004"/>
              <a:gd name="connsiteY34" fmla="*/ 4479912 h 6858000"/>
              <a:gd name="connsiteX35" fmla="*/ 283567 w 5434004"/>
              <a:gd name="connsiteY35" fmla="*/ 4376609 h 6858000"/>
              <a:gd name="connsiteX36" fmla="*/ 247018 w 5434004"/>
              <a:gd name="connsiteY36" fmla="*/ 4280257 h 6858000"/>
              <a:gd name="connsiteX37" fmla="*/ 243154 w 5434004"/>
              <a:gd name="connsiteY37" fmla="*/ 4208492 h 6858000"/>
              <a:gd name="connsiteX38" fmla="*/ 267243 w 5434004"/>
              <a:gd name="connsiteY38" fmla="*/ 4120636 h 6858000"/>
              <a:gd name="connsiteX39" fmla="*/ 274676 w 5434004"/>
              <a:gd name="connsiteY39" fmla="*/ 4116556 h 6858000"/>
              <a:gd name="connsiteX40" fmla="*/ 274016 w 5434004"/>
              <a:gd name="connsiteY40" fmla="*/ 4109625 h 6858000"/>
              <a:gd name="connsiteX41" fmla="*/ 266711 w 5434004"/>
              <a:gd name="connsiteY41" fmla="*/ 4105624 h 6858000"/>
              <a:gd name="connsiteX42" fmla="*/ 267360 w 5434004"/>
              <a:gd name="connsiteY42" fmla="*/ 4051441 h 6858000"/>
              <a:gd name="connsiteX43" fmla="*/ 280863 w 5434004"/>
              <a:gd name="connsiteY43" fmla="*/ 3988494 h 6858000"/>
              <a:gd name="connsiteX44" fmla="*/ 254473 w 5434004"/>
              <a:gd name="connsiteY44" fmla="*/ 3926485 h 6858000"/>
              <a:gd name="connsiteX45" fmla="*/ 238942 w 5434004"/>
              <a:gd name="connsiteY45" fmla="*/ 3857057 h 6858000"/>
              <a:gd name="connsiteX46" fmla="*/ 229388 w 5434004"/>
              <a:gd name="connsiteY46" fmla="*/ 3815650 h 6858000"/>
              <a:gd name="connsiteX47" fmla="*/ 224025 w 5434004"/>
              <a:gd name="connsiteY47" fmla="*/ 3696745 h 6858000"/>
              <a:gd name="connsiteX48" fmla="*/ 242028 w 5434004"/>
              <a:gd name="connsiteY48" fmla="*/ 3477814 h 6858000"/>
              <a:gd name="connsiteX49" fmla="*/ 239663 w 5434004"/>
              <a:gd name="connsiteY49" fmla="*/ 3375354 h 6858000"/>
              <a:gd name="connsiteX50" fmla="*/ 242939 w 5434004"/>
              <a:gd name="connsiteY50" fmla="*/ 3235494 h 6858000"/>
              <a:gd name="connsiteX51" fmla="*/ 235466 w 5434004"/>
              <a:gd name="connsiteY51" fmla="*/ 3111896 h 6858000"/>
              <a:gd name="connsiteX52" fmla="*/ 225859 w 5434004"/>
              <a:gd name="connsiteY52" fmla="*/ 3061665 h 6858000"/>
              <a:gd name="connsiteX53" fmla="*/ 214543 w 5434004"/>
              <a:gd name="connsiteY53" fmla="*/ 3026187 h 6858000"/>
              <a:gd name="connsiteX54" fmla="*/ 209002 w 5434004"/>
              <a:gd name="connsiteY54" fmla="*/ 2930097 h 6858000"/>
              <a:gd name="connsiteX55" fmla="*/ 209539 w 5434004"/>
              <a:gd name="connsiteY55" fmla="*/ 2768399 h 6858000"/>
              <a:gd name="connsiteX56" fmla="*/ 207490 w 5434004"/>
              <a:gd name="connsiteY56" fmla="*/ 2734615 h 6858000"/>
              <a:gd name="connsiteX57" fmla="*/ 197130 w 5434004"/>
              <a:gd name="connsiteY57" fmla="*/ 2708116 h 6858000"/>
              <a:gd name="connsiteX58" fmla="*/ 187231 w 5434004"/>
              <a:gd name="connsiteY58" fmla="*/ 2704185 h 6858000"/>
              <a:gd name="connsiteX59" fmla="*/ 184723 w 5434004"/>
              <a:gd name="connsiteY59" fmla="*/ 2686011 h 6858000"/>
              <a:gd name="connsiteX60" fmla="*/ 169929 w 5434004"/>
              <a:gd name="connsiteY60" fmla="*/ 2656504 h 6858000"/>
              <a:gd name="connsiteX61" fmla="*/ 188242 w 5434004"/>
              <a:gd name="connsiteY61" fmla="*/ 2589493 h 6858000"/>
              <a:gd name="connsiteX62" fmla="*/ 189125 w 5434004"/>
              <a:gd name="connsiteY62" fmla="*/ 2457617 h 6858000"/>
              <a:gd name="connsiteX63" fmla="*/ 195205 w 5434004"/>
              <a:gd name="connsiteY63" fmla="*/ 2210817 h 6858000"/>
              <a:gd name="connsiteX64" fmla="*/ 175797 w 5434004"/>
              <a:gd name="connsiteY64" fmla="*/ 1901521 h 6858000"/>
              <a:gd name="connsiteX65" fmla="*/ 156134 w 5434004"/>
              <a:gd name="connsiteY65" fmla="*/ 1700722 h 6858000"/>
              <a:gd name="connsiteX66" fmla="*/ 174157 w 5434004"/>
              <a:gd name="connsiteY66" fmla="*/ 1661610 h 6858000"/>
              <a:gd name="connsiteX67" fmla="*/ 180802 w 5434004"/>
              <a:gd name="connsiteY67" fmla="*/ 1640073 h 6858000"/>
              <a:gd name="connsiteX68" fmla="*/ 179221 w 5434004"/>
              <a:gd name="connsiteY68" fmla="*/ 1637398 h 6858000"/>
              <a:gd name="connsiteX69" fmla="*/ 179826 w 5434004"/>
              <a:gd name="connsiteY69" fmla="*/ 1612248 h 6858000"/>
              <a:gd name="connsiteX70" fmla="*/ 198048 w 5434004"/>
              <a:gd name="connsiteY70" fmla="*/ 1498097 h 6858000"/>
              <a:gd name="connsiteX71" fmla="*/ 196329 w 5434004"/>
              <a:gd name="connsiteY71" fmla="*/ 1497364 h 6858000"/>
              <a:gd name="connsiteX72" fmla="*/ 193204 w 5434004"/>
              <a:gd name="connsiteY72" fmla="*/ 1490042 h 6858000"/>
              <a:gd name="connsiteX73" fmla="*/ 211154 w 5434004"/>
              <a:gd name="connsiteY73" fmla="*/ 1451416 h 6858000"/>
              <a:gd name="connsiteX74" fmla="*/ 247750 w 5434004"/>
              <a:gd name="connsiteY74" fmla="*/ 1281781 h 6858000"/>
              <a:gd name="connsiteX75" fmla="*/ 323114 w 5434004"/>
              <a:gd name="connsiteY75" fmla="*/ 1074754 h 6858000"/>
              <a:gd name="connsiteX76" fmla="*/ 357209 w 5434004"/>
              <a:gd name="connsiteY76" fmla="*/ 1019094 h 6858000"/>
              <a:gd name="connsiteX77" fmla="*/ 393176 w 5434004"/>
              <a:gd name="connsiteY77" fmla="*/ 938921 h 6858000"/>
              <a:gd name="connsiteX78" fmla="*/ 451503 w 5434004"/>
              <a:gd name="connsiteY78" fmla="*/ 815814 h 6858000"/>
              <a:gd name="connsiteX79" fmla="*/ 567587 w 5434004"/>
              <a:gd name="connsiteY79" fmla="*/ 584070 h 6858000"/>
              <a:gd name="connsiteX80" fmla="*/ 592609 w 5434004"/>
              <a:gd name="connsiteY80" fmla="*/ 461805 h 6858000"/>
              <a:gd name="connsiteX81" fmla="*/ 624563 w 5434004"/>
              <a:gd name="connsiteY81" fmla="*/ 360945 h 6858000"/>
              <a:gd name="connsiteX82" fmla="*/ 627056 w 5434004"/>
              <a:gd name="connsiteY82" fmla="*/ 226335 h 6858000"/>
              <a:gd name="connsiteX83" fmla="*/ 655851 w 5434004"/>
              <a:gd name="connsiteY83" fmla="*/ 51690 h 6858000"/>
              <a:gd name="connsiteX84" fmla="*/ 653984 w 5434004"/>
              <a:gd name="connsiteY84" fmla="*/ 22133 h 6858000"/>
              <a:gd name="connsiteX85" fmla="*/ 643279 w 5434004"/>
              <a:gd name="connsiteY85" fmla="*/ 1037 h 6858000"/>
              <a:gd name="connsiteX0" fmla="*/ 643741 w 5434004"/>
              <a:gd name="connsiteY0" fmla="*/ 0 h 6858000"/>
              <a:gd name="connsiteX1" fmla="*/ 5434004 w 5434004"/>
              <a:gd name="connsiteY1" fmla="*/ 0 h 6858000"/>
              <a:gd name="connsiteX2" fmla="*/ 5434004 w 5434004"/>
              <a:gd name="connsiteY2" fmla="*/ 6858000 h 6858000"/>
              <a:gd name="connsiteX3" fmla="*/ 0 w 5434004"/>
              <a:gd name="connsiteY3" fmla="*/ 6858000 h 6858000"/>
              <a:gd name="connsiteX4" fmla="*/ 1049407 w 5434004"/>
              <a:gd name="connsiteY4" fmla="*/ 6857998 h 6858000"/>
              <a:gd name="connsiteX5" fmla="*/ 1033092 w 5434004"/>
              <a:gd name="connsiteY5" fmla="*/ 6843615 h 6858000"/>
              <a:gd name="connsiteX6" fmla="*/ 1004585 w 5434004"/>
              <a:gd name="connsiteY6" fmla="*/ 6800899 h 6858000"/>
              <a:gd name="connsiteX7" fmla="*/ 984086 w 5434004"/>
              <a:gd name="connsiteY7" fmla="*/ 6765441 h 6858000"/>
              <a:gd name="connsiteX8" fmla="*/ 955964 w 5434004"/>
              <a:gd name="connsiteY8" fmla="*/ 6739541 h 6858000"/>
              <a:gd name="connsiteX9" fmla="*/ 945820 w 5434004"/>
              <a:gd name="connsiteY9" fmla="*/ 6673829 h 6858000"/>
              <a:gd name="connsiteX10" fmla="*/ 921540 w 5434004"/>
              <a:gd name="connsiteY10" fmla="*/ 6620155 h 6858000"/>
              <a:gd name="connsiteX11" fmla="*/ 876436 w 5434004"/>
              <a:gd name="connsiteY11" fmla="*/ 6610437 h 6858000"/>
              <a:gd name="connsiteX12" fmla="*/ 876973 w 5434004"/>
              <a:gd name="connsiteY12" fmla="*/ 6596307 h 6858000"/>
              <a:gd name="connsiteX13" fmla="*/ 893782 w 5434004"/>
              <a:gd name="connsiteY13" fmla="*/ 6536039 h 6858000"/>
              <a:gd name="connsiteX14" fmla="*/ 830281 w 5434004"/>
              <a:gd name="connsiteY14" fmla="*/ 6239239 h 6858000"/>
              <a:gd name="connsiteX15" fmla="*/ 816373 w 5434004"/>
              <a:gd name="connsiteY15" fmla="*/ 6116986 h 6858000"/>
              <a:gd name="connsiteX16" fmla="*/ 788606 w 5434004"/>
              <a:gd name="connsiteY16" fmla="*/ 5895434 h 6858000"/>
              <a:gd name="connsiteX17" fmla="*/ 762315 w 5434004"/>
              <a:gd name="connsiteY17" fmla="*/ 5848019 h 6858000"/>
              <a:gd name="connsiteX18" fmla="*/ 714842 w 5434004"/>
              <a:gd name="connsiteY18" fmla="*/ 5722306 h 6858000"/>
              <a:gd name="connsiteX19" fmla="*/ 679500 w 5434004"/>
              <a:gd name="connsiteY19" fmla="*/ 5528085 h 6858000"/>
              <a:gd name="connsiteX20" fmla="*/ 660956 w 5434004"/>
              <a:gd name="connsiteY20" fmla="*/ 5506768 h 6858000"/>
              <a:gd name="connsiteX21" fmla="*/ 642957 w 5434004"/>
              <a:gd name="connsiteY21" fmla="*/ 5473318 h 6858000"/>
              <a:gd name="connsiteX22" fmla="*/ 602099 w 5434004"/>
              <a:gd name="connsiteY22" fmla="*/ 5418521 h 6858000"/>
              <a:gd name="connsiteX23" fmla="*/ 563009 w 5434004"/>
              <a:gd name="connsiteY23" fmla="*/ 5337536 h 6858000"/>
              <a:gd name="connsiteX24" fmla="*/ 584675 w 5434004"/>
              <a:gd name="connsiteY24" fmla="*/ 5255190 h 6858000"/>
              <a:gd name="connsiteX25" fmla="*/ 564878 w 5434004"/>
              <a:gd name="connsiteY25" fmla="*/ 5208171 h 6858000"/>
              <a:gd name="connsiteX26" fmla="*/ 540145 w 5434004"/>
              <a:gd name="connsiteY26" fmla="*/ 4993731 h 6858000"/>
              <a:gd name="connsiteX27" fmla="*/ 512099 w 5434004"/>
              <a:gd name="connsiteY27" fmla="*/ 4896399 h 6858000"/>
              <a:gd name="connsiteX28" fmla="*/ 482378 w 5434004"/>
              <a:gd name="connsiteY28" fmla="*/ 4838613 h 6858000"/>
              <a:gd name="connsiteX29" fmla="*/ 468676 w 5434004"/>
              <a:gd name="connsiteY29" fmla="*/ 4796522 h 6858000"/>
              <a:gd name="connsiteX30" fmla="*/ 430881 w 5434004"/>
              <a:gd name="connsiteY30" fmla="*/ 4672370 h 6858000"/>
              <a:gd name="connsiteX31" fmla="*/ 415292 w 5434004"/>
              <a:gd name="connsiteY31" fmla="*/ 4634253 h 6858000"/>
              <a:gd name="connsiteX32" fmla="*/ 348919 w 5434004"/>
              <a:gd name="connsiteY32" fmla="*/ 4549232 h 6858000"/>
              <a:gd name="connsiteX33" fmla="*/ 292438 w 5434004"/>
              <a:gd name="connsiteY33" fmla="*/ 4479912 h 6858000"/>
              <a:gd name="connsiteX34" fmla="*/ 283567 w 5434004"/>
              <a:gd name="connsiteY34" fmla="*/ 4376609 h 6858000"/>
              <a:gd name="connsiteX35" fmla="*/ 247018 w 5434004"/>
              <a:gd name="connsiteY35" fmla="*/ 4280257 h 6858000"/>
              <a:gd name="connsiteX36" fmla="*/ 243154 w 5434004"/>
              <a:gd name="connsiteY36" fmla="*/ 4208492 h 6858000"/>
              <a:gd name="connsiteX37" fmla="*/ 267243 w 5434004"/>
              <a:gd name="connsiteY37" fmla="*/ 4120636 h 6858000"/>
              <a:gd name="connsiteX38" fmla="*/ 274676 w 5434004"/>
              <a:gd name="connsiteY38" fmla="*/ 4116556 h 6858000"/>
              <a:gd name="connsiteX39" fmla="*/ 274016 w 5434004"/>
              <a:gd name="connsiteY39" fmla="*/ 4109625 h 6858000"/>
              <a:gd name="connsiteX40" fmla="*/ 266711 w 5434004"/>
              <a:gd name="connsiteY40" fmla="*/ 4105624 h 6858000"/>
              <a:gd name="connsiteX41" fmla="*/ 267360 w 5434004"/>
              <a:gd name="connsiteY41" fmla="*/ 4051441 h 6858000"/>
              <a:gd name="connsiteX42" fmla="*/ 280863 w 5434004"/>
              <a:gd name="connsiteY42" fmla="*/ 3988494 h 6858000"/>
              <a:gd name="connsiteX43" fmla="*/ 254473 w 5434004"/>
              <a:gd name="connsiteY43" fmla="*/ 3926485 h 6858000"/>
              <a:gd name="connsiteX44" fmla="*/ 238942 w 5434004"/>
              <a:gd name="connsiteY44" fmla="*/ 3857057 h 6858000"/>
              <a:gd name="connsiteX45" fmla="*/ 229388 w 5434004"/>
              <a:gd name="connsiteY45" fmla="*/ 3815650 h 6858000"/>
              <a:gd name="connsiteX46" fmla="*/ 224025 w 5434004"/>
              <a:gd name="connsiteY46" fmla="*/ 3696745 h 6858000"/>
              <a:gd name="connsiteX47" fmla="*/ 242028 w 5434004"/>
              <a:gd name="connsiteY47" fmla="*/ 3477814 h 6858000"/>
              <a:gd name="connsiteX48" fmla="*/ 239663 w 5434004"/>
              <a:gd name="connsiteY48" fmla="*/ 3375354 h 6858000"/>
              <a:gd name="connsiteX49" fmla="*/ 242939 w 5434004"/>
              <a:gd name="connsiteY49" fmla="*/ 3235494 h 6858000"/>
              <a:gd name="connsiteX50" fmla="*/ 235466 w 5434004"/>
              <a:gd name="connsiteY50" fmla="*/ 3111896 h 6858000"/>
              <a:gd name="connsiteX51" fmla="*/ 225859 w 5434004"/>
              <a:gd name="connsiteY51" fmla="*/ 3061665 h 6858000"/>
              <a:gd name="connsiteX52" fmla="*/ 214543 w 5434004"/>
              <a:gd name="connsiteY52" fmla="*/ 3026187 h 6858000"/>
              <a:gd name="connsiteX53" fmla="*/ 209002 w 5434004"/>
              <a:gd name="connsiteY53" fmla="*/ 2930097 h 6858000"/>
              <a:gd name="connsiteX54" fmla="*/ 209539 w 5434004"/>
              <a:gd name="connsiteY54" fmla="*/ 2768399 h 6858000"/>
              <a:gd name="connsiteX55" fmla="*/ 207490 w 5434004"/>
              <a:gd name="connsiteY55" fmla="*/ 2734615 h 6858000"/>
              <a:gd name="connsiteX56" fmla="*/ 197130 w 5434004"/>
              <a:gd name="connsiteY56" fmla="*/ 2708116 h 6858000"/>
              <a:gd name="connsiteX57" fmla="*/ 187231 w 5434004"/>
              <a:gd name="connsiteY57" fmla="*/ 2704185 h 6858000"/>
              <a:gd name="connsiteX58" fmla="*/ 184723 w 5434004"/>
              <a:gd name="connsiteY58" fmla="*/ 2686011 h 6858000"/>
              <a:gd name="connsiteX59" fmla="*/ 169929 w 5434004"/>
              <a:gd name="connsiteY59" fmla="*/ 2656504 h 6858000"/>
              <a:gd name="connsiteX60" fmla="*/ 188242 w 5434004"/>
              <a:gd name="connsiteY60" fmla="*/ 2589493 h 6858000"/>
              <a:gd name="connsiteX61" fmla="*/ 189125 w 5434004"/>
              <a:gd name="connsiteY61" fmla="*/ 2457617 h 6858000"/>
              <a:gd name="connsiteX62" fmla="*/ 195205 w 5434004"/>
              <a:gd name="connsiteY62" fmla="*/ 2210817 h 6858000"/>
              <a:gd name="connsiteX63" fmla="*/ 175797 w 5434004"/>
              <a:gd name="connsiteY63" fmla="*/ 1901521 h 6858000"/>
              <a:gd name="connsiteX64" fmla="*/ 156134 w 5434004"/>
              <a:gd name="connsiteY64" fmla="*/ 1700722 h 6858000"/>
              <a:gd name="connsiteX65" fmla="*/ 174157 w 5434004"/>
              <a:gd name="connsiteY65" fmla="*/ 1661610 h 6858000"/>
              <a:gd name="connsiteX66" fmla="*/ 180802 w 5434004"/>
              <a:gd name="connsiteY66" fmla="*/ 1640073 h 6858000"/>
              <a:gd name="connsiteX67" fmla="*/ 179221 w 5434004"/>
              <a:gd name="connsiteY67" fmla="*/ 1637398 h 6858000"/>
              <a:gd name="connsiteX68" fmla="*/ 179826 w 5434004"/>
              <a:gd name="connsiteY68" fmla="*/ 1612248 h 6858000"/>
              <a:gd name="connsiteX69" fmla="*/ 198048 w 5434004"/>
              <a:gd name="connsiteY69" fmla="*/ 1498097 h 6858000"/>
              <a:gd name="connsiteX70" fmla="*/ 196329 w 5434004"/>
              <a:gd name="connsiteY70" fmla="*/ 1497364 h 6858000"/>
              <a:gd name="connsiteX71" fmla="*/ 193204 w 5434004"/>
              <a:gd name="connsiteY71" fmla="*/ 1490042 h 6858000"/>
              <a:gd name="connsiteX72" fmla="*/ 211154 w 5434004"/>
              <a:gd name="connsiteY72" fmla="*/ 1451416 h 6858000"/>
              <a:gd name="connsiteX73" fmla="*/ 247750 w 5434004"/>
              <a:gd name="connsiteY73" fmla="*/ 1281781 h 6858000"/>
              <a:gd name="connsiteX74" fmla="*/ 323114 w 5434004"/>
              <a:gd name="connsiteY74" fmla="*/ 1074754 h 6858000"/>
              <a:gd name="connsiteX75" fmla="*/ 357209 w 5434004"/>
              <a:gd name="connsiteY75" fmla="*/ 1019094 h 6858000"/>
              <a:gd name="connsiteX76" fmla="*/ 393176 w 5434004"/>
              <a:gd name="connsiteY76" fmla="*/ 938921 h 6858000"/>
              <a:gd name="connsiteX77" fmla="*/ 451503 w 5434004"/>
              <a:gd name="connsiteY77" fmla="*/ 815814 h 6858000"/>
              <a:gd name="connsiteX78" fmla="*/ 567587 w 5434004"/>
              <a:gd name="connsiteY78" fmla="*/ 584070 h 6858000"/>
              <a:gd name="connsiteX79" fmla="*/ 592609 w 5434004"/>
              <a:gd name="connsiteY79" fmla="*/ 461805 h 6858000"/>
              <a:gd name="connsiteX80" fmla="*/ 624563 w 5434004"/>
              <a:gd name="connsiteY80" fmla="*/ 360945 h 6858000"/>
              <a:gd name="connsiteX81" fmla="*/ 627056 w 5434004"/>
              <a:gd name="connsiteY81" fmla="*/ 226335 h 6858000"/>
              <a:gd name="connsiteX82" fmla="*/ 655851 w 5434004"/>
              <a:gd name="connsiteY82" fmla="*/ 51690 h 6858000"/>
              <a:gd name="connsiteX83" fmla="*/ 653984 w 5434004"/>
              <a:gd name="connsiteY83" fmla="*/ 22133 h 6858000"/>
              <a:gd name="connsiteX84" fmla="*/ 643279 w 5434004"/>
              <a:gd name="connsiteY84" fmla="*/ 1037 h 6858000"/>
              <a:gd name="connsiteX85" fmla="*/ 643741 w 5434004"/>
              <a:gd name="connsiteY85" fmla="*/ 0 h 6858000"/>
              <a:gd name="connsiteX0" fmla="*/ 487607 w 5277870"/>
              <a:gd name="connsiteY0" fmla="*/ 0 h 6858000"/>
              <a:gd name="connsiteX1" fmla="*/ 5277870 w 5277870"/>
              <a:gd name="connsiteY1" fmla="*/ 0 h 6858000"/>
              <a:gd name="connsiteX2" fmla="*/ 5277870 w 5277870"/>
              <a:gd name="connsiteY2" fmla="*/ 6858000 h 6858000"/>
              <a:gd name="connsiteX3" fmla="*/ 893273 w 5277870"/>
              <a:gd name="connsiteY3" fmla="*/ 6857998 h 6858000"/>
              <a:gd name="connsiteX4" fmla="*/ 876958 w 5277870"/>
              <a:gd name="connsiteY4" fmla="*/ 6843615 h 6858000"/>
              <a:gd name="connsiteX5" fmla="*/ 848451 w 5277870"/>
              <a:gd name="connsiteY5" fmla="*/ 6800899 h 6858000"/>
              <a:gd name="connsiteX6" fmla="*/ 827952 w 5277870"/>
              <a:gd name="connsiteY6" fmla="*/ 6765441 h 6858000"/>
              <a:gd name="connsiteX7" fmla="*/ 799830 w 5277870"/>
              <a:gd name="connsiteY7" fmla="*/ 6739541 h 6858000"/>
              <a:gd name="connsiteX8" fmla="*/ 789686 w 5277870"/>
              <a:gd name="connsiteY8" fmla="*/ 6673829 h 6858000"/>
              <a:gd name="connsiteX9" fmla="*/ 765406 w 5277870"/>
              <a:gd name="connsiteY9" fmla="*/ 6620155 h 6858000"/>
              <a:gd name="connsiteX10" fmla="*/ 720302 w 5277870"/>
              <a:gd name="connsiteY10" fmla="*/ 6610437 h 6858000"/>
              <a:gd name="connsiteX11" fmla="*/ 720839 w 5277870"/>
              <a:gd name="connsiteY11" fmla="*/ 6596307 h 6858000"/>
              <a:gd name="connsiteX12" fmla="*/ 737648 w 5277870"/>
              <a:gd name="connsiteY12" fmla="*/ 6536039 h 6858000"/>
              <a:gd name="connsiteX13" fmla="*/ 674147 w 5277870"/>
              <a:gd name="connsiteY13" fmla="*/ 6239239 h 6858000"/>
              <a:gd name="connsiteX14" fmla="*/ 660239 w 5277870"/>
              <a:gd name="connsiteY14" fmla="*/ 6116986 h 6858000"/>
              <a:gd name="connsiteX15" fmla="*/ 632472 w 5277870"/>
              <a:gd name="connsiteY15" fmla="*/ 5895434 h 6858000"/>
              <a:gd name="connsiteX16" fmla="*/ 606181 w 5277870"/>
              <a:gd name="connsiteY16" fmla="*/ 5848019 h 6858000"/>
              <a:gd name="connsiteX17" fmla="*/ 558708 w 5277870"/>
              <a:gd name="connsiteY17" fmla="*/ 5722306 h 6858000"/>
              <a:gd name="connsiteX18" fmla="*/ 523366 w 5277870"/>
              <a:gd name="connsiteY18" fmla="*/ 5528085 h 6858000"/>
              <a:gd name="connsiteX19" fmla="*/ 504822 w 5277870"/>
              <a:gd name="connsiteY19" fmla="*/ 5506768 h 6858000"/>
              <a:gd name="connsiteX20" fmla="*/ 486823 w 5277870"/>
              <a:gd name="connsiteY20" fmla="*/ 5473318 h 6858000"/>
              <a:gd name="connsiteX21" fmla="*/ 445965 w 5277870"/>
              <a:gd name="connsiteY21" fmla="*/ 5418521 h 6858000"/>
              <a:gd name="connsiteX22" fmla="*/ 406875 w 5277870"/>
              <a:gd name="connsiteY22" fmla="*/ 5337536 h 6858000"/>
              <a:gd name="connsiteX23" fmla="*/ 428541 w 5277870"/>
              <a:gd name="connsiteY23" fmla="*/ 5255190 h 6858000"/>
              <a:gd name="connsiteX24" fmla="*/ 408744 w 5277870"/>
              <a:gd name="connsiteY24" fmla="*/ 5208171 h 6858000"/>
              <a:gd name="connsiteX25" fmla="*/ 384011 w 5277870"/>
              <a:gd name="connsiteY25" fmla="*/ 4993731 h 6858000"/>
              <a:gd name="connsiteX26" fmla="*/ 355965 w 5277870"/>
              <a:gd name="connsiteY26" fmla="*/ 4896399 h 6858000"/>
              <a:gd name="connsiteX27" fmla="*/ 326244 w 5277870"/>
              <a:gd name="connsiteY27" fmla="*/ 4838613 h 6858000"/>
              <a:gd name="connsiteX28" fmla="*/ 312542 w 5277870"/>
              <a:gd name="connsiteY28" fmla="*/ 4796522 h 6858000"/>
              <a:gd name="connsiteX29" fmla="*/ 274747 w 5277870"/>
              <a:gd name="connsiteY29" fmla="*/ 4672370 h 6858000"/>
              <a:gd name="connsiteX30" fmla="*/ 259158 w 5277870"/>
              <a:gd name="connsiteY30" fmla="*/ 4634253 h 6858000"/>
              <a:gd name="connsiteX31" fmla="*/ 192785 w 5277870"/>
              <a:gd name="connsiteY31" fmla="*/ 4549232 h 6858000"/>
              <a:gd name="connsiteX32" fmla="*/ 136304 w 5277870"/>
              <a:gd name="connsiteY32" fmla="*/ 4479912 h 6858000"/>
              <a:gd name="connsiteX33" fmla="*/ 127433 w 5277870"/>
              <a:gd name="connsiteY33" fmla="*/ 4376609 h 6858000"/>
              <a:gd name="connsiteX34" fmla="*/ 90884 w 5277870"/>
              <a:gd name="connsiteY34" fmla="*/ 4280257 h 6858000"/>
              <a:gd name="connsiteX35" fmla="*/ 87020 w 5277870"/>
              <a:gd name="connsiteY35" fmla="*/ 4208492 h 6858000"/>
              <a:gd name="connsiteX36" fmla="*/ 111109 w 5277870"/>
              <a:gd name="connsiteY36" fmla="*/ 4120636 h 6858000"/>
              <a:gd name="connsiteX37" fmla="*/ 118542 w 5277870"/>
              <a:gd name="connsiteY37" fmla="*/ 4116556 h 6858000"/>
              <a:gd name="connsiteX38" fmla="*/ 117882 w 5277870"/>
              <a:gd name="connsiteY38" fmla="*/ 4109625 h 6858000"/>
              <a:gd name="connsiteX39" fmla="*/ 110577 w 5277870"/>
              <a:gd name="connsiteY39" fmla="*/ 4105624 h 6858000"/>
              <a:gd name="connsiteX40" fmla="*/ 111226 w 5277870"/>
              <a:gd name="connsiteY40" fmla="*/ 4051441 h 6858000"/>
              <a:gd name="connsiteX41" fmla="*/ 124729 w 5277870"/>
              <a:gd name="connsiteY41" fmla="*/ 3988494 h 6858000"/>
              <a:gd name="connsiteX42" fmla="*/ 98339 w 5277870"/>
              <a:gd name="connsiteY42" fmla="*/ 3926485 h 6858000"/>
              <a:gd name="connsiteX43" fmla="*/ 82808 w 5277870"/>
              <a:gd name="connsiteY43" fmla="*/ 3857057 h 6858000"/>
              <a:gd name="connsiteX44" fmla="*/ 73254 w 5277870"/>
              <a:gd name="connsiteY44" fmla="*/ 3815650 h 6858000"/>
              <a:gd name="connsiteX45" fmla="*/ 67891 w 5277870"/>
              <a:gd name="connsiteY45" fmla="*/ 3696745 h 6858000"/>
              <a:gd name="connsiteX46" fmla="*/ 85894 w 5277870"/>
              <a:gd name="connsiteY46" fmla="*/ 3477814 h 6858000"/>
              <a:gd name="connsiteX47" fmla="*/ 83529 w 5277870"/>
              <a:gd name="connsiteY47" fmla="*/ 3375354 h 6858000"/>
              <a:gd name="connsiteX48" fmla="*/ 86805 w 5277870"/>
              <a:gd name="connsiteY48" fmla="*/ 3235494 h 6858000"/>
              <a:gd name="connsiteX49" fmla="*/ 79332 w 5277870"/>
              <a:gd name="connsiteY49" fmla="*/ 3111896 h 6858000"/>
              <a:gd name="connsiteX50" fmla="*/ 69725 w 5277870"/>
              <a:gd name="connsiteY50" fmla="*/ 3061665 h 6858000"/>
              <a:gd name="connsiteX51" fmla="*/ 58409 w 5277870"/>
              <a:gd name="connsiteY51" fmla="*/ 3026187 h 6858000"/>
              <a:gd name="connsiteX52" fmla="*/ 52868 w 5277870"/>
              <a:gd name="connsiteY52" fmla="*/ 2930097 h 6858000"/>
              <a:gd name="connsiteX53" fmla="*/ 53405 w 5277870"/>
              <a:gd name="connsiteY53" fmla="*/ 2768399 h 6858000"/>
              <a:gd name="connsiteX54" fmla="*/ 51356 w 5277870"/>
              <a:gd name="connsiteY54" fmla="*/ 2734615 h 6858000"/>
              <a:gd name="connsiteX55" fmla="*/ 40996 w 5277870"/>
              <a:gd name="connsiteY55" fmla="*/ 2708116 h 6858000"/>
              <a:gd name="connsiteX56" fmla="*/ 31097 w 5277870"/>
              <a:gd name="connsiteY56" fmla="*/ 2704185 h 6858000"/>
              <a:gd name="connsiteX57" fmla="*/ 28589 w 5277870"/>
              <a:gd name="connsiteY57" fmla="*/ 2686011 h 6858000"/>
              <a:gd name="connsiteX58" fmla="*/ 13795 w 5277870"/>
              <a:gd name="connsiteY58" fmla="*/ 2656504 h 6858000"/>
              <a:gd name="connsiteX59" fmla="*/ 32108 w 5277870"/>
              <a:gd name="connsiteY59" fmla="*/ 2589493 h 6858000"/>
              <a:gd name="connsiteX60" fmla="*/ 32991 w 5277870"/>
              <a:gd name="connsiteY60" fmla="*/ 2457617 h 6858000"/>
              <a:gd name="connsiteX61" fmla="*/ 39071 w 5277870"/>
              <a:gd name="connsiteY61" fmla="*/ 2210817 h 6858000"/>
              <a:gd name="connsiteX62" fmla="*/ 19663 w 5277870"/>
              <a:gd name="connsiteY62" fmla="*/ 1901521 h 6858000"/>
              <a:gd name="connsiteX63" fmla="*/ 0 w 5277870"/>
              <a:gd name="connsiteY63" fmla="*/ 1700722 h 6858000"/>
              <a:gd name="connsiteX64" fmla="*/ 18023 w 5277870"/>
              <a:gd name="connsiteY64" fmla="*/ 1661610 h 6858000"/>
              <a:gd name="connsiteX65" fmla="*/ 24668 w 5277870"/>
              <a:gd name="connsiteY65" fmla="*/ 1640073 h 6858000"/>
              <a:gd name="connsiteX66" fmla="*/ 23087 w 5277870"/>
              <a:gd name="connsiteY66" fmla="*/ 1637398 h 6858000"/>
              <a:gd name="connsiteX67" fmla="*/ 23692 w 5277870"/>
              <a:gd name="connsiteY67" fmla="*/ 1612248 h 6858000"/>
              <a:gd name="connsiteX68" fmla="*/ 41914 w 5277870"/>
              <a:gd name="connsiteY68" fmla="*/ 1498097 h 6858000"/>
              <a:gd name="connsiteX69" fmla="*/ 40195 w 5277870"/>
              <a:gd name="connsiteY69" fmla="*/ 1497364 h 6858000"/>
              <a:gd name="connsiteX70" fmla="*/ 37070 w 5277870"/>
              <a:gd name="connsiteY70" fmla="*/ 1490042 h 6858000"/>
              <a:gd name="connsiteX71" fmla="*/ 55020 w 5277870"/>
              <a:gd name="connsiteY71" fmla="*/ 1451416 h 6858000"/>
              <a:gd name="connsiteX72" fmla="*/ 91616 w 5277870"/>
              <a:gd name="connsiteY72" fmla="*/ 1281781 h 6858000"/>
              <a:gd name="connsiteX73" fmla="*/ 166980 w 5277870"/>
              <a:gd name="connsiteY73" fmla="*/ 1074754 h 6858000"/>
              <a:gd name="connsiteX74" fmla="*/ 201075 w 5277870"/>
              <a:gd name="connsiteY74" fmla="*/ 1019094 h 6858000"/>
              <a:gd name="connsiteX75" fmla="*/ 237042 w 5277870"/>
              <a:gd name="connsiteY75" fmla="*/ 938921 h 6858000"/>
              <a:gd name="connsiteX76" fmla="*/ 295369 w 5277870"/>
              <a:gd name="connsiteY76" fmla="*/ 815814 h 6858000"/>
              <a:gd name="connsiteX77" fmla="*/ 411453 w 5277870"/>
              <a:gd name="connsiteY77" fmla="*/ 584070 h 6858000"/>
              <a:gd name="connsiteX78" fmla="*/ 436475 w 5277870"/>
              <a:gd name="connsiteY78" fmla="*/ 461805 h 6858000"/>
              <a:gd name="connsiteX79" fmla="*/ 468429 w 5277870"/>
              <a:gd name="connsiteY79" fmla="*/ 360945 h 6858000"/>
              <a:gd name="connsiteX80" fmla="*/ 470922 w 5277870"/>
              <a:gd name="connsiteY80" fmla="*/ 226335 h 6858000"/>
              <a:gd name="connsiteX81" fmla="*/ 499717 w 5277870"/>
              <a:gd name="connsiteY81" fmla="*/ 51690 h 6858000"/>
              <a:gd name="connsiteX82" fmla="*/ 497850 w 5277870"/>
              <a:gd name="connsiteY82" fmla="*/ 22133 h 6858000"/>
              <a:gd name="connsiteX83" fmla="*/ 487145 w 5277870"/>
              <a:gd name="connsiteY83" fmla="*/ 1037 h 6858000"/>
              <a:gd name="connsiteX84" fmla="*/ 487607 w 5277870"/>
              <a:gd name="connsiteY8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277870" h="6858000">
                <a:moveTo>
                  <a:pt x="487607" y="0"/>
                </a:moveTo>
                <a:lnTo>
                  <a:pt x="5277870" y="0"/>
                </a:lnTo>
                <a:lnTo>
                  <a:pt x="5277870" y="6858000"/>
                </a:lnTo>
                <a:lnTo>
                  <a:pt x="893273" y="6857998"/>
                </a:lnTo>
                <a:lnTo>
                  <a:pt x="876958" y="6843615"/>
                </a:lnTo>
                <a:lnTo>
                  <a:pt x="848451" y="6800899"/>
                </a:lnTo>
                <a:lnTo>
                  <a:pt x="827952" y="6765441"/>
                </a:lnTo>
                <a:cubicBezTo>
                  <a:pt x="827507" y="6750832"/>
                  <a:pt x="798355" y="6753978"/>
                  <a:pt x="799830" y="6739541"/>
                </a:cubicBezTo>
                <a:cubicBezTo>
                  <a:pt x="786503" y="6723280"/>
                  <a:pt x="803673" y="6682742"/>
                  <a:pt x="789686" y="6673829"/>
                </a:cubicBezTo>
                <a:cubicBezTo>
                  <a:pt x="776006" y="6657903"/>
                  <a:pt x="778015" y="6625745"/>
                  <a:pt x="765406" y="6620155"/>
                </a:cubicBezTo>
                <a:lnTo>
                  <a:pt x="720302" y="6610437"/>
                </a:lnTo>
                <a:lnTo>
                  <a:pt x="720839" y="6596307"/>
                </a:lnTo>
                <a:lnTo>
                  <a:pt x="737648" y="6536039"/>
                </a:lnTo>
                <a:cubicBezTo>
                  <a:pt x="731713" y="6378236"/>
                  <a:pt x="664893" y="6350780"/>
                  <a:pt x="674147" y="6239239"/>
                </a:cubicBezTo>
                <a:cubicBezTo>
                  <a:pt x="668193" y="6196030"/>
                  <a:pt x="677776" y="6168747"/>
                  <a:pt x="660239" y="6116986"/>
                </a:cubicBezTo>
                <a:cubicBezTo>
                  <a:pt x="693882" y="6035788"/>
                  <a:pt x="626477" y="5971885"/>
                  <a:pt x="632472" y="5895434"/>
                </a:cubicBezTo>
                <a:cubicBezTo>
                  <a:pt x="571936" y="5884249"/>
                  <a:pt x="624704" y="5880776"/>
                  <a:pt x="606181" y="5848019"/>
                </a:cubicBezTo>
                <a:cubicBezTo>
                  <a:pt x="593885" y="5819164"/>
                  <a:pt x="572509" y="5775628"/>
                  <a:pt x="558708" y="5722306"/>
                </a:cubicBezTo>
                <a:cubicBezTo>
                  <a:pt x="551746" y="5685812"/>
                  <a:pt x="532346" y="5564008"/>
                  <a:pt x="523366" y="5528085"/>
                </a:cubicBezTo>
                <a:cubicBezTo>
                  <a:pt x="518594" y="5519172"/>
                  <a:pt x="523045" y="5505250"/>
                  <a:pt x="504822" y="5506768"/>
                </a:cubicBezTo>
                <a:cubicBezTo>
                  <a:pt x="482648" y="5506487"/>
                  <a:pt x="511311" y="5459433"/>
                  <a:pt x="486823" y="5473318"/>
                </a:cubicBezTo>
                <a:cubicBezTo>
                  <a:pt x="506358" y="5440194"/>
                  <a:pt x="459463" y="5435836"/>
                  <a:pt x="445965" y="5418521"/>
                </a:cubicBezTo>
                <a:cubicBezTo>
                  <a:pt x="465954" y="5390815"/>
                  <a:pt x="417921" y="5381811"/>
                  <a:pt x="406875" y="5337536"/>
                </a:cubicBezTo>
                <a:cubicBezTo>
                  <a:pt x="430123" y="5306619"/>
                  <a:pt x="399081" y="5307846"/>
                  <a:pt x="428541" y="5255190"/>
                </a:cubicBezTo>
                <a:cubicBezTo>
                  <a:pt x="428852" y="5233629"/>
                  <a:pt x="407502" y="5247189"/>
                  <a:pt x="408744" y="5208171"/>
                </a:cubicBezTo>
                <a:cubicBezTo>
                  <a:pt x="406613" y="5154483"/>
                  <a:pt x="390295" y="5051554"/>
                  <a:pt x="384011" y="4993731"/>
                </a:cubicBezTo>
                <a:cubicBezTo>
                  <a:pt x="373186" y="4967089"/>
                  <a:pt x="370884" y="4912140"/>
                  <a:pt x="355965" y="4896399"/>
                </a:cubicBezTo>
                <a:cubicBezTo>
                  <a:pt x="355837" y="4852829"/>
                  <a:pt x="351078" y="4813709"/>
                  <a:pt x="326244" y="4838613"/>
                </a:cubicBezTo>
                <a:cubicBezTo>
                  <a:pt x="299018" y="4831439"/>
                  <a:pt x="336627" y="4804968"/>
                  <a:pt x="312542" y="4796522"/>
                </a:cubicBezTo>
                <a:lnTo>
                  <a:pt x="274747" y="4672370"/>
                </a:lnTo>
                <a:cubicBezTo>
                  <a:pt x="286762" y="4649487"/>
                  <a:pt x="276585" y="4640072"/>
                  <a:pt x="259158" y="4634253"/>
                </a:cubicBezTo>
                <a:cubicBezTo>
                  <a:pt x="255297" y="4595381"/>
                  <a:pt x="210632" y="4586807"/>
                  <a:pt x="192785" y="4549232"/>
                </a:cubicBezTo>
                <a:cubicBezTo>
                  <a:pt x="175514" y="4501329"/>
                  <a:pt x="155204" y="4520147"/>
                  <a:pt x="136304" y="4479912"/>
                </a:cubicBezTo>
                <a:lnTo>
                  <a:pt x="127433" y="4376609"/>
                </a:lnTo>
                <a:cubicBezTo>
                  <a:pt x="119863" y="4343333"/>
                  <a:pt x="97619" y="4308276"/>
                  <a:pt x="90884" y="4280257"/>
                </a:cubicBezTo>
                <a:cubicBezTo>
                  <a:pt x="94219" y="4220025"/>
                  <a:pt x="104684" y="4233011"/>
                  <a:pt x="87020" y="4208492"/>
                </a:cubicBezTo>
                <a:cubicBezTo>
                  <a:pt x="95065" y="4180444"/>
                  <a:pt x="129022" y="4152083"/>
                  <a:pt x="111109" y="4120636"/>
                </a:cubicBezTo>
                <a:cubicBezTo>
                  <a:pt x="115978" y="4121934"/>
                  <a:pt x="117998" y="4120145"/>
                  <a:pt x="118542" y="4116556"/>
                </a:cubicBezTo>
                <a:cubicBezTo>
                  <a:pt x="118321" y="4114246"/>
                  <a:pt x="118101" y="4111935"/>
                  <a:pt x="117882" y="4109625"/>
                </a:cubicBezTo>
                <a:lnTo>
                  <a:pt x="110577" y="4105624"/>
                </a:lnTo>
                <a:cubicBezTo>
                  <a:pt x="85114" y="4088878"/>
                  <a:pt x="113587" y="4082596"/>
                  <a:pt x="111226" y="4051441"/>
                </a:cubicBezTo>
                <a:cubicBezTo>
                  <a:pt x="111638" y="4036628"/>
                  <a:pt x="118512" y="3985548"/>
                  <a:pt x="124729" y="3988494"/>
                </a:cubicBezTo>
                <a:lnTo>
                  <a:pt x="98339" y="3926485"/>
                </a:lnTo>
                <a:cubicBezTo>
                  <a:pt x="120456" y="3887663"/>
                  <a:pt x="82381" y="3893685"/>
                  <a:pt x="82808" y="3857057"/>
                </a:cubicBezTo>
                <a:cubicBezTo>
                  <a:pt x="89625" y="3836374"/>
                  <a:pt x="88641" y="3824518"/>
                  <a:pt x="73254" y="3815650"/>
                </a:cubicBezTo>
                <a:cubicBezTo>
                  <a:pt x="107452" y="3718923"/>
                  <a:pt x="64680" y="3772318"/>
                  <a:pt x="67891" y="3696745"/>
                </a:cubicBezTo>
                <a:cubicBezTo>
                  <a:pt x="73347" y="3630391"/>
                  <a:pt x="83288" y="3531379"/>
                  <a:pt x="85894" y="3477814"/>
                </a:cubicBezTo>
                <a:cubicBezTo>
                  <a:pt x="88500" y="3424249"/>
                  <a:pt x="86217" y="3377198"/>
                  <a:pt x="83529" y="3375354"/>
                </a:cubicBezTo>
                <a:cubicBezTo>
                  <a:pt x="83101" y="3339059"/>
                  <a:pt x="90016" y="3285266"/>
                  <a:pt x="86805" y="3235494"/>
                </a:cubicBezTo>
                <a:cubicBezTo>
                  <a:pt x="78762" y="3207446"/>
                  <a:pt x="61419" y="3143345"/>
                  <a:pt x="79332" y="3111896"/>
                </a:cubicBezTo>
                <a:cubicBezTo>
                  <a:pt x="59856" y="3117096"/>
                  <a:pt x="85974" y="3072872"/>
                  <a:pt x="69725" y="3061665"/>
                </a:cubicBezTo>
                <a:cubicBezTo>
                  <a:pt x="56184" y="3054621"/>
                  <a:pt x="60953" y="3039562"/>
                  <a:pt x="58409" y="3026187"/>
                </a:cubicBezTo>
                <a:cubicBezTo>
                  <a:pt x="45869" y="3013333"/>
                  <a:pt x="46112" y="2950064"/>
                  <a:pt x="52868" y="2930097"/>
                </a:cubicBezTo>
                <a:cubicBezTo>
                  <a:pt x="80421" y="2876459"/>
                  <a:pt x="32874" y="2811741"/>
                  <a:pt x="53405" y="2768399"/>
                </a:cubicBezTo>
                <a:cubicBezTo>
                  <a:pt x="54801" y="2755814"/>
                  <a:pt x="53816" y="2744722"/>
                  <a:pt x="51356" y="2734615"/>
                </a:cubicBezTo>
                <a:lnTo>
                  <a:pt x="40996" y="2708116"/>
                </a:lnTo>
                <a:lnTo>
                  <a:pt x="31097" y="2704185"/>
                </a:lnTo>
                <a:lnTo>
                  <a:pt x="28589" y="2686011"/>
                </a:lnTo>
                <a:lnTo>
                  <a:pt x="13795" y="2656504"/>
                </a:lnTo>
                <a:cubicBezTo>
                  <a:pt x="56166" y="2648211"/>
                  <a:pt x="-6214" y="2580540"/>
                  <a:pt x="32108" y="2589493"/>
                </a:cubicBezTo>
                <a:cubicBezTo>
                  <a:pt x="22039" y="2539863"/>
                  <a:pt x="41060" y="2531259"/>
                  <a:pt x="32991" y="2457617"/>
                </a:cubicBezTo>
                <a:cubicBezTo>
                  <a:pt x="45635" y="2365891"/>
                  <a:pt x="40786" y="2284833"/>
                  <a:pt x="39071" y="2210817"/>
                </a:cubicBezTo>
                <a:cubicBezTo>
                  <a:pt x="39941" y="2106412"/>
                  <a:pt x="22396" y="1993081"/>
                  <a:pt x="19663" y="1901521"/>
                </a:cubicBezTo>
                <a:cubicBezTo>
                  <a:pt x="10670" y="1826286"/>
                  <a:pt x="4249" y="1796783"/>
                  <a:pt x="0" y="1700722"/>
                </a:cubicBezTo>
                <a:cubicBezTo>
                  <a:pt x="5587" y="1695223"/>
                  <a:pt x="14814" y="1668682"/>
                  <a:pt x="18023" y="1661610"/>
                </a:cubicBezTo>
                <a:lnTo>
                  <a:pt x="24668" y="1640073"/>
                </a:lnTo>
                <a:lnTo>
                  <a:pt x="23087" y="1637398"/>
                </a:lnTo>
                <a:cubicBezTo>
                  <a:pt x="19812" y="1625364"/>
                  <a:pt x="20811" y="1617807"/>
                  <a:pt x="23692" y="1612248"/>
                </a:cubicBezTo>
                <a:lnTo>
                  <a:pt x="41914" y="1498097"/>
                </a:lnTo>
                <a:lnTo>
                  <a:pt x="40195" y="1497364"/>
                </a:lnTo>
                <a:lnTo>
                  <a:pt x="37070" y="1490042"/>
                </a:lnTo>
                <a:lnTo>
                  <a:pt x="55020" y="1451416"/>
                </a:lnTo>
                <a:cubicBezTo>
                  <a:pt x="73102" y="1417430"/>
                  <a:pt x="80421" y="1313985"/>
                  <a:pt x="91616" y="1281781"/>
                </a:cubicBezTo>
                <a:cubicBezTo>
                  <a:pt x="137974" y="1171345"/>
                  <a:pt x="146547" y="1130634"/>
                  <a:pt x="166980" y="1074754"/>
                </a:cubicBezTo>
                <a:cubicBezTo>
                  <a:pt x="181651" y="1040817"/>
                  <a:pt x="190408" y="1034723"/>
                  <a:pt x="201075" y="1019094"/>
                </a:cubicBezTo>
                <a:cubicBezTo>
                  <a:pt x="207201" y="1005265"/>
                  <a:pt x="260932" y="958184"/>
                  <a:pt x="237042" y="938921"/>
                </a:cubicBezTo>
                <a:cubicBezTo>
                  <a:pt x="287348" y="869297"/>
                  <a:pt x="265291" y="876942"/>
                  <a:pt x="295369" y="815814"/>
                </a:cubicBezTo>
                <a:cubicBezTo>
                  <a:pt x="329951" y="751141"/>
                  <a:pt x="383834" y="609442"/>
                  <a:pt x="411453" y="584070"/>
                </a:cubicBezTo>
                <a:cubicBezTo>
                  <a:pt x="438653" y="530431"/>
                  <a:pt x="423178" y="516020"/>
                  <a:pt x="436475" y="461805"/>
                </a:cubicBezTo>
                <a:cubicBezTo>
                  <a:pt x="454281" y="438996"/>
                  <a:pt x="448264" y="386523"/>
                  <a:pt x="468429" y="360945"/>
                </a:cubicBezTo>
                <a:cubicBezTo>
                  <a:pt x="474686" y="267247"/>
                  <a:pt x="468220" y="285413"/>
                  <a:pt x="470922" y="226335"/>
                </a:cubicBezTo>
                <a:cubicBezTo>
                  <a:pt x="481883" y="180653"/>
                  <a:pt x="495229" y="85724"/>
                  <a:pt x="499717" y="51690"/>
                </a:cubicBezTo>
                <a:cubicBezTo>
                  <a:pt x="482601" y="39734"/>
                  <a:pt x="492651" y="34426"/>
                  <a:pt x="497850" y="22133"/>
                </a:cubicBezTo>
                <a:cubicBezTo>
                  <a:pt x="482148" y="14444"/>
                  <a:pt x="483752" y="7720"/>
                  <a:pt x="487145" y="1037"/>
                </a:cubicBezTo>
                <a:lnTo>
                  <a:pt x="487607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289EB3-FEEB-33E4-4510-0635E1736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84" y="1562100"/>
            <a:ext cx="3795642" cy="3733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dirty="0">
                <a:ea typeface="Batang"/>
              </a:rPr>
              <a:t>CVC numbers</a:t>
            </a:r>
            <a:br>
              <a:rPr lang="en-US" sz="2800" dirty="0">
                <a:ea typeface="Batang"/>
              </a:rPr>
            </a:br>
            <a:r>
              <a:rPr lang="en-US" sz="2800" dirty="0">
                <a:ea typeface="Batang"/>
              </a:rPr>
              <a:t>538 total</a:t>
            </a:r>
            <a:endParaRPr lang="en-US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AFA6F-805D-6BC3-FB4D-CBF3B6C90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80056" y="733425"/>
            <a:ext cx="6059419" cy="53911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ea typeface="Batang"/>
                <a:hlinkClick r:id="rId5"/>
              </a:rPr>
              <a:t>Please scroll through this excel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920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C3CB3-61E3-56A6-E1E0-3872B7492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2515" y="1163783"/>
            <a:ext cx="3006483" cy="3478933"/>
          </a:xfrm>
        </p:spPr>
        <p:txBody>
          <a:bodyPr/>
          <a:lstStyle/>
          <a:p>
            <a:pPr algn="ctr"/>
            <a:r>
              <a:rPr lang="en-US" dirty="0">
                <a:ea typeface="Batang"/>
              </a:rPr>
              <a:t>AI tools in Canvas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2E819-71C6-EB62-1F12-8020CBB5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lvl="1">
              <a:spcBef>
                <a:spcPts val="0"/>
              </a:spcBef>
            </a:pPr>
            <a:endParaRPr lang="en-US" sz="1200" dirty="0">
              <a:solidFill>
                <a:srgbClr val="242424"/>
              </a:solidFill>
              <a:latin typeface="Calibri"/>
              <a:ea typeface="Calibri"/>
              <a:cs typeface="Calibri"/>
            </a:endParaRPr>
          </a:p>
          <a:p>
            <a:pPr marL="285750" lvl="1" indent="-285750">
              <a:spcBef>
                <a:spcPts val="0"/>
              </a:spcBef>
              <a:buFont typeface="Symbol,Sans-Serif" panose="020B0604020202020204" pitchFamily="34" charset="0"/>
              <a:buChar char="○"/>
            </a:pPr>
            <a:endParaRPr lang="en-US" sz="1200">
              <a:solidFill>
                <a:srgbClr val="444444"/>
              </a:solidFill>
              <a:latin typeface="Calibri"/>
              <a:ea typeface="Calibri"/>
              <a:cs typeface="Calibri"/>
            </a:endParaRPr>
          </a:p>
          <a:p>
            <a:pPr marL="285750" lvl="1" indent="-285750">
              <a:spcBef>
                <a:spcPts val="0"/>
              </a:spcBef>
              <a:buFont typeface="Symbol,Sans-Serif" panose="020B0604020202020204" pitchFamily="34" charset="0"/>
              <a:buChar char="○"/>
            </a:pPr>
            <a:endParaRPr lang="en-US" sz="1200" dirty="0">
              <a:solidFill>
                <a:srgbClr val="242424"/>
              </a:solidFill>
              <a:latin typeface="Calibri"/>
              <a:ea typeface="Calibri"/>
              <a:cs typeface="Calibri"/>
            </a:endParaRPr>
          </a:p>
          <a:p>
            <a:endParaRPr lang="en-US" dirty="0"/>
          </a:p>
        </p:txBody>
      </p:sp>
      <p:pic>
        <p:nvPicPr>
          <p:cNvPr id="5" name="Picture 4" descr="A screenshot of a course&#10;&#10;AI-generated content may be incorrect.">
            <a:extLst>
              <a:ext uri="{FF2B5EF4-FFF2-40B4-BE49-F238E27FC236}">
                <a16:creationId xmlns:a16="http://schemas.microsoft.com/office/drawing/2014/main" id="{5515972A-7F2F-7F15-6E16-97FBAB7CC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41" y="-123152"/>
            <a:ext cx="52427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5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DE8BB-0DF2-E5B9-A0B7-8D3EF5363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696B4-BDC3-4F67-73FD-CC26EFFE9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Batang"/>
              </a:rPr>
              <a:t>AI tools in Canvas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0C2BF-46D2-ED7A-04CD-2F16D3323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lvl="1">
              <a:spcBef>
                <a:spcPts val="0"/>
              </a:spcBef>
            </a:pPr>
            <a:r>
              <a:rPr lang="en-US" sz="12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In particular, the AI Grading Assistant seems especially in need of serious faculty consideration and input. At MiraCosta, we’ve disabled that tool until faculty have an opportunity to weigh in. Using a tool to auto-grade and auto-comment upon significant student work such as essays and other written work) seems a very slippery slope in multiple ways.</a:t>
            </a:r>
            <a:endParaRPr lang="en-US" sz="1200" dirty="0">
              <a:solidFill>
                <a:srgbClr val="444444"/>
              </a:solidFill>
              <a:latin typeface="Calibri"/>
              <a:ea typeface="Calibri"/>
              <a:cs typeface="Calibri"/>
            </a:endParaRPr>
          </a:p>
          <a:p>
            <a:pPr marL="285750" lvl="1" indent="-285750">
              <a:spcBef>
                <a:spcPts val="0"/>
              </a:spcBef>
              <a:buFont typeface="Symbol,Sans-Serif" panose="020B0604020202020204" pitchFamily="34" charset="0"/>
              <a:buChar char="○"/>
            </a:pPr>
            <a:endParaRPr lang="en-US" sz="1200">
              <a:solidFill>
                <a:srgbClr val="444444"/>
              </a:solidFill>
              <a:latin typeface="Calibri"/>
              <a:ea typeface="Calibri"/>
              <a:cs typeface="Calibri"/>
            </a:endParaRPr>
          </a:p>
          <a:p>
            <a:pPr marL="0" lvl="1">
              <a:spcBef>
                <a:spcPts val="0"/>
              </a:spcBef>
            </a:pPr>
            <a:r>
              <a:rPr lang="en-US" sz="12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Cherry on the top is the note that students would see if the grading assistant is used:</a:t>
            </a:r>
            <a:endParaRPr lang="en-US" sz="1200" dirty="0">
              <a:solidFill>
                <a:srgbClr val="444444"/>
              </a:solidFill>
              <a:latin typeface="Calibri"/>
              <a:ea typeface="Calibri"/>
              <a:cs typeface="Calibri"/>
            </a:endParaRPr>
          </a:p>
          <a:p>
            <a:pPr marL="285750" lvl="1" indent="-285750">
              <a:spcBef>
                <a:spcPts val="0"/>
              </a:spcBef>
              <a:buFont typeface="Symbol,Sans-Serif" panose="020B0604020202020204" pitchFamily="34" charset="0"/>
              <a:buChar char="○"/>
            </a:pPr>
            <a:endParaRPr lang="en-US" sz="1200" dirty="0">
              <a:solidFill>
                <a:srgbClr val="444444"/>
              </a:solidFill>
              <a:latin typeface="Calibri"/>
              <a:ea typeface="Calibri"/>
              <a:cs typeface="Calibri"/>
            </a:endParaRPr>
          </a:p>
          <a:p>
            <a:pPr marL="285750" lvl="1" indent="-285750">
              <a:spcBef>
                <a:spcPts val="0"/>
              </a:spcBef>
              <a:buFont typeface="Symbol,Sans-Serif" panose="020B0604020202020204" pitchFamily="34" charset="0"/>
              <a:buChar char="○"/>
            </a:pPr>
            <a:endParaRPr lang="en-US" sz="1200">
              <a:solidFill>
                <a:srgbClr val="444444"/>
              </a:solidFill>
              <a:latin typeface="Calibri"/>
              <a:ea typeface="Calibri"/>
              <a:cs typeface="Calibri"/>
            </a:endParaRPr>
          </a:p>
          <a:p>
            <a:pPr marL="285750" lvl="1" indent="-285750">
              <a:spcBef>
                <a:spcPts val="0"/>
              </a:spcBef>
              <a:buFont typeface="Symbol,Sans-Serif" panose="020B0604020202020204" pitchFamily="34" charset="0"/>
              <a:buChar char="○"/>
            </a:pPr>
            <a:endParaRPr lang="en-US" sz="1200" dirty="0">
              <a:solidFill>
                <a:srgbClr val="242424"/>
              </a:solidFill>
              <a:latin typeface="Calibri"/>
              <a:ea typeface="Calibri"/>
              <a:cs typeface="Calibri"/>
            </a:endParaRPr>
          </a:p>
          <a:p>
            <a:endParaRPr lang="en-US" dirty="0"/>
          </a:p>
        </p:txBody>
      </p:sp>
      <p:pic>
        <p:nvPicPr>
          <p:cNvPr id="4" name="Picture 3" descr="A screenshot of a chat&#10;&#10;AI-generated content may be incorrect.">
            <a:extLst>
              <a:ext uri="{FF2B5EF4-FFF2-40B4-BE49-F238E27FC236}">
                <a16:creationId xmlns:a16="http://schemas.microsoft.com/office/drawing/2014/main" id="{71ACC58C-2540-BA69-73C4-B08CF7DFA9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252" y="2923213"/>
            <a:ext cx="5257800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455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3EEB9-6435-3756-12AC-7173403B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576" y="1540"/>
            <a:ext cx="9810604" cy="1216024"/>
          </a:xfrm>
        </p:spPr>
        <p:txBody>
          <a:bodyPr/>
          <a:lstStyle/>
          <a:p>
            <a:pPr algn="ctr"/>
            <a:r>
              <a:rPr lang="en-US" dirty="0">
                <a:ea typeface="Batang"/>
              </a:rPr>
              <a:t>Vetted </a:t>
            </a:r>
            <a:r>
              <a:rPr lang="en-US" err="1">
                <a:ea typeface="Batang"/>
              </a:rPr>
              <a:t>CAnvas</a:t>
            </a:r>
            <a:r>
              <a:rPr lang="en-US" dirty="0">
                <a:ea typeface="Batang"/>
              </a:rPr>
              <a:t> tools</a:t>
            </a:r>
            <a:endParaRPr lang="en-US" dirty="0"/>
          </a:p>
        </p:txBody>
      </p:sp>
      <p:pic>
        <p:nvPicPr>
          <p:cNvPr id="4" name="Content Placeholder 3" descr="A screenshot of a survey&#10;&#10;AI-generated content may be incorrect.">
            <a:extLst>
              <a:ext uri="{FF2B5EF4-FFF2-40B4-BE49-F238E27FC236}">
                <a16:creationId xmlns:a16="http://schemas.microsoft.com/office/drawing/2014/main" id="{FB6BF9F5-A8AD-B454-54BC-A83E65D924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7390" y="1071321"/>
            <a:ext cx="6508671" cy="549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718424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HNYXMCCMVK3K-464-1280</_dlc_DocId>
    <_dlc_DocIdUrl xmlns="431189f8-a51b-453f-9f0c-3a0b3b65b12f">
      <Url>https://www.sac.edu/President/AcademicSenate/_layouts/15/DocIdRedir.aspx?ID=HNYXMCCMVK3K-464-1280</Url>
      <Description>HNYXMCCMVK3K-464-1280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21D39A4-338A-402B-828B-AB55C8B52D94}">
  <ds:schemaRefs>
    <ds:schemaRef ds:uri="http://schemas.microsoft.com/office/2006/metadata/properties"/>
    <ds:schemaRef ds:uri="http://schemas.microsoft.com/office/infopath/2007/PartnerControls"/>
    <ds:schemaRef ds:uri="1acb9adc-ec33-475f-8130-c1c307b91901"/>
    <ds:schemaRef ds:uri="12292255-f18b-4d92-9e60-ebc7b63bbd6b"/>
  </ds:schemaRefs>
</ds:datastoreItem>
</file>

<file path=customXml/itemProps2.xml><?xml version="1.0" encoding="utf-8"?>
<ds:datastoreItem xmlns:ds="http://schemas.openxmlformats.org/officeDocument/2006/customXml" ds:itemID="{2600A5FD-466F-429E-A239-2D184A33CC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0CF767-05E4-449E-8974-586618D958D2}"/>
</file>

<file path=customXml/itemProps4.xml><?xml version="1.0" encoding="utf-8"?>
<ds:datastoreItem xmlns:ds="http://schemas.openxmlformats.org/officeDocument/2006/customXml" ds:itemID="{49BD0025-E17C-4BB9-A657-E460802221A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ArchiveVTI</vt:lpstr>
      <vt:lpstr>PowerPoint Presentation</vt:lpstr>
      <vt:lpstr>CVC numbers 538 total</vt:lpstr>
      <vt:lpstr>AI tools in Canvas</vt:lpstr>
      <vt:lpstr>AI tools in Canvas</vt:lpstr>
      <vt:lpstr>Vetted CAnvas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52</cp:revision>
  <dcterms:created xsi:type="dcterms:W3CDTF">2025-10-14T20:37:18Z</dcterms:created>
  <dcterms:modified xsi:type="dcterms:W3CDTF">2025-10-14T20:54:52Z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MediaServiceImageTags">
    <vt:lpwstr/>
  </property>
  <property fmtid="{D5CDD505-2E9C-101B-9397-08002B2CF9AE}" pid="4" name="_dlc_DocIdItemGuid">
    <vt:lpwstr>1d8d383d-28b3-48c8-b3d3-53b78d04b9c9</vt:lpwstr>
  </property>
</Properties>
</file>