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docProps/core.xml" ContentType="application/vnd.openxmlformats-package.core-properties+xml"/>
  <Override PartName="/customXml/itemProps5.xml" ContentType="application/vnd.openxmlformats-officedocument.customXmlProperties+xml"/>
  <Override PartName="/customXml/itemProps6.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5"/>
  </p:sldMasterIdLst>
  <p:notesMasterIdLst>
    <p:notesMasterId r:id="rId11"/>
  </p:notesMasterIdLst>
  <p:handoutMasterIdLst>
    <p:handoutMasterId r:id="rId12"/>
  </p:handoutMasterIdLst>
  <p:sldIdLst>
    <p:sldId id="306" r:id="rId6"/>
    <p:sldId id="314" r:id="rId7"/>
    <p:sldId id="310" r:id="rId8"/>
    <p:sldId id="312" r:id="rId9"/>
    <p:sldId id="313"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93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openxmlformats.org/officeDocument/2006/relationships/customXml" Target="../customXml/item6.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customXml" Target="../customXml/item5.xml"/><Relationship Id="rId2" Type="http://schemas.openxmlformats.org/officeDocument/2006/relationships/customXml" Target="../customXml/item2.xml"/><Relationship Id="rId16" Type="http://schemas.openxmlformats.org/officeDocument/2006/relationships/tableStyles" Target="tableStyles.xml"/><Relationship Id="rId11" Type="http://schemas.openxmlformats.org/officeDocument/2006/relationships/notesMaster" Target="notesMasters/notesMaster1.xml"/><Relationship Id="rId6" Type="http://schemas.openxmlformats.org/officeDocument/2006/relationships/slide" Target="slides/slide1.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BED79A-D796-8B87-A981-942EE8D7FF97}"/>
              </a:ext>
            </a:extLst>
          </p:cNvPr>
          <p:cNvSpPr>
            <a:spLocks noGrp="1"/>
          </p:cNvSpPr>
          <p:nvPr>
            <p:ph type="hdr" sz="quarter"/>
          </p:nvPr>
        </p:nvSpPr>
        <p:spPr>
          <a:xfrm>
            <a:off x="0" y="0"/>
            <a:ext cx="3037523" cy="464662"/>
          </a:xfrm>
          <a:prstGeom prst="rect">
            <a:avLst/>
          </a:prstGeom>
        </p:spPr>
        <p:txBody>
          <a:bodyPr vert="horz" lIns="91330" tIns="45665" rIns="91330" bIns="45665"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4C92547A-AFC3-7BE7-B2BE-A14CC478979A}"/>
              </a:ext>
            </a:extLst>
          </p:cNvPr>
          <p:cNvSpPr>
            <a:spLocks noGrp="1"/>
          </p:cNvSpPr>
          <p:nvPr>
            <p:ph type="dt" sz="quarter" idx="1"/>
          </p:nvPr>
        </p:nvSpPr>
        <p:spPr>
          <a:xfrm>
            <a:off x="3971292" y="0"/>
            <a:ext cx="3037523" cy="464662"/>
          </a:xfrm>
          <a:prstGeom prst="rect">
            <a:avLst/>
          </a:prstGeom>
        </p:spPr>
        <p:txBody>
          <a:bodyPr vert="horz" lIns="91330" tIns="45665" rIns="91330" bIns="45665" rtlCol="0"/>
          <a:lstStyle>
            <a:lvl1pPr algn="r" eaLnBrk="1" fontAlgn="auto" hangingPunct="1">
              <a:spcBef>
                <a:spcPts val="0"/>
              </a:spcBef>
              <a:spcAft>
                <a:spcPts val="0"/>
              </a:spcAft>
              <a:defRPr sz="1200">
                <a:latin typeface="+mn-lt"/>
              </a:defRPr>
            </a:lvl1pPr>
          </a:lstStyle>
          <a:p>
            <a:pPr>
              <a:defRPr/>
            </a:pPr>
            <a:fld id="{AD28A690-3280-474F-B7B3-F97E4769A11B}" type="datetimeFigureOut">
              <a:rPr lang="en-US"/>
              <a:pPr>
                <a:defRPr/>
              </a:pPr>
              <a:t>10/14/2025</a:t>
            </a:fld>
            <a:endParaRPr lang="en-US"/>
          </a:p>
        </p:txBody>
      </p:sp>
      <p:sp>
        <p:nvSpPr>
          <p:cNvPr id="4" name="Footer Placeholder 3">
            <a:extLst>
              <a:ext uri="{FF2B5EF4-FFF2-40B4-BE49-F238E27FC236}">
                <a16:creationId xmlns:a16="http://schemas.microsoft.com/office/drawing/2014/main" id="{941C4C57-FE00-1C29-6B53-F0F72CC1E36D}"/>
              </a:ext>
            </a:extLst>
          </p:cNvPr>
          <p:cNvSpPr>
            <a:spLocks noGrp="1"/>
          </p:cNvSpPr>
          <p:nvPr>
            <p:ph type="ftr" sz="quarter" idx="2"/>
          </p:nvPr>
        </p:nvSpPr>
        <p:spPr>
          <a:xfrm>
            <a:off x="0" y="8830153"/>
            <a:ext cx="3037523" cy="464662"/>
          </a:xfrm>
          <a:prstGeom prst="rect">
            <a:avLst/>
          </a:prstGeom>
        </p:spPr>
        <p:txBody>
          <a:bodyPr vert="horz" lIns="91330" tIns="45665" rIns="91330" bIns="45665"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A48CB0CA-37CD-1C17-E658-00B13786D52D}"/>
              </a:ext>
            </a:extLst>
          </p:cNvPr>
          <p:cNvSpPr>
            <a:spLocks noGrp="1"/>
          </p:cNvSpPr>
          <p:nvPr>
            <p:ph type="sldNum" sz="quarter" idx="3"/>
          </p:nvPr>
        </p:nvSpPr>
        <p:spPr>
          <a:xfrm>
            <a:off x="3971292" y="8830153"/>
            <a:ext cx="3037523" cy="464662"/>
          </a:xfrm>
          <a:prstGeom prst="rect">
            <a:avLst/>
          </a:prstGeom>
        </p:spPr>
        <p:txBody>
          <a:bodyPr vert="horz" wrap="square" lIns="91330" tIns="45665" rIns="91330" bIns="45665" numCol="1" anchor="b" anchorCtr="0" compatLnSpc="1">
            <a:prstTxWarp prst="textNoShape">
              <a:avLst/>
            </a:prstTxWarp>
          </a:bodyPr>
          <a:lstStyle>
            <a:lvl1pPr algn="r" eaLnBrk="1" hangingPunct="1">
              <a:defRPr sz="1200"/>
            </a:lvl1pPr>
          </a:lstStyle>
          <a:p>
            <a:fld id="{83EE7E6B-5C3D-6648-8D19-466B03915ED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E1A077-1896-77B5-8DE3-78556BF45A24}"/>
              </a:ext>
            </a:extLst>
          </p:cNvPr>
          <p:cNvSpPr>
            <a:spLocks noGrp="1"/>
          </p:cNvSpPr>
          <p:nvPr>
            <p:ph type="hdr" sz="quarter"/>
          </p:nvPr>
        </p:nvSpPr>
        <p:spPr>
          <a:xfrm>
            <a:off x="0" y="1"/>
            <a:ext cx="3037523" cy="466247"/>
          </a:xfrm>
          <a:prstGeom prst="rect">
            <a:avLst/>
          </a:prstGeom>
        </p:spPr>
        <p:txBody>
          <a:bodyPr vert="horz" lIns="93175" tIns="46588" rIns="93175" bIns="46588"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AE49EAF-ACF4-5F1B-BAF4-EF40C5B2BA52}"/>
              </a:ext>
            </a:extLst>
          </p:cNvPr>
          <p:cNvSpPr>
            <a:spLocks noGrp="1"/>
          </p:cNvSpPr>
          <p:nvPr>
            <p:ph type="dt" idx="1"/>
          </p:nvPr>
        </p:nvSpPr>
        <p:spPr>
          <a:xfrm>
            <a:off x="3971292" y="1"/>
            <a:ext cx="3037523" cy="466247"/>
          </a:xfrm>
          <a:prstGeom prst="rect">
            <a:avLst/>
          </a:prstGeom>
        </p:spPr>
        <p:txBody>
          <a:bodyPr vert="horz" lIns="93175" tIns="46588" rIns="93175" bIns="46588" rtlCol="0"/>
          <a:lstStyle>
            <a:lvl1pPr algn="r" eaLnBrk="1" fontAlgn="auto" hangingPunct="1">
              <a:spcBef>
                <a:spcPts val="0"/>
              </a:spcBef>
              <a:spcAft>
                <a:spcPts val="0"/>
              </a:spcAft>
              <a:defRPr sz="1200">
                <a:latin typeface="+mn-lt"/>
              </a:defRPr>
            </a:lvl1pPr>
          </a:lstStyle>
          <a:p>
            <a:pPr>
              <a:defRPr/>
            </a:pPr>
            <a:fld id="{0ACEAB7A-9620-C848-A0B2-663A39A8DF7F}" type="datetimeFigureOut">
              <a:rPr lang="en-US"/>
              <a:pPr>
                <a:defRPr/>
              </a:pPr>
              <a:t>10/14/2025</a:t>
            </a:fld>
            <a:endParaRPr lang="en-US"/>
          </a:p>
        </p:txBody>
      </p:sp>
      <p:sp>
        <p:nvSpPr>
          <p:cNvPr id="4" name="Slide Image Placeholder 3">
            <a:extLst>
              <a:ext uri="{FF2B5EF4-FFF2-40B4-BE49-F238E27FC236}">
                <a16:creationId xmlns:a16="http://schemas.microsoft.com/office/drawing/2014/main" id="{09C2B90E-0239-DDFA-6A24-552145DDE79F}"/>
              </a:ext>
            </a:extLst>
          </p:cNvPr>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5" tIns="46588" rIns="93175" bIns="46588" rtlCol="0" anchor="ctr"/>
          <a:lstStyle/>
          <a:p>
            <a:pPr lvl="0"/>
            <a:endParaRPr lang="en-US" noProof="0"/>
          </a:p>
        </p:txBody>
      </p:sp>
      <p:sp>
        <p:nvSpPr>
          <p:cNvPr id="5" name="Notes Placeholder 4">
            <a:extLst>
              <a:ext uri="{FF2B5EF4-FFF2-40B4-BE49-F238E27FC236}">
                <a16:creationId xmlns:a16="http://schemas.microsoft.com/office/drawing/2014/main" id="{9C45CA19-312A-AE4C-3B22-B03A7888C624}"/>
              </a:ext>
            </a:extLst>
          </p:cNvPr>
          <p:cNvSpPr>
            <a:spLocks noGrp="1"/>
          </p:cNvSpPr>
          <p:nvPr>
            <p:ph type="body" sz="quarter" idx="3"/>
          </p:nvPr>
        </p:nvSpPr>
        <p:spPr>
          <a:xfrm>
            <a:off x="700723" y="4473754"/>
            <a:ext cx="5608954" cy="3660200"/>
          </a:xfrm>
          <a:prstGeom prst="rect">
            <a:avLst/>
          </a:prstGeom>
        </p:spPr>
        <p:txBody>
          <a:bodyPr vert="horz" lIns="93175" tIns="46588" rIns="93175" bIns="4658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144AB6C-0FA0-7349-611A-EB144C894EB0}"/>
              </a:ext>
            </a:extLst>
          </p:cNvPr>
          <p:cNvSpPr>
            <a:spLocks noGrp="1"/>
          </p:cNvSpPr>
          <p:nvPr>
            <p:ph type="ftr" sz="quarter" idx="4"/>
          </p:nvPr>
        </p:nvSpPr>
        <p:spPr>
          <a:xfrm>
            <a:off x="0" y="8830153"/>
            <a:ext cx="3037523" cy="466247"/>
          </a:xfrm>
          <a:prstGeom prst="rect">
            <a:avLst/>
          </a:prstGeom>
        </p:spPr>
        <p:txBody>
          <a:bodyPr vert="horz" lIns="93175" tIns="46588" rIns="93175" bIns="46588"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43991464-2D2F-FA38-0D7F-9890B9AEC658}"/>
              </a:ext>
            </a:extLst>
          </p:cNvPr>
          <p:cNvSpPr>
            <a:spLocks noGrp="1"/>
          </p:cNvSpPr>
          <p:nvPr>
            <p:ph type="sldNum" sz="quarter" idx="5"/>
          </p:nvPr>
        </p:nvSpPr>
        <p:spPr>
          <a:xfrm>
            <a:off x="3971292" y="8830153"/>
            <a:ext cx="3037523" cy="466247"/>
          </a:xfrm>
          <a:prstGeom prst="rect">
            <a:avLst/>
          </a:prstGeom>
        </p:spPr>
        <p:txBody>
          <a:bodyPr vert="horz" wrap="square" lIns="93175" tIns="46588" rIns="93175" bIns="46588" numCol="1" anchor="b" anchorCtr="0" compatLnSpc="1">
            <a:prstTxWarp prst="textNoShape">
              <a:avLst/>
            </a:prstTxWarp>
          </a:bodyPr>
          <a:lstStyle>
            <a:lvl1pPr algn="r" eaLnBrk="1" hangingPunct="1">
              <a:defRPr sz="1200"/>
            </a:lvl1pPr>
          </a:lstStyle>
          <a:p>
            <a:fld id="{AC612C39-F34C-8C49-9A37-1560B1725A6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C09A5-11A8-2C8F-FA7E-4D7D8A53CC67}"/>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A9AC353-9083-D88B-5206-37FD15856A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857A8C1A-DB8D-AB90-B8ED-2F16BC43A5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2053BF9A-14E6-F6E3-69C6-D5A7086859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1</a:t>
            </a:fld>
            <a:endParaRPr lang="en-US" altLang="en-US"/>
          </a:p>
        </p:txBody>
      </p:sp>
    </p:spTree>
    <p:extLst>
      <p:ext uri="{BB962C8B-B14F-4D97-AF65-F5344CB8AC3E}">
        <p14:creationId xmlns:p14="http://schemas.microsoft.com/office/powerpoint/2010/main" val="1300058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C16AD-78EC-DEA0-75CA-700EB48C180B}"/>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36379D36-B1DC-1512-4FBC-B73370A2346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0738D212-ED00-03FB-51FF-52F0447F61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A5EC770C-EA72-C278-038B-ABE3E6216B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2</a:t>
            </a:fld>
            <a:endParaRPr lang="en-US" altLang="en-US"/>
          </a:p>
        </p:txBody>
      </p:sp>
    </p:spTree>
    <p:extLst>
      <p:ext uri="{BB962C8B-B14F-4D97-AF65-F5344CB8AC3E}">
        <p14:creationId xmlns:p14="http://schemas.microsoft.com/office/powerpoint/2010/main" val="533357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14D10-60A5-5C06-9475-54FE233F1924}"/>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B7A9F2A3-21F2-C962-91E0-8248F34D50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2436A03D-877B-226D-C037-2A908FE3EF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903BF1A8-4F30-3143-D723-93240351FC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3</a:t>
            </a:fld>
            <a:endParaRPr lang="en-US" altLang="en-US"/>
          </a:p>
        </p:txBody>
      </p:sp>
    </p:spTree>
    <p:extLst>
      <p:ext uri="{BB962C8B-B14F-4D97-AF65-F5344CB8AC3E}">
        <p14:creationId xmlns:p14="http://schemas.microsoft.com/office/powerpoint/2010/main" val="3327727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C6EFB-DC05-DA4C-0040-1DB8A46E36A2}"/>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3C71492B-056B-B300-B060-9FA266E4ED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3D156A97-C6D1-9B75-6D3C-A20843B3EA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CD430814-BBC8-CCC0-6E88-9DA6A1CFBB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4</a:t>
            </a:fld>
            <a:endParaRPr lang="en-US" altLang="en-US"/>
          </a:p>
        </p:txBody>
      </p:sp>
    </p:spTree>
    <p:extLst>
      <p:ext uri="{BB962C8B-B14F-4D97-AF65-F5344CB8AC3E}">
        <p14:creationId xmlns:p14="http://schemas.microsoft.com/office/powerpoint/2010/main" val="38822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1CCE6-2296-F29B-8E7E-AE55183B555E}"/>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B6C91074-0420-B18D-9D86-84321E3279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2B069FFA-5247-EC96-D2E5-8EE4576CDC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61FF9605-1360-7B82-73F8-5E06792928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5</a:t>
            </a:fld>
            <a:endParaRPr lang="en-US" altLang="en-US"/>
          </a:p>
        </p:txBody>
      </p:sp>
    </p:spTree>
    <p:extLst>
      <p:ext uri="{BB962C8B-B14F-4D97-AF65-F5344CB8AC3E}">
        <p14:creationId xmlns:p14="http://schemas.microsoft.com/office/powerpoint/2010/main" val="27692170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D3A-D9D2-5BED-B3C3-CB899BBA837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C3074F9-241B-4FB3-D07E-1A31E5F1E03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57E2B04-5247-7984-8D93-DF810FB4535F}"/>
              </a:ext>
            </a:extLst>
          </p:cNvPr>
          <p:cNvSpPr>
            <a:spLocks noGrp="1"/>
          </p:cNvSpPr>
          <p:nvPr>
            <p:ph type="dt" sz="half" idx="10"/>
          </p:nvPr>
        </p:nvSpPr>
        <p:spPr/>
        <p:txBody>
          <a:bodyPr/>
          <a:lstStyle/>
          <a:p>
            <a:pPr>
              <a:defRPr/>
            </a:pPr>
            <a:fld id="{01FE65D7-49EC-F64F-988B-AB1432F72216}" type="datetime1">
              <a:rPr lang="en-US" smtClean="0"/>
              <a:pPr>
                <a:defRPr/>
              </a:pPr>
              <a:t>10/14/2025</a:t>
            </a:fld>
            <a:endParaRPr lang="en-US"/>
          </a:p>
        </p:txBody>
      </p:sp>
      <p:sp>
        <p:nvSpPr>
          <p:cNvPr id="5" name="Footer Placeholder 4">
            <a:extLst>
              <a:ext uri="{FF2B5EF4-FFF2-40B4-BE49-F238E27FC236}">
                <a16:creationId xmlns:a16="http://schemas.microsoft.com/office/drawing/2014/main" id="{776A6654-AD4A-846A-BFBC-41A5006C44E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097D0AE-D52F-A923-78B3-D34A8287D087}"/>
              </a:ext>
            </a:extLst>
          </p:cNvPr>
          <p:cNvSpPr>
            <a:spLocks noGrp="1"/>
          </p:cNvSpPr>
          <p:nvPr>
            <p:ph type="sldNum" sz="quarter" idx="12"/>
          </p:nvPr>
        </p:nvSpPr>
        <p:spPr/>
        <p:txBody>
          <a:bodyPr/>
          <a:lstStyle/>
          <a:p>
            <a:fld id="{C78F7FC6-5299-7A47-B256-5F55B7C29DFE}" type="slidenum">
              <a:rPr lang="en-US" altLang="en-US" smtClean="0"/>
              <a:pPr/>
              <a:t>‹#›</a:t>
            </a:fld>
            <a:endParaRPr lang="en-US" altLang="en-US"/>
          </a:p>
        </p:txBody>
      </p:sp>
      <p:pic>
        <p:nvPicPr>
          <p:cNvPr id="7" name="Picture 6">
            <a:extLst>
              <a:ext uri="{FF2B5EF4-FFF2-40B4-BE49-F238E27FC236}">
                <a16:creationId xmlns:a16="http://schemas.microsoft.com/office/drawing/2014/main" id="{2640E37D-7A6C-9070-BF1D-0B24F887758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5A6271-2A5C-FE9A-714A-BD9DDCB3061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697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AF101-A050-A319-6F2D-5694A5591A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4FB841-6271-2976-A71A-EB4586D0D2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741D4D-A15B-ABC8-C1B8-FC6CE1BB5D9A}"/>
              </a:ext>
            </a:extLst>
          </p:cNvPr>
          <p:cNvSpPr>
            <a:spLocks noGrp="1"/>
          </p:cNvSpPr>
          <p:nvPr>
            <p:ph type="dt" sz="half" idx="10"/>
          </p:nvPr>
        </p:nvSpPr>
        <p:spPr/>
        <p:txBody>
          <a:bodyPr/>
          <a:lstStyle/>
          <a:p>
            <a:pPr>
              <a:defRPr/>
            </a:pPr>
            <a:fld id="{76684890-1508-374A-9C79-C9F9794E29E3}" type="datetime1">
              <a:rPr lang="en-US" smtClean="0"/>
              <a:pPr>
                <a:defRPr/>
              </a:pPr>
              <a:t>10/14/2025</a:t>
            </a:fld>
            <a:endParaRPr lang="en-US"/>
          </a:p>
        </p:txBody>
      </p:sp>
      <p:sp>
        <p:nvSpPr>
          <p:cNvPr id="5" name="Footer Placeholder 4">
            <a:extLst>
              <a:ext uri="{FF2B5EF4-FFF2-40B4-BE49-F238E27FC236}">
                <a16:creationId xmlns:a16="http://schemas.microsoft.com/office/drawing/2014/main" id="{C3F92600-71C6-1A69-FC3A-5226CC16B92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7A2079-0E24-F8BB-14CC-261483B0E7A5}"/>
              </a:ext>
            </a:extLst>
          </p:cNvPr>
          <p:cNvSpPr>
            <a:spLocks noGrp="1"/>
          </p:cNvSpPr>
          <p:nvPr>
            <p:ph type="sldNum" sz="quarter" idx="12"/>
          </p:nvPr>
        </p:nvSpPr>
        <p:spPr/>
        <p:txBody>
          <a:bodyPr/>
          <a:lstStyle/>
          <a:p>
            <a:fld id="{965E3958-CD0C-5E48-9CB8-1623F9E63B86}" type="slidenum">
              <a:rPr lang="en-US" altLang="en-US" smtClean="0"/>
              <a:pPr/>
              <a:t>‹#›</a:t>
            </a:fld>
            <a:endParaRPr lang="en-US" altLang="en-US"/>
          </a:p>
        </p:txBody>
      </p:sp>
    </p:spTree>
    <p:extLst>
      <p:ext uri="{BB962C8B-B14F-4D97-AF65-F5344CB8AC3E}">
        <p14:creationId xmlns:p14="http://schemas.microsoft.com/office/powerpoint/2010/main" val="3578126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9DA629-5EAF-CDFD-6F03-6E368C8DE7B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B282B6-C394-40B7-4CB7-409CA30526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929491-791C-1A82-79CE-41D7E41C6363}"/>
              </a:ext>
            </a:extLst>
          </p:cNvPr>
          <p:cNvSpPr>
            <a:spLocks noGrp="1"/>
          </p:cNvSpPr>
          <p:nvPr>
            <p:ph type="dt" sz="half" idx="10"/>
          </p:nvPr>
        </p:nvSpPr>
        <p:spPr/>
        <p:txBody>
          <a:bodyPr/>
          <a:lstStyle/>
          <a:p>
            <a:pPr>
              <a:defRPr/>
            </a:pPr>
            <a:fld id="{AF8A8A12-3554-3B48-B974-034869DE278F}" type="datetime1">
              <a:rPr lang="en-US" smtClean="0"/>
              <a:pPr>
                <a:defRPr/>
              </a:pPr>
              <a:t>10/14/2025</a:t>
            </a:fld>
            <a:endParaRPr lang="en-US"/>
          </a:p>
        </p:txBody>
      </p:sp>
      <p:sp>
        <p:nvSpPr>
          <p:cNvPr id="5" name="Footer Placeholder 4">
            <a:extLst>
              <a:ext uri="{FF2B5EF4-FFF2-40B4-BE49-F238E27FC236}">
                <a16:creationId xmlns:a16="http://schemas.microsoft.com/office/drawing/2014/main" id="{3B134979-B3DE-0148-56AC-AA71FB9AB98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4E6756-67A4-529E-8A55-08CC4E3956C6}"/>
              </a:ext>
            </a:extLst>
          </p:cNvPr>
          <p:cNvSpPr>
            <a:spLocks noGrp="1"/>
          </p:cNvSpPr>
          <p:nvPr>
            <p:ph type="sldNum" sz="quarter" idx="12"/>
          </p:nvPr>
        </p:nvSpPr>
        <p:spPr/>
        <p:txBody>
          <a:bodyPr/>
          <a:lstStyle/>
          <a:p>
            <a:fld id="{25DA7209-2159-D041-AE35-E1F80C2141EA}" type="slidenum">
              <a:rPr lang="en-US" altLang="en-US" smtClean="0"/>
              <a:pPr/>
              <a:t>‹#›</a:t>
            </a:fld>
            <a:endParaRPr lang="en-US" altLang="en-US"/>
          </a:p>
        </p:txBody>
      </p:sp>
    </p:spTree>
    <p:extLst>
      <p:ext uri="{BB962C8B-B14F-4D97-AF65-F5344CB8AC3E}">
        <p14:creationId xmlns:p14="http://schemas.microsoft.com/office/powerpoint/2010/main" val="3098155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9C393-5435-F723-6992-4876DC8B96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BD284-B628-124A-ECB1-7FD1A4B5ED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6613CC-C175-F10B-FD26-126935343959}"/>
              </a:ext>
            </a:extLst>
          </p:cNvPr>
          <p:cNvSpPr>
            <a:spLocks noGrp="1"/>
          </p:cNvSpPr>
          <p:nvPr>
            <p:ph type="dt" sz="half" idx="10"/>
          </p:nvPr>
        </p:nvSpPr>
        <p:spPr/>
        <p:txBody>
          <a:bodyPr/>
          <a:lstStyle/>
          <a:p>
            <a:pPr>
              <a:defRPr/>
            </a:pPr>
            <a:fld id="{8AD4C8A0-E0B0-CA40-8AF2-8E2EA1AA5C7A}" type="datetime1">
              <a:rPr lang="en-US" smtClean="0"/>
              <a:pPr>
                <a:defRPr/>
              </a:pPr>
              <a:t>10/14/2025</a:t>
            </a:fld>
            <a:endParaRPr lang="en-US"/>
          </a:p>
        </p:txBody>
      </p:sp>
      <p:sp>
        <p:nvSpPr>
          <p:cNvPr id="5" name="Footer Placeholder 4">
            <a:extLst>
              <a:ext uri="{FF2B5EF4-FFF2-40B4-BE49-F238E27FC236}">
                <a16:creationId xmlns:a16="http://schemas.microsoft.com/office/drawing/2014/main" id="{31A8AE71-4F39-C434-E2F3-0E5A6E3EFDB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CF3BDEF-4F95-2553-0AC9-117C5B889ED7}"/>
              </a:ext>
            </a:extLst>
          </p:cNvPr>
          <p:cNvSpPr>
            <a:spLocks noGrp="1"/>
          </p:cNvSpPr>
          <p:nvPr>
            <p:ph type="sldNum" sz="quarter" idx="12"/>
          </p:nvPr>
        </p:nvSpPr>
        <p:spPr/>
        <p:txBody>
          <a:bodyPr/>
          <a:lstStyle/>
          <a:p>
            <a:fld id="{DA00016E-99F8-9347-A961-82CC4417FFA5}" type="slidenum">
              <a:rPr lang="en-US" altLang="en-US" smtClean="0"/>
              <a:pPr/>
              <a:t>‹#›</a:t>
            </a:fld>
            <a:endParaRPr lang="en-US" altLang="en-US"/>
          </a:p>
        </p:txBody>
      </p:sp>
      <p:cxnSp>
        <p:nvCxnSpPr>
          <p:cNvPr id="7" name="Straight Connector 6">
            <a:extLst>
              <a:ext uri="{FF2B5EF4-FFF2-40B4-BE49-F238E27FC236}">
                <a16:creationId xmlns:a16="http://schemas.microsoft.com/office/drawing/2014/main" id="{AD3A5470-429D-5A36-4F8F-F61F73C8005B}"/>
              </a:ext>
            </a:extLst>
          </p:cNvPr>
          <p:cNvCxnSpPr/>
          <p:nvPr userDrawn="1"/>
        </p:nvCxnSpPr>
        <p:spPr>
          <a:xfrm>
            <a:off x="0" y="1690688"/>
            <a:ext cx="9144000" cy="0"/>
          </a:xfrm>
          <a:prstGeom prst="line">
            <a:avLst/>
          </a:prstGeom>
          <a:ln w="76200">
            <a:solidFill>
              <a:srgbClr val="C0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09098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29055-0280-424B-95E8-F9A89253CCE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90C6E65-8F76-7012-538C-EB9FC209AA2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4CD60D-FE2E-F1DC-7F4B-DD8E1812033F}"/>
              </a:ext>
            </a:extLst>
          </p:cNvPr>
          <p:cNvSpPr>
            <a:spLocks noGrp="1"/>
          </p:cNvSpPr>
          <p:nvPr>
            <p:ph type="dt" sz="half" idx="10"/>
          </p:nvPr>
        </p:nvSpPr>
        <p:spPr/>
        <p:txBody>
          <a:bodyPr/>
          <a:lstStyle/>
          <a:p>
            <a:pPr>
              <a:defRPr/>
            </a:pPr>
            <a:fld id="{D408F330-01CF-2B4D-99A5-78172FD8F0A8}" type="datetime1">
              <a:rPr lang="en-US" smtClean="0"/>
              <a:pPr>
                <a:defRPr/>
              </a:pPr>
              <a:t>10/14/2025</a:t>
            </a:fld>
            <a:endParaRPr lang="en-US"/>
          </a:p>
        </p:txBody>
      </p:sp>
      <p:sp>
        <p:nvSpPr>
          <p:cNvPr id="5" name="Footer Placeholder 4">
            <a:extLst>
              <a:ext uri="{FF2B5EF4-FFF2-40B4-BE49-F238E27FC236}">
                <a16:creationId xmlns:a16="http://schemas.microsoft.com/office/drawing/2014/main" id="{886E05BE-1149-159E-B19C-8319A6C674B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253BCA2-E7B8-FA7C-4BD8-25BA3A470E79}"/>
              </a:ext>
            </a:extLst>
          </p:cNvPr>
          <p:cNvSpPr>
            <a:spLocks noGrp="1"/>
          </p:cNvSpPr>
          <p:nvPr>
            <p:ph type="sldNum" sz="quarter" idx="12"/>
          </p:nvPr>
        </p:nvSpPr>
        <p:spPr/>
        <p:txBody>
          <a:bodyPr/>
          <a:lstStyle/>
          <a:p>
            <a:fld id="{93C8ED31-BE07-154F-9812-D0B1E2D3B430}" type="slidenum">
              <a:rPr lang="en-US" altLang="en-US" smtClean="0"/>
              <a:pPr/>
              <a:t>‹#›</a:t>
            </a:fld>
            <a:endParaRPr lang="en-US" altLang="en-US"/>
          </a:p>
        </p:txBody>
      </p:sp>
    </p:spTree>
    <p:extLst>
      <p:ext uri="{BB962C8B-B14F-4D97-AF65-F5344CB8AC3E}">
        <p14:creationId xmlns:p14="http://schemas.microsoft.com/office/powerpoint/2010/main" val="2274858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7D809-E0A7-1EF4-5427-455C8F322A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BB6532-D51B-F4E1-2552-F42C4754B527}"/>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F7859D-F427-80E2-D833-0F86E9D7DE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26D602-A94D-2480-8E57-B85F651B3C60}"/>
              </a:ext>
            </a:extLst>
          </p:cNvPr>
          <p:cNvSpPr>
            <a:spLocks noGrp="1"/>
          </p:cNvSpPr>
          <p:nvPr>
            <p:ph type="dt" sz="half" idx="10"/>
          </p:nvPr>
        </p:nvSpPr>
        <p:spPr/>
        <p:txBody>
          <a:bodyPr/>
          <a:lstStyle/>
          <a:p>
            <a:pPr>
              <a:defRPr/>
            </a:pPr>
            <a:fld id="{318F1553-3630-4143-AD72-90147ED9C2EB}" type="datetime1">
              <a:rPr lang="en-US" smtClean="0"/>
              <a:pPr>
                <a:defRPr/>
              </a:pPr>
              <a:t>10/14/2025</a:t>
            </a:fld>
            <a:endParaRPr lang="en-US"/>
          </a:p>
        </p:txBody>
      </p:sp>
      <p:sp>
        <p:nvSpPr>
          <p:cNvPr id="6" name="Footer Placeholder 5">
            <a:extLst>
              <a:ext uri="{FF2B5EF4-FFF2-40B4-BE49-F238E27FC236}">
                <a16:creationId xmlns:a16="http://schemas.microsoft.com/office/drawing/2014/main" id="{D9BB130B-29C1-0AB3-6D56-E26ECC66366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4107F05-0A50-A2DA-083C-A11CFFE23789}"/>
              </a:ext>
            </a:extLst>
          </p:cNvPr>
          <p:cNvSpPr>
            <a:spLocks noGrp="1"/>
          </p:cNvSpPr>
          <p:nvPr>
            <p:ph type="sldNum" sz="quarter" idx="12"/>
          </p:nvPr>
        </p:nvSpPr>
        <p:spPr/>
        <p:txBody>
          <a:bodyPr/>
          <a:lstStyle/>
          <a:p>
            <a:fld id="{D7218898-3D4B-B147-A230-3CAF2022438F}" type="slidenum">
              <a:rPr lang="en-US" altLang="en-US" smtClean="0"/>
              <a:pPr/>
              <a:t>‹#›</a:t>
            </a:fld>
            <a:endParaRPr lang="en-US" altLang="en-US"/>
          </a:p>
        </p:txBody>
      </p:sp>
    </p:spTree>
    <p:extLst>
      <p:ext uri="{BB962C8B-B14F-4D97-AF65-F5344CB8AC3E}">
        <p14:creationId xmlns:p14="http://schemas.microsoft.com/office/powerpoint/2010/main" val="114835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1F9A7-D546-B942-9E2F-A0789579D97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C06CD7-31BC-771D-6679-BC231BE18AC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FED5B15-956A-9C86-CC18-33F6660E184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6C773A-8606-C1C5-7288-A7392D77A73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1115ECA-2BB6-FA99-5FB3-DEC35F100F3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094556-355F-2F71-630F-A4B05BB14D52}"/>
              </a:ext>
            </a:extLst>
          </p:cNvPr>
          <p:cNvSpPr>
            <a:spLocks noGrp="1"/>
          </p:cNvSpPr>
          <p:nvPr>
            <p:ph type="dt" sz="half" idx="10"/>
          </p:nvPr>
        </p:nvSpPr>
        <p:spPr/>
        <p:txBody>
          <a:bodyPr/>
          <a:lstStyle/>
          <a:p>
            <a:pPr>
              <a:defRPr/>
            </a:pPr>
            <a:fld id="{05524E01-67E6-6147-A242-2B96035076E9}" type="datetime1">
              <a:rPr lang="en-US" smtClean="0"/>
              <a:pPr>
                <a:defRPr/>
              </a:pPr>
              <a:t>10/14/2025</a:t>
            </a:fld>
            <a:endParaRPr lang="en-US"/>
          </a:p>
        </p:txBody>
      </p:sp>
      <p:sp>
        <p:nvSpPr>
          <p:cNvPr id="8" name="Footer Placeholder 7">
            <a:extLst>
              <a:ext uri="{FF2B5EF4-FFF2-40B4-BE49-F238E27FC236}">
                <a16:creationId xmlns:a16="http://schemas.microsoft.com/office/drawing/2014/main" id="{573ABDDF-8263-1AE1-0C83-B498EC62CA6A}"/>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F95A6C8F-7EBD-1D75-C570-7EC87DD7E007}"/>
              </a:ext>
            </a:extLst>
          </p:cNvPr>
          <p:cNvSpPr>
            <a:spLocks noGrp="1"/>
          </p:cNvSpPr>
          <p:nvPr>
            <p:ph type="sldNum" sz="quarter" idx="12"/>
          </p:nvPr>
        </p:nvSpPr>
        <p:spPr/>
        <p:txBody>
          <a:bodyPr/>
          <a:lstStyle/>
          <a:p>
            <a:fld id="{7AADD74D-3EC1-9C42-B006-7F03FA8FDF0D}" type="slidenum">
              <a:rPr lang="en-US" altLang="en-US" smtClean="0"/>
              <a:pPr/>
              <a:t>‹#›</a:t>
            </a:fld>
            <a:endParaRPr lang="en-US" altLang="en-US"/>
          </a:p>
        </p:txBody>
      </p:sp>
    </p:spTree>
    <p:extLst>
      <p:ext uri="{BB962C8B-B14F-4D97-AF65-F5344CB8AC3E}">
        <p14:creationId xmlns:p14="http://schemas.microsoft.com/office/powerpoint/2010/main" val="4242882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353F-7535-EE53-2A8E-BE92A5E64D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55E83D-8910-E6FE-8BC6-26AA6C488D43}"/>
              </a:ext>
            </a:extLst>
          </p:cNvPr>
          <p:cNvSpPr>
            <a:spLocks noGrp="1"/>
          </p:cNvSpPr>
          <p:nvPr>
            <p:ph type="dt" sz="half" idx="10"/>
          </p:nvPr>
        </p:nvSpPr>
        <p:spPr/>
        <p:txBody>
          <a:bodyPr/>
          <a:lstStyle/>
          <a:p>
            <a:pPr>
              <a:defRPr/>
            </a:pPr>
            <a:fld id="{BBCCEA51-12FC-1A40-B3FA-635204CF0763}" type="datetime1">
              <a:rPr lang="en-US" smtClean="0"/>
              <a:pPr>
                <a:defRPr/>
              </a:pPr>
              <a:t>10/14/2025</a:t>
            </a:fld>
            <a:endParaRPr lang="en-US"/>
          </a:p>
        </p:txBody>
      </p:sp>
      <p:sp>
        <p:nvSpPr>
          <p:cNvPr id="4" name="Footer Placeholder 3">
            <a:extLst>
              <a:ext uri="{FF2B5EF4-FFF2-40B4-BE49-F238E27FC236}">
                <a16:creationId xmlns:a16="http://schemas.microsoft.com/office/drawing/2014/main" id="{C4438C73-89F7-E9F5-8FD0-F1ECFE046D38}"/>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B692070F-A6FB-EF65-79FF-B1F320F7EF2E}"/>
              </a:ext>
            </a:extLst>
          </p:cNvPr>
          <p:cNvSpPr>
            <a:spLocks noGrp="1"/>
          </p:cNvSpPr>
          <p:nvPr>
            <p:ph type="sldNum" sz="quarter" idx="12"/>
          </p:nvPr>
        </p:nvSpPr>
        <p:spPr/>
        <p:txBody>
          <a:bodyPr/>
          <a:lstStyle/>
          <a:p>
            <a:fld id="{6DB725A4-62E2-2347-8471-D1DA7C53BB3B}" type="slidenum">
              <a:rPr lang="en-US" altLang="en-US" smtClean="0"/>
              <a:pPr/>
              <a:t>‹#›</a:t>
            </a:fld>
            <a:endParaRPr lang="en-US" altLang="en-US"/>
          </a:p>
        </p:txBody>
      </p:sp>
    </p:spTree>
    <p:extLst>
      <p:ext uri="{BB962C8B-B14F-4D97-AF65-F5344CB8AC3E}">
        <p14:creationId xmlns:p14="http://schemas.microsoft.com/office/powerpoint/2010/main" val="6583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2111C0-3612-704E-66C9-F5BAA5800529}"/>
              </a:ext>
            </a:extLst>
          </p:cNvPr>
          <p:cNvSpPr>
            <a:spLocks noGrp="1"/>
          </p:cNvSpPr>
          <p:nvPr>
            <p:ph type="dt" sz="half" idx="10"/>
          </p:nvPr>
        </p:nvSpPr>
        <p:spPr/>
        <p:txBody>
          <a:bodyPr/>
          <a:lstStyle/>
          <a:p>
            <a:pPr>
              <a:defRPr/>
            </a:pPr>
            <a:fld id="{1FA389BF-AEBF-FB45-90E7-0AC96C9CEFF4}" type="datetime1">
              <a:rPr lang="en-US" smtClean="0"/>
              <a:pPr>
                <a:defRPr/>
              </a:pPr>
              <a:t>10/14/2025</a:t>
            </a:fld>
            <a:endParaRPr lang="en-US"/>
          </a:p>
        </p:txBody>
      </p:sp>
      <p:sp>
        <p:nvSpPr>
          <p:cNvPr id="3" name="Footer Placeholder 2">
            <a:extLst>
              <a:ext uri="{FF2B5EF4-FFF2-40B4-BE49-F238E27FC236}">
                <a16:creationId xmlns:a16="http://schemas.microsoft.com/office/drawing/2014/main" id="{0E29084B-BF8E-66B6-E569-97261152F337}"/>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8772144F-02B1-C92E-0906-3065F9F4BBD6}"/>
              </a:ext>
            </a:extLst>
          </p:cNvPr>
          <p:cNvSpPr>
            <a:spLocks noGrp="1"/>
          </p:cNvSpPr>
          <p:nvPr>
            <p:ph type="sldNum" sz="quarter" idx="12"/>
          </p:nvPr>
        </p:nvSpPr>
        <p:spPr/>
        <p:txBody>
          <a:bodyPr/>
          <a:lstStyle/>
          <a:p>
            <a:fld id="{C4301D99-5056-BC43-9AB6-19F39FAC6E88}" type="slidenum">
              <a:rPr lang="en-US" altLang="en-US" smtClean="0"/>
              <a:pPr/>
              <a:t>‹#›</a:t>
            </a:fld>
            <a:endParaRPr lang="en-US" altLang="en-US"/>
          </a:p>
        </p:txBody>
      </p:sp>
    </p:spTree>
    <p:extLst>
      <p:ext uri="{BB962C8B-B14F-4D97-AF65-F5344CB8AC3E}">
        <p14:creationId xmlns:p14="http://schemas.microsoft.com/office/powerpoint/2010/main" val="3787770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626CA-5EEE-F729-14FB-BFEE81B044D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A2F1FE1-C796-7E31-D711-B4589500845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818CB8-9E6A-A25E-5645-A1BD7756B38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0913D52-1C6D-97DF-32F9-242761264D42}"/>
              </a:ext>
            </a:extLst>
          </p:cNvPr>
          <p:cNvSpPr>
            <a:spLocks noGrp="1"/>
          </p:cNvSpPr>
          <p:nvPr>
            <p:ph type="dt" sz="half" idx="10"/>
          </p:nvPr>
        </p:nvSpPr>
        <p:spPr/>
        <p:txBody>
          <a:bodyPr/>
          <a:lstStyle/>
          <a:p>
            <a:pPr>
              <a:defRPr/>
            </a:pPr>
            <a:fld id="{2E56ACF4-15F7-3F42-9FA1-03E5B00AC0FC}" type="datetime1">
              <a:rPr lang="en-US" smtClean="0"/>
              <a:pPr>
                <a:defRPr/>
              </a:pPr>
              <a:t>10/14/2025</a:t>
            </a:fld>
            <a:endParaRPr lang="en-US"/>
          </a:p>
        </p:txBody>
      </p:sp>
      <p:sp>
        <p:nvSpPr>
          <p:cNvPr id="6" name="Footer Placeholder 5">
            <a:extLst>
              <a:ext uri="{FF2B5EF4-FFF2-40B4-BE49-F238E27FC236}">
                <a16:creationId xmlns:a16="http://schemas.microsoft.com/office/drawing/2014/main" id="{A6E07BF1-9A3E-BD53-D506-C38D9847B69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91F4FAB-474F-99DD-E0CA-32DCE44AD6B2}"/>
              </a:ext>
            </a:extLst>
          </p:cNvPr>
          <p:cNvSpPr>
            <a:spLocks noGrp="1"/>
          </p:cNvSpPr>
          <p:nvPr>
            <p:ph type="sldNum" sz="quarter" idx="12"/>
          </p:nvPr>
        </p:nvSpPr>
        <p:spPr/>
        <p:txBody>
          <a:bodyPr/>
          <a:lstStyle/>
          <a:p>
            <a:fld id="{68AF630C-C849-7C41-BCF9-D786A1ACC089}" type="slidenum">
              <a:rPr lang="en-US" altLang="en-US" smtClean="0"/>
              <a:pPr/>
              <a:t>‹#›</a:t>
            </a:fld>
            <a:endParaRPr lang="en-US" altLang="en-US"/>
          </a:p>
        </p:txBody>
      </p:sp>
    </p:spTree>
    <p:extLst>
      <p:ext uri="{BB962C8B-B14F-4D97-AF65-F5344CB8AC3E}">
        <p14:creationId xmlns:p14="http://schemas.microsoft.com/office/powerpoint/2010/main" val="172450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565CF-DB51-6456-7517-5E1B13D5559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9A58DA7-58D0-96BE-BDBA-AC4F149E81B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9A84AFA-01CB-64E6-A19A-694451DE684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D686C47-4390-14B9-3CB5-4CC9D284F0CB}"/>
              </a:ext>
            </a:extLst>
          </p:cNvPr>
          <p:cNvSpPr>
            <a:spLocks noGrp="1"/>
          </p:cNvSpPr>
          <p:nvPr>
            <p:ph type="dt" sz="half" idx="10"/>
          </p:nvPr>
        </p:nvSpPr>
        <p:spPr/>
        <p:txBody>
          <a:bodyPr/>
          <a:lstStyle/>
          <a:p>
            <a:pPr>
              <a:defRPr/>
            </a:pPr>
            <a:fld id="{DFBB1270-D220-AA4B-A51C-96C4A4D73261}" type="datetime1">
              <a:rPr lang="en-US" smtClean="0"/>
              <a:pPr>
                <a:defRPr/>
              </a:pPr>
              <a:t>10/14/2025</a:t>
            </a:fld>
            <a:endParaRPr lang="en-US"/>
          </a:p>
        </p:txBody>
      </p:sp>
      <p:sp>
        <p:nvSpPr>
          <p:cNvPr id="6" name="Footer Placeholder 5">
            <a:extLst>
              <a:ext uri="{FF2B5EF4-FFF2-40B4-BE49-F238E27FC236}">
                <a16:creationId xmlns:a16="http://schemas.microsoft.com/office/drawing/2014/main" id="{69315414-2549-B9B6-2670-E383AD40081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564BE94-FE3E-9FBF-46A4-4D0EA36E2A5C}"/>
              </a:ext>
            </a:extLst>
          </p:cNvPr>
          <p:cNvSpPr>
            <a:spLocks noGrp="1"/>
          </p:cNvSpPr>
          <p:nvPr>
            <p:ph type="sldNum" sz="quarter" idx="12"/>
          </p:nvPr>
        </p:nvSpPr>
        <p:spPr/>
        <p:txBody>
          <a:bodyPr/>
          <a:lstStyle/>
          <a:p>
            <a:fld id="{066CF0A7-D3B5-EA4B-B28A-E0CDFF7C4C72}" type="slidenum">
              <a:rPr lang="en-US" altLang="en-US" smtClean="0"/>
              <a:pPr/>
              <a:t>‹#›</a:t>
            </a:fld>
            <a:endParaRPr lang="en-US" altLang="en-US"/>
          </a:p>
        </p:txBody>
      </p:sp>
    </p:spTree>
    <p:extLst>
      <p:ext uri="{BB962C8B-B14F-4D97-AF65-F5344CB8AC3E}">
        <p14:creationId xmlns:p14="http://schemas.microsoft.com/office/powerpoint/2010/main" val="130827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E4CCDD-52C7-C463-6046-77313774D66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D43661-6312-F5C3-6BEF-285E65B247F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370E34-1A2D-5A72-2F61-325E56769CC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E6BB1C6-CD55-7448-BEB9-0CD1ABF31E22}" type="datetime1">
              <a:rPr lang="en-US" smtClean="0"/>
              <a:pPr>
                <a:defRPr/>
              </a:pPr>
              <a:t>10/14/2025</a:t>
            </a:fld>
            <a:endParaRPr lang="en-US"/>
          </a:p>
        </p:txBody>
      </p:sp>
      <p:sp>
        <p:nvSpPr>
          <p:cNvPr id="5" name="Footer Placeholder 4">
            <a:extLst>
              <a:ext uri="{FF2B5EF4-FFF2-40B4-BE49-F238E27FC236}">
                <a16:creationId xmlns:a16="http://schemas.microsoft.com/office/drawing/2014/main" id="{7FFE6444-5D7A-DF01-D333-9B51A4F7D45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C154BE59-91AE-DE76-32BB-9CED2D761AE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0458F1-2E4A-934F-BE82-84C0DE95817A}" type="slidenum">
              <a:rPr lang="en-US" altLang="en-US" smtClean="0"/>
              <a:pPr/>
              <a:t>‹#›</a:t>
            </a:fld>
            <a:endParaRPr lang="en-US" altLang="en-US"/>
          </a:p>
        </p:txBody>
      </p:sp>
    </p:spTree>
    <p:extLst>
      <p:ext uri="{BB962C8B-B14F-4D97-AF65-F5344CB8AC3E}">
        <p14:creationId xmlns:p14="http://schemas.microsoft.com/office/powerpoint/2010/main" val="219647651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52821-55B2-6748-B0AD-8EDEEC5C2D24}"/>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B2AB4334-6C0E-DC87-4959-0F136F2C914C}"/>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Curriculum Process Review Updates</a:t>
            </a:r>
          </a:p>
        </p:txBody>
      </p:sp>
      <p:sp>
        <p:nvSpPr>
          <p:cNvPr id="11" name="Content Placeholder 2">
            <a:extLst>
              <a:ext uri="{FF2B5EF4-FFF2-40B4-BE49-F238E27FC236}">
                <a16:creationId xmlns:a16="http://schemas.microsoft.com/office/drawing/2014/main" id="{937AE243-3F63-BAA3-CE5E-BA86CFF674B0}"/>
              </a:ext>
            </a:extLst>
          </p:cNvPr>
          <p:cNvSpPr txBox="1">
            <a:spLocks/>
          </p:cNvSpPr>
          <p:nvPr/>
        </p:nvSpPr>
        <p:spPr>
          <a:xfrm>
            <a:off x="176980" y="2151619"/>
            <a:ext cx="8790039" cy="47063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r>
              <a:rPr lang="en-US" sz="1800" b="1" dirty="0"/>
              <a:t>Yesterday was the deadline for 2026-2027 Catalog.</a:t>
            </a:r>
          </a:p>
          <a:p>
            <a:pPr lvl="2" indent="-573088" algn="l"/>
            <a:endParaRPr lang="en-US" sz="1800" b="1" dirty="0"/>
          </a:p>
          <a:p>
            <a:pPr lvl="2" indent="-573088" algn="l"/>
            <a:r>
              <a:rPr lang="en-US" sz="1800" b="1" dirty="0"/>
              <a:t>CCN Phase II Group B</a:t>
            </a:r>
          </a:p>
          <a:p>
            <a:pPr lvl="2" indent="-573088" algn="l">
              <a:buFont typeface="Arial" panose="020B0604020202020204" pitchFamily="34" charset="0"/>
              <a:buChar char="•"/>
            </a:pPr>
            <a:r>
              <a:rPr lang="en-US" sz="1800" b="1" dirty="0"/>
              <a:t>ANTH 101 </a:t>
            </a:r>
            <a:r>
              <a:rPr lang="en-US" sz="1800" dirty="0"/>
              <a:t>and</a:t>
            </a:r>
            <a:r>
              <a:rPr lang="en-US" sz="1800" b="1" dirty="0"/>
              <a:t> 101L – Mario Robertson</a:t>
            </a:r>
          </a:p>
          <a:p>
            <a:pPr lvl="2" indent="-573088" algn="l">
              <a:buFont typeface="Arial" panose="020B0604020202020204" pitchFamily="34" charset="0"/>
              <a:buChar char="•"/>
            </a:pPr>
            <a:r>
              <a:rPr lang="en-US" sz="1800" b="1" dirty="0"/>
              <a:t>ASTR 109 </a:t>
            </a:r>
            <a:r>
              <a:rPr lang="en-US" sz="1800" dirty="0"/>
              <a:t>and</a:t>
            </a:r>
            <a:r>
              <a:rPr lang="en-US" sz="1800" b="1" dirty="0"/>
              <a:t> 140 – Alexander Natale</a:t>
            </a:r>
          </a:p>
          <a:p>
            <a:pPr lvl="2" indent="-573088" algn="l">
              <a:buFont typeface="Arial" panose="020B0604020202020204" pitchFamily="34" charset="0"/>
              <a:buChar char="•"/>
            </a:pPr>
            <a:r>
              <a:rPr lang="en-US" sz="1800" b="1" dirty="0"/>
              <a:t>BIOL 109, 109H, &amp; 109L – Jorge Lopez</a:t>
            </a:r>
          </a:p>
          <a:p>
            <a:pPr lvl="2" indent="-573088" algn="l">
              <a:buFont typeface="Arial" panose="020B0604020202020204" pitchFamily="34" charset="0"/>
              <a:buChar char="•"/>
            </a:pPr>
            <a:r>
              <a:rPr lang="en-US" sz="1800" b="1" dirty="0"/>
              <a:t>CDEV 107 – Trudy Naman</a:t>
            </a:r>
          </a:p>
          <a:p>
            <a:pPr lvl="2" indent="-573088" algn="l">
              <a:buFont typeface="Arial" panose="020B0604020202020204" pitchFamily="34" charset="0"/>
              <a:buChar char="•"/>
            </a:pPr>
            <a:r>
              <a:rPr lang="en-US" sz="1800" b="1" dirty="0"/>
              <a:t>CMST 101 and 101H – Cathryn Pierce </a:t>
            </a:r>
          </a:p>
          <a:p>
            <a:pPr lvl="2" indent="-573088" algn="l">
              <a:buFont typeface="Arial" panose="020B0604020202020204" pitchFamily="34" charset="0"/>
              <a:buChar char="•"/>
            </a:pPr>
            <a:r>
              <a:rPr lang="en-US" sz="1800" b="1" dirty="0"/>
              <a:t>MATH 180 </a:t>
            </a:r>
            <a:r>
              <a:rPr lang="en-US" sz="1800" dirty="0"/>
              <a:t>and</a:t>
            </a:r>
            <a:r>
              <a:rPr lang="en-US" sz="1800" b="1" dirty="0"/>
              <a:t> 185 – Kelly Ro</a:t>
            </a:r>
          </a:p>
          <a:p>
            <a:pPr lvl="2" indent="-573088" algn="l">
              <a:buFont typeface="Arial" panose="020B0604020202020204" pitchFamily="34" charset="0"/>
              <a:buChar char="•"/>
            </a:pPr>
            <a:r>
              <a:rPr lang="en-US" sz="1800" b="1" dirty="0"/>
              <a:t>SOC 100 </a:t>
            </a:r>
            <a:r>
              <a:rPr lang="en-US" sz="1800" dirty="0"/>
              <a:t>and </a:t>
            </a:r>
            <a:r>
              <a:rPr lang="en-US" sz="1800" b="1" dirty="0"/>
              <a:t>100H – Alondo Campbell</a:t>
            </a:r>
          </a:p>
          <a:p>
            <a:pPr lvl="2" indent="-573088" algn="l">
              <a:buFont typeface="Arial" panose="020B0604020202020204" pitchFamily="34" charset="0"/>
              <a:buChar char="•"/>
            </a:pPr>
            <a:endParaRPr lang="en-US" sz="1800" b="1" dirty="0"/>
          </a:p>
          <a:p>
            <a:pPr marL="112712" lvl="2" algn="l"/>
            <a:r>
              <a:rPr lang="en-US" sz="1800" b="1" dirty="0"/>
              <a:t>CCN Division Leads</a:t>
            </a:r>
          </a:p>
          <a:p>
            <a:pPr marL="627062" lvl="2" indent="-285750" algn="l">
              <a:buFont typeface="Arial" panose="020B0604020202020204" pitchFamily="34" charset="0"/>
              <a:buChar char="•"/>
            </a:pPr>
            <a:r>
              <a:rPr lang="en-US" sz="1800" b="1" dirty="0"/>
              <a:t>Brandon Rocke – English Faculty</a:t>
            </a:r>
          </a:p>
          <a:p>
            <a:pPr marL="627062" lvl="2" indent="-285750" algn="l">
              <a:buFont typeface="Arial" panose="020B0604020202020204" pitchFamily="34" charset="0"/>
              <a:buChar char="•"/>
            </a:pPr>
            <a:r>
              <a:rPr lang="en-US" sz="1800" b="1" dirty="0"/>
              <a:t>Justin Tolentino – Math Faculty</a:t>
            </a:r>
          </a:p>
          <a:p>
            <a:pPr marL="627062" lvl="2" indent="-285750" algn="l">
              <a:buFont typeface="Arial" panose="020B0604020202020204" pitchFamily="34" charset="0"/>
              <a:buChar char="•"/>
            </a:pPr>
            <a:r>
              <a:rPr lang="en-US" sz="1800" b="1" dirty="0"/>
              <a:t>Philippe Andrade – Political Science Faculty</a:t>
            </a:r>
          </a:p>
        </p:txBody>
      </p:sp>
      <p:sp>
        <p:nvSpPr>
          <p:cNvPr id="13" name="Title 1">
            <a:extLst>
              <a:ext uri="{FF2B5EF4-FFF2-40B4-BE49-F238E27FC236}">
                <a16:creationId xmlns:a16="http://schemas.microsoft.com/office/drawing/2014/main" id="{C80DB2F4-EBC2-853C-BF55-C5A9D3CB39AE}"/>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025861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A4FD9-F8AC-F106-E909-2E6803329809}"/>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D5E664E3-143C-75A0-2699-A87F486CB603}"/>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FARSCCD Section 6.1.4: Teaching Load</a:t>
            </a:r>
          </a:p>
        </p:txBody>
      </p:sp>
      <p:sp>
        <p:nvSpPr>
          <p:cNvPr id="11" name="Content Placeholder 2">
            <a:extLst>
              <a:ext uri="{FF2B5EF4-FFF2-40B4-BE49-F238E27FC236}">
                <a16:creationId xmlns:a16="http://schemas.microsoft.com/office/drawing/2014/main" id="{CBE9D2D2-1943-D885-1F52-1F60A387F9BA}"/>
              </a:ext>
            </a:extLst>
          </p:cNvPr>
          <p:cNvSpPr txBox="1">
            <a:spLocks/>
          </p:cNvSpPr>
          <p:nvPr/>
        </p:nvSpPr>
        <p:spPr>
          <a:xfrm>
            <a:off x="176980" y="2151619"/>
            <a:ext cx="8790039" cy="511206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12712" lvl="2" algn="l"/>
            <a:r>
              <a:rPr lang="en-US" sz="2400" b="1" dirty="0"/>
              <a:t>High Feedback Writing</a:t>
            </a:r>
          </a:p>
          <a:p>
            <a:pPr marL="398462" lvl="2" indent="-285750" algn="l">
              <a:buFont typeface="Arial" panose="020B0604020202020204" pitchFamily="34" charset="0"/>
              <a:buChar char="•"/>
            </a:pPr>
            <a:r>
              <a:rPr lang="en-US" sz="1600" i="1" dirty="0"/>
              <a:t>The lab rate is 1.0 LHE for extensive preparation courses (anthropology, geography, nursing, and hard sciences) using </a:t>
            </a:r>
            <a:r>
              <a:rPr lang="en-US" sz="1600" b="1" i="1" dirty="0"/>
              <a:t>proposed criteria and process established by the Curriculum and Instruction Councils at Santa Ana College and Santiago Canyon College and approved by the District Curriculum and Instruction Council</a:t>
            </a:r>
            <a:r>
              <a:rPr lang="en-US" sz="1600" i="1" dirty="0"/>
              <a:t>. Courses recommended for addition or deletion in this category will be presented to FARSCCD for negotiations with the District. (See Appendix N).</a:t>
            </a:r>
            <a:endParaRPr lang="en-US" sz="1600" b="1" i="1" dirty="0"/>
          </a:p>
          <a:p>
            <a:pPr marL="398462" lvl="2" indent="-285750" algn="l">
              <a:buFont typeface="Arial" panose="020B0604020202020204" pitchFamily="34" charset="0"/>
              <a:buChar char="•"/>
            </a:pPr>
            <a:endParaRPr lang="en-US" sz="1600" b="1" i="1" dirty="0"/>
          </a:p>
          <a:p>
            <a:pPr marL="112712" lvl="2" algn="l"/>
            <a:r>
              <a:rPr lang="en-US" sz="2400" b="1" dirty="0"/>
              <a:t>Extensive Preparatory Lab</a:t>
            </a:r>
            <a:endParaRPr lang="en-US" sz="2400" b="1" i="1" dirty="0"/>
          </a:p>
          <a:p>
            <a:pPr marL="398462" lvl="2" indent="-285750" algn="l">
              <a:buFont typeface="Arial" panose="020B0604020202020204" pitchFamily="34" charset="0"/>
              <a:buChar char="•"/>
            </a:pPr>
            <a:r>
              <a:rPr lang="en-US" sz="1600" i="1" dirty="0"/>
              <a:t>High feedback, writing intensive composition courses shall receive an additional 0.5 LHE per section paid at the part-time or beyond contract rate. A process to add or delete high feedback, writing intensive composition courses will be </a:t>
            </a:r>
            <a:r>
              <a:rPr lang="en-US" sz="1600" b="1" i="1" dirty="0"/>
              <a:t>established by the Curriculum and Instruction Councils at Santa Ana College and Santiago Canyon College and approved by the District Curriculum and Instruction Council</a:t>
            </a:r>
            <a:r>
              <a:rPr lang="en-US" sz="1600" i="1" dirty="0"/>
              <a:t>. High feedback, writing intensive composition courses confirmed for addition or deletion will be presented to FARSCCD for negotiations with the District. The following are currently approved high feedback, writing intensive composition courses: ENGL C1000, ENGL 102, ENGL C1001, EMLS 109, EMLS 110, EMLS 112, ACE 106, ACE 116, PARA 246, PARA 248, SPAN 213, SPAN 212.</a:t>
            </a:r>
            <a:endParaRPr lang="en-US" sz="1600" b="1" dirty="0"/>
          </a:p>
        </p:txBody>
      </p:sp>
      <p:sp>
        <p:nvSpPr>
          <p:cNvPr id="13" name="Title 1">
            <a:extLst>
              <a:ext uri="{FF2B5EF4-FFF2-40B4-BE49-F238E27FC236}">
                <a16:creationId xmlns:a16="http://schemas.microsoft.com/office/drawing/2014/main" id="{808D698E-EDF0-6728-50CF-21B5852CB630}"/>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410392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81904-3BE2-3841-AA39-F8D5D6A231EF}"/>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F5132BCB-1394-AFD8-A049-8274AD92336E}"/>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Title V Updates</a:t>
            </a:r>
          </a:p>
        </p:txBody>
      </p:sp>
      <p:sp>
        <p:nvSpPr>
          <p:cNvPr id="11" name="Content Placeholder 2">
            <a:extLst>
              <a:ext uri="{FF2B5EF4-FFF2-40B4-BE49-F238E27FC236}">
                <a16:creationId xmlns:a16="http://schemas.microsoft.com/office/drawing/2014/main" id="{8C31C3C2-59E7-2928-FAA3-CFC13B8223A2}"/>
              </a:ext>
            </a:extLst>
          </p:cNvPr>
          <p:cNvSpPr txBox="1">
            <a:spLocks/>
          </p:cNvSpPr>
          <p:nvPr/>
        </p:nvSpPr>
        <p:spPr>
          <a:xfrm>
            <a:off x="176980" y="2151619"/>
            <a:ext cx="8790039" cy="511206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buFont typeface="+mj-lt"/>
              <a:buAutoNum type="arabicParenR"/>
            </a:pPr>
            <a:r>
              <a:rPr lang="en-US" sz="2200" b="1" dirty="0"/>
              <a:t>Incorporating principles of inclusion, diversity, equity, anti-racism, and accessibility </a:t>
            </a:r>
            <a:r>
              <a:rPr lang="en-US" sz="2200" dirty="0"/>
              <a:t>(</a:t>
            </a:r>
            <a:r>
              <a:rPr lang="en-US" sz="2200" b="1" dirty="0"/>
              <a:t>IDEAA</a:t>
            </a:r>
            <a:r>
              <a:rPr lang="en-US" sz="2200" dirty="0"/>
              <a:t>) </a:t>
            </a:r>
            <a:r>
              <a:rPr lang="en-US" sz="2200" b="1" dirty="0"/>
              <a:t>into CORs</a:t>
            </a:r>
            <a:r>
              <a:rPr lang="en-US" sz="2200" dirty="0"/>
              <a:t>.</a:t>
            </a:r>
            <a:endParaRPr lang="en-US" sz="2200" b="1" dirty="0"/>
          </a:p>
          <a:p>
            <a:pPr lvl="3" indent="-573088" algn="l">
              <a:buFont typeface="Arial" panose="020B0604020202020204" pitchFamily="34" charset="0"/>
              <a:buChar char="•"/>
            </a:pPr>
            <a:r>
              <a:rPr lang="en-US" sz="2200" dirty="0"/>
              <a:t>Curriculum committees shall have a documented procedure for ensuring that course outlines of record for all courses approved pursuant to section 55002 describe approaches that would accommodate and engage diverse student bodies, advance equitable student outcomes, and promote the inclusion of all students.</a:t>
            </a:r>
          </a:p>
          <a:p>
            <a:pPr lvl="3" indent="-573088" algn="l">
              <a:buFont typeface="Arial" panose="020B0604020202020204" pitchFamily="34" charset="0"/>
              <a:buChar char="•"/>
            </a:pPr>
            <a:r>
              <a:rPr lang="en-US" sz="2200" dirty="0"/>
              <a:t>Curriculum committees shall have a documented procedure to guarantee accessibility for every student to ensure individuals with disabilities can equally participate in learning through course outlines of record that reflect Universal Design for Learning strategies, which include multiple means of representation, engagement, and expression to support learner variability and diversity.</a:t>
            </a:r>
            <a:br>
              <a:rPr lang="en-US" sz="2100" b="1" dirty="0"/>
            </a:br>
            <a:endParaRPr lang="en-US" sz="2100" b="1" dirty="0"/>
          </a:p>
        </p:txBody>
      </p:sp>
      <p:sp>
        <p:nvSpPr>
          <p:cNvPr id="13" name="Title 1">
            <a:extLst>
              <a:ext uri="{FF2B5EF4-FFF2-40B4-BE49-F238E27FC236}">
                <a16:creationId xmlns:a16="http://schemas.microsoft.com/office/drawing/2014/main" id="{F6F41D42-6D69-B473-569B-07622DAC976D}"/>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49003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BC46E-76F8-FE59-68AE-11BDABE074B3}"/>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1DBDA18E-B462-E384-1CC7-C3FB31082EC7}"/>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Title V Updates</a:t>
            </a:r>
          </a:p>
        </p:txBody>
      </p:sp>
      <p:sp>
        <p:nvSpPr>
          <p:cNvPr id="11" name="Content Placeholder 2">
            <a:extLst>
              <a:ext uri="{FF2B5EF4-FFF2-40B4-BE49-F238E27FC236}">
                <a16:creationId xmlns:a16="http://schemas.microsoft.com/office/drawing/2014/main" id="{A266F4E3-61B5-510C-D6F4-FDCC439F5761}"/>
              </a:ext>
            </a:extLst>
          </p:cNvPr>
          <p:cNvSpPr txBox="1">
            <a:spLocks/>
          </p:cNvSpPr>
          <p:nvPr/>
        </p:nvSpPr>
        <p:spPr>
          <a:xfrm>
            <a:off x="176980" y="2151619"/>
            <a:ext cx="8790039" cy="47063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12712" lvl="2" algn="l"/>
            <a:r>
              <a:rPr lang="en-US" sz="2400" b="1" dirty="0"/>
              <a:t>2) Faculty Minimum Qualifications (FMQ)</a:t>
            </a:r>
          </a:p>
          <a:p>
            <a:pPr marL="569912" lvl="2" indent="-457200" algn="l">
              <a:buFont typeface="Arial" panose="020B0604020202020204" pitchFamily="34" charset="0"/>
              <a:buChar char="•"/>
            </a:pPr>
            <a:r>
              <a:rPr lang="en-US" sz="2400" dirty="0">
                <a:solidFill>
                  <a:srgbClr val="000000"/>
                </a:solidFill>
              </a:rPr>
              <a:t>Require the discipline or disciplines placement to be listed on Course Outlines of Record. </a:t>
            </a:r>
            <a:endParaRPr lang="en-US" sz="2400" dirty="0"/>
          </a:p>
          <a:p>
            <a:pPr marL="455612" lvl="2" indent="-342900" algn="l">
              <a:buFont typeface="Arial" panose="020B0604020202020204" pitchFamily="34" charset="0"/>
              <a:buChar char="•"/>
            </a:pPr>
            <a:endParaRPr lang="en-US" sz="2400" b="1" dirty="0"/>
          </a:p>
          <a:p>
            <a:pPr marL="112712" lvl="2" algn="l"/>
            <a:r>
              <a:rPr lang="en-US" sz="2400" b="1" dirty="0"/>
              <a:t>The Workgroup</a:t>
            </a:r>
          </a:p>
          <a:p>
            <a:pPr marL="398462" lvl="2" indent="-285750" algn="l">
              <a:buFont typeface="Arial" panose="020B0604020202020204" pitchFamily="34" charset="0"/>
              <a:buChar char="•"/>
            </a:pPr>
            <a:r>
              <a:rPr lang="en-US" sz="2400" dirty="0"/>
              <a:t>Discipline-specific minimum teaching qualifications.</a:t>
            </a:r>
          </a:p>
          <a:p>
            <a:pPr marL="398462" lvl="2" indent="-285750" algn="l">
              <a:buFont typeface="Arial" panose="020B0604020202020204" pitchFamily="34" charset="0"/>
              <a:buChar char="•"/>
            </a:pPr>
            <a:r>
              <a:rPr lang="en-US" sz="2400" dirty="0"/>
              <a:t>Equivalency for FMQ</a:t>
            </a:r>
          </a:p>
          <a:p>
            <a:pPr marL="398462" lvl="2" indent="-285750" algn="l">
              <a:buFont typeface="Arial" panose="020B0604020202020204" pitchFamily="34" charset="0"/>
              <a:buChar char="•"/>
            </a:pPr>
            <a:r>
              <a:rPr lang="en-US" sz="2400" dirty="0"/>
              <a:t>Assigning disciplines to courses</a:t>
            </a:r>
          </a:p>
          <a:p>
            <a:pPr marL="398462" lvl="2" indent="-285750" algn="l">
              <a:buFont typeface="Arial" panose="020B0604020202020204" pitchFamily="34" charset="0"/>
              <a:buChar char="•"/>
            </a:pPr>
            <a:r>
              <a:rPr lang="en-US" sz="2400" dirty="0"/>
              <a:t>If interested, email Kristen Robinson. </a:t>
            </a:r>
          </a:p>
        </p:txBody>
      </p:sp>
      <p:sp>
        <p:nvSpPr>
          <p:cNvPr id="13" name="Title 1">
            <a:extLst>
              <a:ext uri="{FF2B5EF4-FFF2-40B4-BE49-F238E27FC236}">
                <a16:creationId xmlns:a16="http://schemas.microsoft.com/office/drawing/2014/main" id="{0109A072-C1A2-E411-49EF-75381E237619}"/>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32829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E9B31-D76F-B32E-2D13-F870F8B083D3}"/>
            </a:ext>
          </a:extLst>
        </p:cNvPr>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41D2617B-6B88-0257-4E8E-D612423A3DB2}"/>
              </a:ext>
            </a:extLst>
          </p:cNvPr>
          <p:cNvSpPr txBox="1">
            <a:spLocks/>
          </p:cNvSpPr>
          <p:nvPr/>
        </p:nvSpPr>
        <p:spPr>
          <a:xfrm>
            <a:off x="176980" y="2151619"/>
            <a:ext cx="8790039" cy="47063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12712" lvl="2"/>
            <a:r>
              <a:rPr lang="en-US" altLang="en-US" sz="4000" b="1" dirty="0">
                <a:latin typeface="Arial" panose="020B0604020202020204" pitchFamily="34" charset="0"/>
                <a:cs typeface="Arial" panose="020B0604020202020204" pitchFamily="34" charset="0"/>
              </a:rPr>
              <a:t>Bachelors Degree Program (BDP) Workgroup</a:t>
            </a:r>
          </a:p>
          <a:p>
            <a:pPr marL="112712" lvl="2" algn="l"/>
            <a:endParaRPr lang="en-US" sz="2400" b="1" dirty="0"/>
          </a:p>
          <a:p>
            <a:pPr marL="112712" lvl="2"/>
            <a:r>
              <a:rPr lang="en-US" sz="3200" b="1" dirty="0">
                <a:solidFill>
                  <a:schemeClr val="accent6">
                    <a:lumMod val="75000"/>
                  </a:schemeClr>
                </a:solidFill>
              </a:rPr>
              <a:t>Open</a:t>
            </a:r>
            <a:r>
              <a:rPr lang="en-US" sz="3200" b="1" dirty="0"/>
              <a:t> to </a:t>
            </a:r>
            <a:r>
              <a:rPr lang="en-US" sz="3200" b="1" dirty="0">
                <a:highlight>
                  <a:srgbClr val="FFFF00"/>
                </a:highlight>
              </a:rPr>
              <a:t>Everyone</a:t>
            </a:r>
            <a:r>
              <a:rPr lang="en-US" sz="800" b="1" dirty="0">
                <a:highlight>
                  <a:srgbClr val="FFFF00"/>
                </a:highlight>
              </a:rPr>
              <a:t>  </a:t>
            </a:r>
            <a:br>
              <a:rPr lang="en-US" sz="800" b="1" dirty="0">
                <a:highlight>
                  <a:srgbClr val="FFFF00"/>
                </a:highlight>
              </a:rPr>
            </a:br>
            <a:endParaRPr lang="en-US" sz="3200" b="1" dirty="0">
              <a:highlight>
                <a:srgbClr val="FFFF00"/>
              </a:highlight>
            </a:endParaRPr>
          </a:p>
          <a:p>
            <a:pPr marL="569912" lvl="2" indent="-457200" algn="l">
              <a:buFont typeface="Arial" panose="020B0604020202020204" pitchFamily="34" charset="0"/>
              <a:buChar char="•"/>
            </a:pPr>
            <a:r>
              <a:rPr lang="en-US" sz="3200" dirty="0"/>
              <a:t>If interested, email either </a:t>
            </a:r>
            <a:r>
              <a:rPr lang="en-US" sz="3200" dirty="0" err="1"/>
              <a:t>CiC</a:t>
            </a:r>
            <a:r>
              <a:rPr lang="en-US" sz="3200" dirty="0"/>
              <a:t> Chairs asap. </a:t>
            </a:r>
          </a:p>
          <a:p>
            <a:pPr marL="569912" lvl="2" indent="-457200" algn="l">
              <a:buFont typeface="Arial" panose="020B0604020202020204" pitchFamily="34" charset="0"/>
              <a:buChar char="•"/>
            </a:pPr>
            <a:r>
              <a:rPr lang="en-US" sz="3200" dirty="0"/>
              <a:t>The goal is to schedule two meetings this semester.</a:t>
            </a:r>
          </a:p>
          <a:p>
            <a:pPr marL="569912" lvl="2" indent="-457200" algn="l">
              <a:buFont typeface="Arial" panose="020B0604020202020204" pitchFamily="34" charset="0"/>
              <a:buChar char="•"/>
            </a:pPr>
            <a:r>
              <a:rPr lang="en-US" sz="3200" dirty="0"/>
              <a:t>A Doodle Poll was sent out for the first meeting in November. </a:t>
            </a:r>
          </a:p>
        </p:txBody>
      </p:sp>
      <p:sp>
        <p:nvSpPr>
          <p:cNvPr id="13" name="Title 1">
            <a:extLst>
              <a:ext uri="{FF2B5EF4-FFF2-40B4-BE49-F238E27FC236}">
                <a16:creationId xmlns:a16="http://schemas.microsoft.com/office/drawing/2014/main" id="{F93B55D4-843A-ED16-6CC7-53350E7BE151}"/>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494242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HNYXMCCMVK3K-464-1274</_dlc_DocId>
    <_dlc_DocIdUrl xmlns="431189f8-a51b-453f-9f0c-3a0b3b65b12f">
      <Url>https://www.sac.edu/President/AcademicSenate/_layouts/15/DocIdRedir.aspx?ID=HNYXMCCMVK3K-464-1274</Url>
      <Description>HNYXMCCMVK3K-464-1274</Description>
    </_dlc_DocIdUrl>
  </documentManagement>
</p:properties>
</file>

<file path=customXml/item6.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62000BF-9664-4928-B613-7BA56B171011}">
  <ds:schemaRefs>
    <ds:schemaRef ds:uri="http://schemas.microsoft.com/sharepoint/events"/>
  </ds:schemaRefs>
</ds:datastoreItem>
</file>

<file path=customXml/itemProps2.xml><?xml version="1.0" encoding="utf-8"?>
<ds:datastoreItem xmlns:ds="http://schemas.openxmlformats.org/officeDocument/2006/customXml" ds:itemID="{68CEDA44-5DB9-4425-86FF-2A3C217BF519}">
  <ds:schemaRefs>
    <ds:schemaRef ds:uri="http://schemas.microsoft.com/office/2006/metadata/longProperties"/>
  </ds:schemaRefs>
</ds:datastoreItem>
</file>

<file path=customXml/itemProps3.xml><?xml version="1.0" encoding="utf-8"?>
<ds:datastoreItem xmlns:ds="http://schemas.openxmlformats.org/officeDocument/2006/customXml" ds:itemID="{E77D7874-8918-4EDE-BF40-A2B74EB25F07}"/>
</file>

<file path=customXml/itemProps4.xml><?xml version="1.0" encoding="utf-8"?>
<ds:datastoreItem xmlns:ds="http://schemas.openxmlformats.org/officeDocument/2006/customXml" ds:itemID="{B8CC7EEE-9E7B-4835-9F57-9938075EA08E}">
  <ds:schemaRefs>
    <ds:schemaRef ds:uri="http://schemas.microsoft.com/sharepoint/v3/contenttype/forms"/>
  </ds:schemaRefs>
</ds:datastoreItem>
</file>

<file path=customXml/itemProps5.xml><?xml version="1.0" encoding="utf-8"?>
<ds:datastoreItem xmlns:ds="http://schemas.openxmlformats.org/officeDocument/2006/customXml" ds:itemID="{CCA7FCEE-B103-411F-962A-6436880F9499}"/>
</file>

<file path=customXml/itemProps6.xml><?xml version="1.0" encoding="utf-8"?>
<ds:datastoreItem xmlns:ds="http://schemas.openxmlformats.org/officeDocument/2006/customXml" ds:itemID="{6BA91A1B-D58B-4750-870E-2012A1BB6560}"/>
</file>

<file path=docMetadata/LabelInfo.xml><?xml version="1.0" encoding="utf-8"?>
<clbl:labelList xmlns:clbl="http://schemas.microsoft.com/office/2020/mipLabelMetadata">
  <clbl:label id="{a8040095-716d-4e49-b783-b5f746eea8b3}" enabled="0" method="" siteId="{a8040095-716d-4e49-b783-b5f746eea8b3}" removed="1"/>
</clbl:labelList>
</file>

<file path=docProps/app.xml><?xml version="1.0" encoding="utf-8"?>
<Properties xmlns="http://schemas.openxmlformats.org/officeDocument/2006/extended-properties" xmlns:vt="http://schemas.openxmlformats.org/officeDocument/2006/docPropsVTypes">
  <Template/>
  <TotalTime>4422</TotalTime>
  <Words>543</Words>
  <Application>Microsoft Office PowerPoint</Application>
  <PresentationFormat>On-screen Show (4:3)</PresentationFormat>
  <Paragraphs>51</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Kymberly Spector</dc:creator>
  <cp:lastModifiedBy>Peraza, Daniel</cp:lastModifiedBy>
  <cp:revision>89</cp:revision>
  <cp:lastPrinted>2023-08-28T15:47:22Z</cp:lastPrinted>
  <dcterms:created xsi:type="dcterms:W3CDTF">2015-01-16T04:28:57Z</dcterms:created>
  <dcterms:modified xsi:type="dcterms:W3CDTF">2025-10-14T21:33:56Z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f222928a-a0c2-4ae5-9d96-5a11f27ee084</vt:lpwstr>
  </property>
  <property fmtid="{D5CDD505-2E9C-101B-9397-08002B2CF9AE}" pid="4" name="_dlc_DocId">
    <vt:lpwstr>HNYXMCCMVK3K-1637-14</vt:lpwstr>
  </property>
  <property fmtid="{D5CDD505-2E9C-101B-9397-08002B2CF9AE}" pid="5" name="_dlc_DocIdUrl">
    <vt:lpwstr>http://sac.edu/PublicAffairs/Graphics/_layouts/15/DocIdRedir.aspx?ID=HNYXMCCMVK3K-1637-14, HNYXMCCMVK3K-1637-14</vt:lpwstr>
  </property>
</Properties>
</file>