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3.xml" ContentType="application/vnd.openxmlformats-officedocument.theme+xml"/>
  <Override PartName="/ppt/theme/theme2.xml" ContentType="application/vnd.openxmlformats-officedocument.theme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9"/>
  </p:notesMasterIdLst>
  <p:handoutMasterIdLst>
    <p:handoutMasterId r:id="rId10"/>
  </p:handoutMasterIdLst>
  <p:sldIdLst>
    <p:sldId id="2549" r:id="rId2"/>
    <p:sldId id="2552" r:id="rId3"/>
    <p:sldId id="2553" r:id="rId4"/>
    <p:sldId id="2554" r:id="rId5"/>
    <p:sldId id="2548" r:id="rId6"/>
    <p:sldId id="2558" r:id="rId7"/>
    <p:sldId id="25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A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34" autoAdjust="0"/>
  </p:normalViewPr>
  <p:slideViewPr>
    <p:cSldViewPr snapToGrid="0">
      <p:cViewPr varScale="1">
        <p:scale>
          <a:sx n="119" d="100"/>
          <a:sy n="119" d="100"/>
        </p:scale>
        <p:origin x="96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E84BB4-D9CB-4226-A03E-64BDA5C45812}" type="doc">
      <dgm:prSet loTypeId="urn:microsoft.com/office/officeart/2018/2/layout/IconCircle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8A83070-1018-4923-8B67-87F6D778F37F}">
      <dgm:prSet/>
      <dgm:spPr/>
      <dgm:t>
        <a:bodyPr/>
        <a:lstStyle/>
        <a:p>
          <a:r>
            <a:rPr lang="en-US"/>
            <a:t>Approval of Minutes</a:t>
          </a:r>
        </a:p>
      </dgm:t>
    </dgm:pt>
    <dgm:pt modelId="{79A78C22-E4A3-44A9-B432-6F1C9261D423}" type="parTrans" cxnId="{88592B79-76A1-4CF9-AA6C-75FC586E7F2B}">
      <dgm:prSet/>
      <dgm:spPr/>
      <dgm:t>
        <a:bodyPr/>
        <a:lstStyle/>
        <a:p>
          <a:endParaRPr lang="en-US"/>
        </a:p>
      </dgm:t>
    </dgm:pt>
    <dgm:pt modelId="{34CE80E8-A0D0-49C8-B984-1BE461AA7A93}" type="sibTrans" cxnId="{88592B79-76A1-4CF9-AA6C-75FC586E7F2B}">
      <dgm:prSet/>
      <dgm:spPr/>
      <dgm:t>
        <a:bodyPr/>
        <a:lstStyle/>
        <a:p>
          <a:endParaRPr lang="en-US"/>
        </a:p>
      </dgm:t>
    </dgm:pt>
    <dgm:pt modelId="{483413AB-A816-4585-894F-D0E394E042B1}">
      <dgm:prSet/>
      <dgm:spPr/>
      <dgm:t>
        <a:bodyPr/>
        <a:lstStyle/>
        <a:p>
          <a:r>
            <a:rPr lang="en-US"/>
            <a:t>Reports (from officers, committees, task forces)</a:t>
          </a:r>
        </a:p>
      </dgm:t>
    </dgm:pt>
    <dgm:pt modelId="{706CAE70-38D2-4ACA-B6E3-AD981C4422DE}" type="parTrans" cxnId="{550EBFE8-A903-44FA-9017-F41CC1FD8E94}">
      <dgm:prSet/>
      <dgm:spPr/>
      <dgm:t>
        <a:bodyPr/>
        <a:lstStyle/>
        <a:p>
          <a:endParaRPr lang="en-US"/>
        </a:p>
      </dgm:t>
    </dgm:pt>
    <dgm:pt modelId="{41A6365B-B5F2-490B-B10E-37F654566349}" type="sibTrans" cxnId="{550EBFE8-A903-44FA-9017-F41CC1FD8E94}">
      <dgm:prSet/>
      <dgm:spPr/>
      <dgm:t>
        <a:bodyPr/>
        <a:lstStyle/>
        <a:p>
          <a:endParaRPr lang="en-US"/>
        </a:p>
      </dgm:t>
    </dgm:pt>
    <dgm:pt modelId="{AD5B7540-3656-4C23-A6B7-85D6A4D1E0E9}">
      <dgm:prSet/>
      <dgm:spPr/>
      <dgm:t>
        <a:bodyPr/>
        <a:lstStyle/>
        <a:p>
          <a:r>
            <a:rPr lang="en-US"/>
            <a:t>Unfinished Business (replaces term “old business”)</a:t>
          </a:r>
        </a:p>
      </dgm:t>
    </dgm:pt>
    <dgm:pt modelId="{EB462476-F933-4D4E-9D30-54E4910CF9CE}" type="parTrans" cxnId="{D2576E82-D504-4477-9E9C-C83C0A92EB9C}">
      <dgm:prSet/>
      <dgm:spPr/>
      <dgm:t>
        <a:bodyPr/>
        <a:lstStyle/>
        <a:p>
          <a:endParaRPr lang="en-US"/>
        </a:p>
      </dgm:t>
    </dgm:pt>
    <dgm:pt modelId="{8ABC18AA-F810-4999-8D9B-42A62F427EAD}" type="sibTrans" cxnId="{D2576E82-D504-4477-9E9C-C83C0A92EB9C}">
      <dgm:prSet/>
      <dgm:spPr/>
      <dgm:t>
        <a:bodyPr/>
        <a:lstStyle/>
        <a:p>
          <a:endParaRPr lang="en-US"/>
        </a:p>
      </dgm:t>
    </dgm:pt>
    <dgm:pt modelId="{37E7B8DE-25A3-481A-B8D3-6EF6EA2ABBAD}">
      <dgm:prSet/>
      <dgm:spPr/>
      <dgm:t>
        <a:bodyPr/>
        <a:lstStyle/>
        <a:p>
          <a:r>
            <a:rPr lang="en-US"/>
            <a:t>New Business – items brought forward by motion procedure</a:t>
          </a:r>
        </a:p>
      </dgm:t>
    </dgm:pt>
    <dgm:pt modelId="{ED1BEF5D-78EC-4A0B-9D99-9A0EAB7AD349}" type="parTrans" cxnId="{02C12F22-A36F-439C-B253-06C421532810}">
      <dgm:prSet/>
      <dgm:spPr/>
      <dgm:t>
        <a:bodyPr/>
        <a:lstStyle/>
        <a:p>
          <a:endParaRPr lang="en-US"/>
        </a:p>
      </dgm:t>
    </dgm:pt>
    <dgm:pt modelId="{678A0647-2BFF-44B1-A52E-7C9796C6E4C9}" type="sibTrans" cxnId="{02C12F22-A36F-439C-B253-06C421532810}">
      <dgm:prSet/>
      <dgm:spPr/>
      <dgm:t>
        <a:bodyPr/>
        <a:lstStyle/>
        <a:p>
          <a:endParaRPr lang="en-US"/>
        </a:p>
      </dgm:t>
    </dgm:pt>
    <dgm:pt modelId="{BADF52FD-1DAA-4C9E-92B1-0D73DD7957C1}" type="pres">
      <dgm:prSet presAssocID="{40E84BB4-D9CB-4226-A03E-64BDA5C45812}" presName="root" presStyleCnt="0">
        <dgm:presLayoutVars>
          <dgm:dir/>
          <dgm:resizeHandles val="exact"/>
        </dgm:presLayoutVars>
      </dgm:prSet>
      <dgm:spPr/>
    </dgm:pt>
    <dgm:pt modelId="{3B083220-E639-41E6-8F85-84C4108C004F}" type="pres">
      <dgm:prSet presAssocID="{40E84BB4-D9CB-4226-A03E-64BDA5C45812}" presName="container" presStyleCnt="0">
        <dgm:presLayoutVars>
          <dgm:dir/>
          <dgm:resizeHandles val="exact"/>
        </dgm:presLayoutVars>
      </dgm:prSet>
      <dgm:spPr/>
    </dgm:pt>
    <dgm:pt modelId="{E1EC558A-0FB9-490E-B4D0-2F20548553DA}" type="pres">
      <dgm:prSet presAssocID="{68A83070-1018-4923-8B67-87F6D778F37F}" presName="compNode" presStyleCnt="0"/>
      <dgm:spPr/>
    </dgm:pt>
    <dgm:pt modelId="{E378C066-5937-480D-985B-47D5DA928D41}" type="pres">
      <dgm:prSet presAssocID="{68A83070-1018-4923-8B67-87F6D778F37F}" presName="iconBgRect" presStyleLbl="bgShp" presStyleIdx="0" presStyleCnt="4"/>
      <dgm:spPr/>
    </dgm:pt>
    <dgm:pt modelId="{684BE443-3CF1-4331-8E0B-F029A2F1BA59}" type="pres">
      <dgm:prSet presAssocID="{68A83070-1018-4923-8B67-87F6D778F37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3BC69DD0-66EF-4F19-B1E4-8BC8FAB1E17E}" type="pres">
      <dgm:prSet presAssocID="{68A83070-1018-4923-8B67-87F6D778F37F}" presName="spaceRect" presStyleCnt="0"/>
      <dgm:spPr/>
    </dgm:pt>
    <dgm:pt modelId="{45407D50-3C47-423C-846D-7B0325739266}" type="pres">
      <dgm:prSet presAssocID="{68A83070-1018-4923-8B67-87F6D778F37F}" presName="textRect" presStyleLbl="revTx" presStyleIdx="0" presStyleCnt="4">
        <dgm:presLayoutVars>
          <dgm:chMax val="1"/>
          <dgm:chPref val="1"/>
        </dgm:presLayoutVars>
      </dgm:prSet>
      <dgm:spPr/>
    </dgm:pt>
    <dgm:pt modelId="{1E8B2F48-E11F-445E-9140-EEEEDD5D0148}" type="pres">
      <dgm:prSet presAssocID="{34CE80E8-A0D0-49C8-B984-1BE461AA7A93}" presName="sibTrans" presStyleLbl="sibTrans2D1" presStyleIdx="0" presStyleCnt="0"/>
      <dgm:spPr/>
    </dgm:pt>
    <dgm:pt modelId="{7B8B7E09-F866-42B8-9A20-70AD66929370}" type="pres">
      <dgm:prSet presAssocID="{483413AB-A816-4585-894F-D0E394E042B1}" presName="compNode" presStyleCnt="0"/>
      <dgm:spPr/>
    </dgm:pt>
    <dgm:pt modelId="{D1D5DF96-957C-46CD-B0AD-D918ACC625AA}" type="pres">
      <dgm:prSet presAssocID="{483413AB-A816-4585-894F-D0E394E042B1}" presName="iconBgRect" presStyleLbl="bgShp" presStyleIdx="1" presStyleCnt="4"/>
      <dgm:spPr/>
    </dgm:pt>
    <dgm:pt modelId="{03DF8A88-4E14-4263-822B-9F16F29A4A02}" type="pres">
      <dgm:prSet presAssocID="{483413AB-A816-4585-894F-D0E394E042B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88A219BA-4F3B-44AE-94EC-0F372473427B}" type="pres">
      <dgm:prSet presAssocID="{483413AB-A816-4585-894F-D0E394E042B1}" presName="spaceRect" presStyleCnt="0"/>
      <dgm:spPr/>
    </dgm:pt>
    <dgm:pt modelId="{77C78BD1-4813-44A2-B08F-4BD1A6F12F22}" type="pres">
      <dgm:prSet presAssocID="{483413AB-A816-4585-894F-D0E394E042B1}" presName="textRect" presStyleLbl="revTx" presStyleIdx="1" presStyleCnt="4">
        <dgm:presLayoutVars>
          <dgm:chMax val="1"/>
          <dgm:chPref val="1"/>
        </dgm:presLayoutVars>
      </dgm:prSet>
      <dgm:spPr/>
    </dgm:pt>
    <dgm:pt modelId="{50ED25D5-5A5F-4E95-A21F-24E376A9B77F}" type="pres">
      <dgm:prSet presAssocID="{41A6365B-B5F2-490B-B10E-37F654566349}" presName="sibTrans" presStyleLbl="sibTrans2D1" presStyleIdx="0" presStyleCnt="0"/>
      <dgm:spPr/>
    </dgm:pt>
    <dgm:pt modelId="{CD3F7C37-7001-40D7-BAB1-46807A24EA4E}" type="pres">
      <dgm:prSet presAssocID="{AD5B7540-3656-4C23-A6B7-85D6A4D1E0E9}" presName="compNode" presStyleCnt="0"/>
      <dgm:spPr/>
    </dgm:pt>
    <dgm:pt modelId="{0551BC6D-2C9C-42E7-AB4D-A7D83576D6A1}" type="pres">
      <dgm:prSet presAssocID="{AD5B7540-3656-4C23-A6B7-85D6A4D1E0E9}" presName="iconBgRect" presStyleLbl="bgShp" presStyleIdx="2" presStyleCnt="4"/>
      <dgm:spPr/>
    </dgm:pt>
    <dgm:pt modelId="{FA2812B3-E948-4F38-B9B2-912451664F6B}" type="pres">
      <dgm:prSet presAssocID="{AD5B7540-3656-4C23-A6B7-85D6A4D1E0E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raser"/>
        </a:ext>
      </dgm:extLst>
    </dgm:pt>
    <dgm:pt modelId="{26EF6AF7-CC2A-4631-934F-E67BCCDBEE51}" type="pres">
      <dgm:prSet presAssocID="{AD5B7540-3656-4C23-A6B7-85D6A4D1E0E9}" presName="spaceRect" presStyleCnt="0"/>
      <dgm:spPr/>
    </dgm:pt>
    <dgm:pt modelId="{65ECC73A-3C5F-4D9E-ACF7-BBDCCED9A4EC}" type="pres">
      <dgm:prSet presAssocID="{AD5B7540-3656-4C23-A6B7-85D6A4D1E0E9}" presName="textRect" presStyleLbl="revTx" presStyleIdx="2" presStyleCnt="4">
        <dgm:presLayoutVars>
          <dgm:chMax val="1"/>
          <dgm:chPref val="1"/>
        </dgm:presLayoutVars>
      </dgm:prSet>
      <dgm:spPr/>
    </dgm:pt>
    <dgm:pt modelId="{E01E738A-A010-461D-ACC9-31497AC5D1C8}" type="pres">
      <dgm:prSet presAssocID="{8ABC18AA-F810-4999-8D9B-42A62F427EAD}" presName="sibTrans" presStyleLbl="sibTrans2D1" presStyleIdx="0" presStyleCnt="0"/>
      <dgm:spPr/>
    </dgm:pt>
    <dgm:pt modelId="{B8AAC279-E34E-4B29-BABE-6C6C3BD1EAD4}" type="pres">
      <dgm:prSet presAssocID="{37E7B8DE-25A3-481A-B8D3-6EF6EA2ABBAD}" presName="compNode" presStyleCnt="0"/>
      <dgm:spPr/>
    </dgm:pt>
    <dgm:pt modelId="{6C2A2D0D-62A6-4570-ABC2-FBCA8B9841CE}" type="pres">
      <dgm:prSet presAssocID="{37E7B8DE-25A3-481A-B8D3-6EF6EA2ABBAD}" presName="iconBgRect" presStyleLbl="bgShp" presStyleIdx="3" presStyleCnt="4"/>
      <dgm:spPr/>
    </dgm:pt>
    <dgm:pt modelId="{EFAAEF29-A856-4BD7-BC1F-429252E35885}" type="pres">
      <dgm:prSet presAssocID="{37E7B8DE-25A3-481A-B8D3-6EF6EA2ABBA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vron Arrows"/>
        </a:ext>
      </dgm:extLst>
    </dgm:pt>
    <dgm:pt modelId="{8D4FBAEE-0513-41E2-8E17-60A74F4509CD}" type="pres">
      <dgm:prSet presAssocID="{37E7B8DE-25A3-481A-B8D3-6EF6EA2ABBAD}" presName="spaceRect" presStyleCnt="0"/>
      <dgm:spPr/>
    </dgm:pt>
    <dgm:pt modelId="{96216381-DF39-4440-B7E7-0108D6E48566}" type="pres">
      <dgm:prSet presAssocID="{37E7B8DE-25A3-481A-B8D3-6EF6EA2ABBA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2C12F22-A36F-439C-B253-06C421532810}" srcId="{40E84BB4-D9CB-4226-A03E-64BDA5C45812}" destId="{37E7B8DE-25A3-481A-B8D3-6EF6EA2ABBAD}" srcOrd="3" destOrd="0" parTransId="{ED1BEF5D-78EC-4A0B-9D99-9A0EAB7AD349}" sibTransId="{678A0647-2BFF-44B1-A52E-7C9796C6E4C9}"/>
    <dgm:cxn modelId="{7B9A3923-0940-4628-AB23-CF3F57EF5806}" type="presOf" srcId="{40E84BB4-D9CB-4226-A03E-64BDA5C45812}" destId="{BADF52FD-1DAA-4C9E-92B1-0D73DD7957C1}" srcOrd="0" destOrd="0" presId="urn:microsoft.com/office/officeart/2018/2/layout/IconCircleList"/>
    <dgm:cxn modelId="{2CEBE326-F8CE-44DB-BE29-1C1A5B8799C6}" type="presOf" srcId="{483413AB-A816-4585-894F-D0E394E042B1}" destId="{77C78BD1-4813-44A2-B08F-4BD1A6F12F22}" srcOrd="0" destOrd="0" presId="urn:microsoft.com/office/officeart/2018/2/layout/IconCircleList"/>
    <dgm:cxn modelId="{D70BC439-F924-4075-A68D-A9F37968767E}" type="presOf" srcId="{34CE80E8-A0D0-49C8-B984-1BE461AA7A93}" destId="{1E8B2F48-E11F-445E-9140-EEEEDD5D0148}" srcOrd="0" destOrd="0" presId="urn:microsoft.com/office/officeart/2018/2/layout/IconCircleList"/>
    <dgm:cxn modelId="{7C54B463-9443-41EF-9D13-961D55D115D3}" type="presOf" srcId="{41A6365B-B5F2-490B-B10E-37F654566349}" destId="{50ED25D5-5A5F-4E95-A21F-24E376A9B77F}" srcOrd="0" destOrd="0" presId="urn:microsoft.com/office/officeart/2018/2/layout/IconCircleList"/>
    <dgm:cxn modelId="{88592B79-76A1-4CF9-AA6C-75FC586E7F2B}" srcId="{40E84BB4-D9CB-4226-A03E-64BDA5C45812}" destId="{68A83070-1018-4923-8B67-87F6D778F37F}" srcOrd="0" destOrd="0" parTransId="{79A78C22-E4A3-44A9-B432-6F1C9261D423}" sibTransId="{34CE80E8-A0D0-49C8-B984-1BE461AA7A93}"/>
    <dgm:cxn modelId="{08AF1A7E-E004-4485-B957-01AB27C548CF}" type="presOf" srcId="{37E7B8DE-25A3-481A-B8D3-6EF6EA2ABBAD}" destId="{96216381-DF39-4440-B7E7-0108D6E48566}" srcOrd="0" destOrd="0" presId="urn:microsoft.com/office/officeart/2018/2/layout/IconCircleList"/>
    <dgm:cxn modelId="{D2576E82-D504-4477-9E9C-C83C0A92EB9C}" srcId="{40E84BB4-D9CB-4226-A03E-64BDA5C45812}" destId="{AD5B7540-3656-4C23-A6B7-85D6A4D1E0E9}" srcOrd="2" destOrd="0" parTransId="{EB462476-F933-4D4E-9D30-54E4910CF9CE}" sibTransId="{8ABC18AA-F810-4999-8D9B-42A62F427EAD}"/>
    <dgm:cxn modelId="{77A46990-4B6B-4A8F-98F6-D714AB7FE31C}" type="presOf" srcId="{68A83070-1018-4923-8B67-87F6D778F37F}" destId="{45407D50-3C47-423C-846D-7B0325739266}" srcOrd="0" destOrd="0" presId="urn:microsoft.com/office/officeart/2018/2/layout/IconCircleList"/>
    <dgm:cxn modelId="{550EBFE8-A903-44FA-9017-F41CC1FD8E94}" srcId="{40E84BB4-D9CB-4226-A03E-64BDA5C45812}" destId="{483413AB-A816-4585-894F-D0E394E042B1}" srcOrd="1" destOrd="0" parTransId="{706CAE70-38D2-4ACA-B6E3-AD981C4422DE}" sibTransId="{41A6365B-B5F2-490B-B10E-37F654566349}"/>
    <dgm:cxn modelId="{2612EDE9-A108-46E1-B136-494F90A471AD}" type="presOf" srcId="{AD5B7540-3656-4C23-A6B7-85D6A4D1E0E9}" destId="{65ECC73A-3C5F-4D9E-ACF7-BBDCCED9A4EC}" srcOrd="0" destOrd="0" presId="urn:microsoft.com/office/officeart/2018/2/layout/IconCircleList"/>
    <dgm:cxn modelId="{78C797F6-9323-4D7C-B5A5-D801378C84A7}" type="presOf" srcId="{8ABC18AA-F810-4999-8D9B-42A62F427EAD}" destId="{E01E738A-A010-461D-ACC9-31497AC5D1C8}" srcOrd="0" destOrd="0" presId="urn:microsoft.com/office/officeart/2018/2/layout/IconCircleList"/>
    <dgm:cxn modelId="{637B954A-4A53-4AE2-98CA-F15074F1E00D}" type="presParOf" srcId="{BADF52FD-1DAA-4C9E-92B1-0D73DD7957C1}" destId="{3B083220-E639-41E6-8F85-84C4108C004F}" srcOrd="0" destOrd="0" presId="urn:microsoft.com/office/officeart/2018/2/layout/IconCircleList"/>
    <dgm:cxn modelId="{D71DFF9A-5E13-4B95-BF74-8A8ABAC775EF}" type="presParOf" srcId="{3B083220-E639-41E6-8F85-84C4108C004F}" destId="{E1EC558A-0FB9-490E-B4D0-2F20548553DA}" srcOrd="0" destOrd="0" presId="urn:microsoft.com/office/officeart/2018/2/layout/IconCircleList"/>
    <dgm:cxn modelId="{5578C4C6-741B-4F3C-8CCC-070C49B9D81B}" type="presParOf" srcId="{E1EC558A-0FB9-490E-B4D0-2F20548553DA}" destId="{E378C066-5937-480D-985B-47D5DA928D41}" srcOrd="0" destOrd="0" presId="urn:microsoft.com/office/officeart/2018/2/layout/IconCircleList"/>
    <dgm:cxn modelId="{AB73E44A-73D1-4509-9F96-ECE05C90C883}" type="presParOf" srcId="{E1EC558A-0FB9-490E-B4D0-2F20548553DA}" destId="{684BE443-3CF1-4331-8E0B-F029A2F1BA59}" srcOrd="1" destOrd="0" presId="urn:microsoft.com/office/officeart/2018/2/layout/IconCircleList"/>
    <dgm:cxn modelId="{756CF7E5-456B-46FE-9358-C3B101E46B85}" type="presParOf" srcId="{E1EC558A-0FB9-490E-B4D0-2F20548553DA}" destId="{3BC69DD0-66EF-4F19-B1E4-8BC8FAB1E17E}" srcOrd="2" destOrd="0" presId="urn:microsoft.com/office/officeart/2018/2/layout/IconCircleList"/>
    <dgm:cxn modelId="{BDA754AD-5DB2-408C-A4E6-4D987FCF6991}" type="presParOf" srcId="{E1EC558A-0FB9-490E-B4D0-2F20548553DA}" destId="{45407D50-3C47-423C-846D-7B0325739266}" srcOrd="3" destOrd="0" presId="urn:microsoft.com/office/officeart/2018/2/layout/IconCircleList"/>
    <dgm:cxn modelId="{9A9B42A8-EB16-48B8-84F2-A58F30F75862}" type="presParOf" srcId="{3B083220-E639-41E6-8F85-84C4108C004F}" destId="{1E8B2F48-E11F-445E-9140-EEEEDD5D0148}" srcOrd="1" destOrd="0" presId="urn:microsoft.com/office/officeart/2018/2/layout/IconCircleList"/>
    <dgm:cxn modelId="{F5CA57C8-951A-46B7-B659-FF79ADC28501}" type="presParOf" srcId="{3B083220-E639-41E6-8F85-84C4108C004F}" destId="{7B8B7E09-F866-42B8-9A20-70AD66929370}" srcOrd="2" destOrd="0" presId="urn:microsoft.com/office/officeart/2018/2/layout/IconCircleList"/>
    <dgm:cxn modelId="{F04267A6-774A-4409-81EA-18321DBCFB70}" type="presParOf" srcId="{7B8B7E09-F866-42B8-9A20-70AD66929370}" destId="{D1D5DF96-957C-46CD-B0AD-D918ACC625AA}" srcOrd="0" destOrd="0" presId="urn:microsoft.com/office/officeart/2018/2/layout/IconCircleList"/>
    <dgm:cxn modelId="{6F2B8B12-91AA-401C-8524-F25D94E10815}" type="presParOf" srcId="{7B8B7E09-F866-42B8-9A20-70AD66929370}" destId="{03DF8A88-4E14-4263-822B-9F16F29A4A02}" srcOrd="1" destOrd="0" presId="urn:microsoft.com/office/officeart/2018/2/layout/IconCircleList"/>
    <dgm:cxn modelId="{3F39868A-8804-44DA-B54E-A11D3D3B841F}" type="presParOf" srcId="{7B8B7E09-F866-42B8-9A20-70AD66929370}" destId="{88A219BA-4F3B-44AE-94EC-0F372473427B}" srcOrd="2" destOrd="0" presId="urn:microsoft.com/office/officeart/2018/2/layout/IconCircleList"/>
    <dgm:cxn modelId="{9131D81B-BF64-4672-805D-9804F9100AE2}" type="presParOf" srcId="{7B8B7E09-F866-42B8-9A20-70AD66929370}" destId="{77C78BD1-4813-44A2-B08F-4BD1A6F12F22}" srcOrd="3" destOrd="0" presId="urn:microsoft.com/office/officeart/2018/2/layout/IconCircleList"/>
    <dgm:cxn modelId="{0725784B-C16C-4109-8D0F-FAF368485A32}" type="presParOf" srcId="{3B083220-E639-41E6-8F85-84C4108C004F}" destId="{50ED25D5-5A5F-4E95-A21F-24E376A9B77F}" srcOrd="3" destOrd="0" presId="urn:microsoft.com/office/officeart/2018/2/layout/IconCircleList"/>
    <dgm:cxn modelId="{6AF2C13E-DC34-49EF-BF71-5DAC47F4111F}" type="presParOf" srcId="{3B083220-E639-41E6-8F85-84C4108C004F}" destId="{CD3F7C37-7001-40D7-BAB1-46807A24EA4E}" srcOrd="4" destOrd="0" presId="urn:microsoft.com/office/officeart/2018/2/layout/IconCircleList"/>
    <dgm:cxn modelId="{B9CA91CF-1252-4AA7-B47B-F5747346C017}" type="presParOf" srcId="{CD3F7C37-7001-40D7-BAB1-46807A24EA4E}" destId="{0551BC6D-2C9C-42E7-AB4D-A7D83576D6A1}" srcOrd="0" destOrd="0" presId="urn:microsoft.com/office/officeart/2018/2/layout/IconCircleList"/>
    <dgm:cxn modelId="{7B380BDC-A8A5-4954-B9E7-7DCFF76DC3A7}" type="presParOf" srcId="{CD3F7C37-7001-40D7-BAB1-46807A24EA4E}" destId="{FA2812B3-E948-4F38-B9B2-912451664F6B}" srcOrd="1" destOrd="0" presId="urn:microsoft.com/office/officeart/2018/2/layout/IconCircleList"/>
    <dgm:cxn modelId="{66B74178-B97C-463A-B67C-A1A820038EAA}" type="presParOf" srcId="{CD3F7C37-7001-40D7-BAB1-46807A24EA4E}" destId="{26EF6AF7-CC2A-4631-934F-E67BCCDBEE51}" srcOrd="2" destOrd="0" presId="urn:microsoft.com/office/officeart/2018/2/layout/IconCircleList"/>
    <dgm:cxn modelId="{0FAB0BEC-6539-4006-8FC4-2AA22D870ADD}" type="presParOf" srcId="{CD3F7C37-7001-40D7-BAB1-46807A24EA4E}" destId="{65ECC73A-3C5F-4D9E-ACF7-BBDCCED9A4EC}" srcOrd="3" destOrd="0" presId="urn:microsoft.com/office/officeart/2018/2/layout/IconCircleList"/>
    <dgm:cxn modelId="{DFD0A4B4-6419-4C60-AEEE-586A6D9C36E3}" type="presParOf" srcId="{3B083220-E639-41E6-8F85-84C4108C004F}" destId="{E01E738A-A010-461D-ACC9-31497AC5D1C8}" srcOrd="5" destOrd="0" presId="urn:microsoft.com/office/officeart/2018/2/layout/IconCircleList"/>
    <dgm:cxn modelId="{3804EC01-635C-4804-B16B-39534A114116}" type="presParOf" srcId="{3B083220-E639-41E6-8F85-84C4108C004F}" destId="{B8AAC279-E34E-4B29-BABE-6C6C3BD1EAD4}" srcOrd="6" destOrd="0" presId="urn:microsoft.com/office/officeart/2018/2/layout/IconCircleList"/>
    <dgm:cxn modelId="{E1EB13FA-8224-48E5-AA1D-09FE4CB30EB2}" type="presParOf" srcId="{B8AAC279-E34E-4B29-BABE-6C6C3BD1EAD4}" destId="{6C2A2D0D-62A6-4570-ABC2-FBCA8B9841CE}" srcOrd="0" destOrd="0" presId="urn:microsoft.com/office/officeart/2018/2/layout/IconCircleList"/>
    <dgm:cxn modelId="{086EC3B8-1AAA-4D16-8FFB-7E5D4640A02D}" type="presParOf" srcId="{B8AAC279-E34E-4B29-BABE-6C6C3BD1EAD4}" destId="{EFAAEF29-A856-4BD7-BC1F-429252E35885}" srcOrd="1" destOrd="0" presId="urn:microsoft.com/office/officeart/2018/2/layout/IconCircleList"/>
    <dgm:cxn modelId="{1DF3D65A-50FA-4875-99C6-28B77F9C3662}" type="presParOf" srcId="{B8AAC279-E34E-4B29-BABE-6C6C3BD1EAD4}" destId="{8D4FBAEE-0513-41E2-8E17-60A74F4509CD}" srcOrd="2" destOrd="0" presId="urn:microsoft.com/office/officeart/2018/2/layout/IconCircleList"/>
    <dgm:cxn modelId="{58FC9642-EAE1-491D-8E85-1326CED731D3}" type="presParOf" srcId="{B8AAC279-E34E-4B29-BABE-6C6C3BD1EAD4}" destId="{96216381-DF39-4440-B7E7-0108D6E4856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8C066-5937-480D-985B-47D5DA928D41}">
      <dsp:nvSpPr>
        <dsp:cNvPr id="0" name=""/>
        <dsp:cNvSpPr/>
      </dsp:nvSpPr>
      <dsp:spPr>
        <a:xfrm>
          <a:off x="201696" y="301833"/>
          <a:ext cx="1330424" cy="133042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4BE443-3CF1-4331-8E0B-F029A2F1BA59}">
      <dsp:nvSpPr>
        <dsp:cNvPr id="0" name=""/>
        <dsp:cNvSpPr/>
      </dsp:nvSpPr>
      <dsp:spPr>
        <a:xfrm>
          <a:off x="481085" y="581222"/>
          <a:ext cx="771646" cy="7716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07D50-3C47-423C-846D-7B0325739266}">
      <dsp:nvSpPr>
        <dsp:cNvPr id="0" name=""/>
        <dsp:cNvSpPr/>
      </dsp:nvSpPr>
      <dsp:spPr>
        <a:xfrm>
          <a:off x="1817211" y="301833"/>
          <a:ext cx="3135999" cy="1330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Approval of Minutes</a:t>
          </a:r>
        </a:p>
      </dsp:txBody>
      <dsp:txXfrm>
        <a:off x="1817211" y="301833"/>
        <a:ext cx="3135999" cy="1330424"/>
      </dsp:txXfrm>
    </dsp:sp>
    <dsp:sp modelId="{D1D5DF96-957C-46CD-B0AD-D918ACC625AA}">
      <dsp:nvSpPr>
        <dsp:cNvPr id="0" name=""/>
        <dsp:cNvSpPr/>
      </dsp:nvSpPr>
      <dsp:spPr>
        <a:xfrm>
          <a:off x="5499636" y="301833"/>
          <a:ext cx="1330424" cy="133042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F8A88-4E14-4263-822B-9F16F29A4A02}">
      <dsp:nvSpPr>
        <dsp:cNvPr id="0" name=""/>
        <dsp:cNvSpPr/>
      </dsp:nvSpPr>
      <dsp:spPr>
        <a:xfrm>
          <a:off x="5779025" y="581222"/>
          <a:ext cx="771646" cy="7716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78BD1-4813-44A2-B08F-4BD1A6F12F22}">
      <dsp:nvSpPr>
        <dsp:cNvPr id="0" name=""/>
        <dsp:cNvSpPr/>
      </dsp:nvSpPr>
      <dsp:spPr>
        <a:xfrm>
          <a:off x="7115151" y="301833"/>
          <a:ext cx="3135999" cy="1330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Reports (from officers, committees, task forces)</a:t>
          </a:r>
        </a:p>
      </dsp:txBody>
      <dsp:txXfrm>
        <a:off x="7115151" y="301833"/>
        <a:ext cx="3135999" cy="1330424"/>
      </dsp:txXfrm>
    </dsp:sp>
    <dsp:sp modelId="{0551BC6D-2C9C-42E7-AB4D-A7D83576D6A1}">
      <dsp:nvSpPr>
        <dsp:cNvPr id="0" name=""/>
        <dsp:cNvSpPr/>
      </dsp:nvSpPr>
      <dsp:spPr>
        <a:xfrm>
          <a:off x="201696" y="2300892"/>
          <a:ext cx="1330424" cy="133042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2812B3-E948-4F38-B9B2-912451664F6B}">
      <dsp:nvSpPr>
        <dsp:cNvPr id="0" name=""/>
        <dsp:cNvSpPr/>
      </dsp:nvSpPr>
      <dsp:spPr>
        <a:xfrm>
          <a:off x="481085" y="2580281"/>
          <a:ext cx="771646" cy="7716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ECC73A-3C5F-4D9E-ACF7-BBDCCED9A4EC}">
      <dsp:nvSpPr>
        <dsp:cNvPr id="0" name=""/>
        <dsp:cNvSpPr/>
      </dsp:nvSpPr>
      <dsp:spPr>
        <a:xfrm>
          <a:off x="1817211" y="2300892"/>
          <a:ext cx="3135999" cy="1330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Unfinished Business (replaces term “old business”)</a:t>
          </a:r>
        </a:p>
      </dsp:txBody>
      <dsp:txXfrm>
        <a:off x="1817211" y="2300892"/>
        <a:ext cx="3135999" cy="1330424"/>
      </dsp:txXfrm>
    </dsp:sp>
    <dsp:sp modelId="{6C2A2D0D-62A6-4570-ABC2-FBCA8B9841CE}">
      <dsp:nvSpPr>
        <dsp:cNvPr id="0" name=""/>
        <dsp:cNvSpPr/>
      </dsp:nvSpPr>
      <dsp:spPr>
        <a:xfrm>
          <a:off x="5499636" y="2300892"/>
          <a:ext cx="1330424" cy="133042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AAEF29-A856-4BD7-BC1F-429252E35885}">
      <dsp:nvSpPr>
        <dsp:cNvPr id="0" name=""/>
        <dsp:cNvSpPr/>
      </dsp:nvSpPr>
      <dsp:spPr>
        <a:xfrm>
          <a:off x="5779025" y="2580281"/>
          <a:ext cx="771646" cy="77164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216381-DF39-4440-B7E7-0108D6E48566}">
      <dsp:nvSpPr>
        <dsp:cNvPr id="0" name=""/>
        <dsp:cNvSpPr/>
      </dsp:nvSpPr>
      <dsp:spPr>
        <a:xfrm>
          <a:off x="7115151" y="2300892"/>
          <a:ext cx="3135999" cy="1330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New Business – items brought forward by motion procedure</a:t>
          </a:r>
        </a:p>
      </dsp:txBody>
      <dsp:txXfrm>
        <a:off x="7115151" y="2300892"/>
        <a:ext cx="3135999" cy="1330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E8FA38E-9F41-1A45-879F-0B93BA5093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016A96-BC72-0640-9AEE-870574F388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0B091C-A27C-3C4B-82F1-DDBD9A0282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1FC8B-EC93-C64D-BBD2-37E30DAF45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7D4734-4CAE-4B5B-A5BF-2204F73025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5A48E-F7AD-43EC-AC50-8729FE3865BE}" type="datetimeFigureOut">
              <a:rPr lang="en-US" smtClean="0"/>
              <a:t>10/14/2025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11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5F854-E2CE-6F4E-A0CF-CB175674CF4C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111EE-B1CE-3F40-8B0E-AB6A92B854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84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AC06A-4905-4B1A-83C1-3B011A8CF04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310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8669" y="854538"/>
            <a:ext cx="4567608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5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1440" y="4429842"/>
            <a:ext cx="4567608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6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C28A7DB8-FEA5-5A4A-85DF-FA1ADFB3EF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33721" y="-19458"/>
            <a:ext cx="7261837" cy="6877457"/>
          </a:xfrm>
          <a:custGeom>
            <a:avLst/>
            <a:gdLst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3440072 w 8464509"/>
              <a:gd name="connsiteY6" fmla="*/ 6839148 h 6858000"/>
              <a:gd name="connsiteX7" fmla="*/ 0 w 8464509"/>
              <a:gd name="connsiteY7" fmla="*/ 685800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0 w 8464509"/>
              <a:gd name="connsiteY6" fmla="*/ 6858000 h 6858000"/>
              <a:gd name="connsiteX7" fmla="*/ 3426278 w 8464509"/>
              <a:gd name="connsiteY7" fmla="*/ 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426278 w 8464509"/>
              <a:gd name="connsiteY6" fmla="*/ 0 h 6858000"/>
              <a:gd name="connsiteX0" fmla="*/ 3993491 w 8464509"/>
              <a:gd name="connsiteY0" fmla="*/ 19455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993491 w 8464509"/>
              <a:gd name="connsiteY6" fmla="*/ 19455 h 6858000"/>
              <a:gd name="connsiteX0" fmla="*/ 3993491 w 8464509"/>
              <a:gd name="connsiteY0" fmla="*/ 19455 h 6858000"/>
              <a:gd name="connsiteX1" fmla="*/ 3440072 w 8464509"/>
              <a:gd name="connsiteY1" fmla="*/ 37000 h 6858000"/>
              <a:gd name="connsiteX2" fmla="*/ 8464509 w 8464509"/>
              <a:gd name="connsiteY2" fmla="*/ 0 h 6858000"/>
              <a:gd name="connsiteX3" fmla="*/ 8464509 w 8464509"/>
              <a:gd name="connsiteY3" fmla="*/ 6858000 h 6858000"/>
              <a:gd name="connsiteX4" fmla="*/ 0 w 8464509"/>
              <a:gd name="connsiteY4" fmla="*/ 6858000 h 6858000"/>
              <a:gd name="connsiteX5" fmla="*/ 3993491 w 8464509"/>
              <a:gd name="connsiteY5" fmla="*/ 19455 h 6858000"/>
              <a:gd name="connsiteX0" fmla="*/ 3993491 w 8464509"/>
              <a:gd name="connsiteY0" fmla="*/ 19455 h 6858000"/>
              <a:gd name="connsiteX1" fmla="*/ 8464509 w 8464509"/>
              <a:gd name="connsiteY1" fmla="*/ 0 h 6858000"/>
              <a:gd name="connsiteX2" fmla="*/ 8464509 w 8464509"/>
              <a:gd name="connsiteY2" fmla="*/ 6858000 h 6858000"/>
              <a:gd name="connsiteX3" fmla="*/ 0 w 8464509"/>
              <a:gd name="connsiteY3" fmla="*/ 6858000 h 6858000"/>
              <a:gd name="connsiteX4" fmla="*/ 3993491 w 8464509"/>
              <a:gd name="connsiteY4" fmla="*/ 19455 h 6858000"/>
              <a:gd name="connsiteX0" fmla="*/ 4061557 w 8464509"/>
              <a:gd name="connsiteY0" fmla="*/ 0 h 6858001"/>
              <a:gd name="connsiteX1" fmla="*/ 8464509 w 8464509"/>
              <a:gd name="connsiteY1" fmla="*/ 1 h 6858001"/>
              <a:gd name="connsiteX2" fmla="*/ 8464509 w 8464509"/>
              <a:gd name="connsiteY2" fmla="*/ 6858001 h 6858001"/>
              <a:gd name="connsiteX3" fmla="*/ 0 w 8464509"/>
              <a:gd name="connsiteY3" fmla="*/ 6858001 h 6858001"/>
              <a:gd name="connsiteX4" fmla="*/ 4061557 w 8464509"/>
              <a:gd name="connsiteY4" fmla="*/ 0 h 6858001"/>
              <a:gd name="connsiteX0" fmla="*/ 5059852 w 8464509"/>
              <a:gd name="connsiteY0" fmla="*/ 19454 h 6858000"/>
              <a:gd name="connsiteX1" fmla="*/ 8464509 w 8464509"/>
              <a:gd name="connsiteY1" fmla="*/ 0 h 6858000"/>
              <a:gd name="connsiteX2" fmla="*/ 8464509 w 8464509"/>
              <a:gd name="connsiteY2" fmla="*/ 6858000 h 6858000"/>
              <a:gd name="connsiteX3" fmla="*/ 0 w 8464509"/>
              <a:gd name="connsiteY3" fmla="*/ 6858000 h 6858000"/>
              <a:gd name="connsiteX4" fmla="*/ 5059852 w 8464509"/>
              <a:gd name="connsiteY4" fmla="*/ 19454 h 6858000"/>
              <a:gd name="connsiteX0" fmla="*/ 4061557 w 8464509"/>
              <a:gd name="connsiteY0" fmla="*/ 0 h 6877457"/>
              <a:gd name="connsiteX1" fmla="*/ 8464509 w 8464509"/>
              <a:gd name="connsiteY1" fmla="*/ 19457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61557 w 8464509"/>
              <a:gd name="connsiteY4" fmla="*/ 0 h 6877457"/>
              <a:gd name="connsiteX0" fmla="*/ 4040810 w 8464509"/>
              <a:gd name="connsiteY0" fmla="*/ 0 h 6877457"/>
              <a:gd name="connsiteX1" fmla="*/ 8464509 w 8464509"/>
              <a:gd name="connsiteY1" fmla="*/ 19457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40810 w 8464509"/>
              <a:gd name="connsiteY4" fmla="*/ 0 h 6877457"/>
              <a:gd name="connsiteX0" fmla="*/ 4040810 w 8464509"/>
              <a:gd name="connsiteY0" fmla="*/ 0 h 6877457"/>
              <a:gd name="connsiteX1" fmla="*/ 8464509 w 8464509"/>
              <a:gd name="connsiteY1" fmla="*/ 143986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40810 w 8464509"/>
              <a:gd name="connsiteY4" fmla="*/ 0 h 6877457"/>
              <a:gd name="connsiteX0" fmla="*/ 4040810 w 8468658"/>
              <a:gd name="connsiteY0" fmla="*/ 0 h 6877457"/>
              <a:gd name="connsiteX1" fmla="*/ 8468658 w 8468658"/>
              <a:gd name="connsiteY1" fmla="*/ 12341 h 6877457"/>
              <a:gd name="connsiteX2" fmla="*/ 8464509 w 8468658"/>
              <a:gd name="connsiteY2" fmla="*/ 6877457 h 6877457"/>
              <a:gd name="connsiteX3" fmla="*/ 0 w 8468658"/>
              <a:gd name="connsiteY3" fmla="*/ 6877457 h 6877457"/>
              <a:gd name="connsiteX4" fmla="*/ 4040810 w 8468658"/>
              <a:gd name="connsiteY4" fmla="*/ 0 h 687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8658" h="6877457">
                <a:moveTo>
                  <a:pt x="4040810" y="0"/>
                </a:moveTo>
                <a:lnTo>
                  <a:pt x="8468658" y="12341"/>
                </a:lnTo>
                <a:lnTo>
                  <a:pt x="8464509" y="6877457"/>
                </a:lnTo>
                <a:lnTo>
                  <a:pt x="0" y="6877457"/>
                </a:lnTo>
                <a:lnTo>
                  <a:pt x="404081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6A021AF7-4044-A644-8DB8-495F263390D0}"/>
              </a:ext>
            </a:extLst>
          </p:cNvPr>
          <p:cNvSpPr/>
          <p:nvPr userDrawn="1"/>
        </p:nvSpPr>
        <p:spPr>
          <a:xfrm rot="10800000">
            <a:off x="4933721" y="267867"/>
            <a:ext cx="3031755" cy="3031755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D2DFDB14-A8D5-F944-A91C-960A5C2F22AF}"/>
              </a:ext>
            </a:extLst>
          </p:cNvPr>
          <p:cNvSpPr/>
          <p:nvPr userDrawn="1"/>
        </p:nvSpPr>
        <p:spPr>
          <a:xfrm>
            <a:off x="-22175" y="5596959"/>
            <a:ext cx="1261040" cy="1261040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B7735FBC-8FBF-9947-B380-14D44D2206B1}"/>
              </a:ext>
            </a:extLst>
          </p:cNvPr>
          <p:cNvSpPr/>
          <p:nvPr userDrawn="1"/>
        </p:nvSpPr>
        <p:spPr>
          <a:xfrm rot="10800000">
            <a:off x="184302" y="236698"/>
            <a:ext cx="519337" cy="519337"/>
          </a:xfrm>
          <a:prstGeom prst="triangle">
            <a:avLst/>
          </a:prstGeom>
          <a:pattFill prst="dkVert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17B7C303-8734-B141-AF0D-2945DA349FBD}"/>
              </a:ext>
            </a:extLst>
          </p:cNvPr>
          <p:cNvSpPr/>
          <p:nvPr userDrawn="1"/>
        </p:nvSpPr>
        <p:spPr>
          <a:xfrm>
            <a:off x="4414384" y="5795386"/>
            <a:ext cx="519337" cy="519337"/>
          </a:xfrm>
          <a:prstGeom prst="triangle">
            <a:avLst/>
          </a:prstGeom>
          <a:pattFill prst="wdUpDiag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67914AE0-93F2-8346-B885-5734D2B694B2}"/>
              </a:ext>
            </a:extLst>
          </p:cNvPr>
          <p:cNvSpPr/>
          <p:nvPr userDrawn="1"/>
        </p:nvSpPr>
        <p:spPr>
          <a:xfrm rot="5400000">
            <a:off x="-48606" y="3035784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667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72A5F6-5449-2840-B48F-2AA85FE272A3}"/>
              </a:ext>
            </a:extLst>
          </p:cNvPr>
          <p:cNvSpPr/>
          <p:nvPr userDrawn="1"/>
        </p:nvSpPr>
        <p:spPr>
          <a:xfrm>
            <a:off x="0" y="0"/>
            <a:ext cx="350259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2B3A8339-6DA4-E549-AEA2-9512C53F064F}"/>
              </a:ext>
            </a:extLst>
          </p:cNvPr>
          <p:cNvSpPr/>
          <p:nvPr userDrawn="1"/>
        </p:nvSpPr>
        <p:spPr>
          <a:xfrm>
            <a:off x="3591475" y="5273069"/>
            <a:ext cx="1486666" cy="1486666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752EA775-82B0-BA48-8CA2-7A09D72EC958}"/>
              </a:ext>
            </a:extLst>
          </p:cNvPr>
          <p:cNvSpPr/>
          <p:nvPr userDrawn="1"/>
        </p:nvSpPr>
        <p:spPr>
          <a:xfrm>
            <a:off x="76559" y="597553"/>
            <a:ext cx="562863" cy="562863"/>
          </a:xfrm>
          <a:prstGeom prst="triangle">
            <a:avLst/>
          </a:prstGeom>
          <a:pattFill prst="ltVert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2C6B50B5-10C1-4A40-9531-4F8DC16892F8}"/>
              </a:ext>
            </a:extLst>
          </p:cNvPr>
          <p:cNvSpPr/>
          <p:nvPr userDrawn="1"/>
        </p:nvSpPr>
        <p:spPr>
          <a:xfrm>
            <a:off x="357990" y="3814571"/>
            <a:ext cx="2960808" cy="2960808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CAF18EC0-3F9F-6449-A2B2-A792B70BEA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444819" y="597553"/>
            <a:ext cx="6063915" cy="6063915"/>
          </a:xfrm>
          <a:custGeom>
            <a:avLst/>
            <a:gdLst>
              <a:gd name="connsiteX0" fmla="*/ 0 w 6063915"/>
              <a:gd name="connsiteY0" fmla="*/ 0 h 6063915"/>
              <a:gd name="connsiteX1" fmla="*/ 6063915 w 6063915"/>
              <a:gd name="connsiteY1" fmla="*/ 0 h 6063915"/>
              <a:gd name="connsiteX2" fmla="*/ 3031957 w 6063915"/>
              <a:gd name="connsiteY2" fmla="*/ 6063915 h 606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63915" h="6063915">
                <a:moveTo>
                  <a:pt x="0" y="0"/>
                </a:moveTo>
                <a:lnTo>
                  <a:pt x="6063915" y="0"/>
                </a:lnTo>
                <a:lnTo>
                  <a:pt x="3031957" y="606391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68357860-E91C-1745-A5D1-921689BF47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6994" y="1535397"/>
            <a:ext cx="4845068" cy="1858617"/>
          </a:xfrm>
        </p:spPr>
        <p:txBody>
          <a:bodyPr anchor="b">
            <a:normAutofit/>
          </a:bodyPr>
          <a:lstStyle>
            <a:lvl1pPr algn="l">
              <a:defRPr sz="4800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094A3FA1-7F3F-2D41-ABE1-512FA9FC4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6996" y="3401899"/>
            <a:ext cx="4845066" cy="2107095"/>
          </a:xfrm>
        </p:spPr>
        <p:txBody>
          <a:bodyPr/>
          <a:lstStyle>
            <a:lvl1pPr marL="182880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1pPr>
            <a:lvl2pPr marL="38404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2pPr>
            <a:lvl3pPr marL="56692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3pPr>
            <a:lvl4pPr marL="74980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4pPr>
            <a:lvl5pPr marL="93268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98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rrow 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4D4881A-F72E-2D4F-BC41-5D2839D87000}"/>
              </a:ext>
            </a:extLst>
          </p:cNvPr>
          <p:cNvSpPr/>
          <p:nvPr userDrawn="1"/>
        </p:nvSpPr>
        <p:spPr>
          <a:xfrm>
            <a:off x="4997302" y="0"/>
            <a:ext cx="7194698" cy="6879265"/>
          </a:xfrm>
          <a:custGeom>
            <a:avLst/>
            <a:gdLst>
              <a:gd name="connsiteX0" fmla="*/ 0 w 5004391"/>
              <a:gd name="connsiteY0" fmla="*/ 0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0 w 5004391"/>
              <a:gd name="connsiteY4" fmla="*/ 0 h 6858000"/>
              <a:gd name="connsiteX0" fmla="*/ 1424763 w 5004391"/>
              <a:gd name="connsiteY0" fmla="*/ 0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1424763 w 5004391"/>
              <a:gd name="connsiteY4" fmla="*/ 0 h 6858000"/>
              <a:gd name="connsiteX0" fmla="*/ 1275907 w 5004391"/>
              <a:gd name="connsiteY0" fmla="*/ 21265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1275907 w 5004391"/>
              <a:gd name="connsiteY4" fmla="*/ 21265 h 6858000"/>
              <a:gd name="connsiteX0" fmla="*/ 3466214 w 7194698"/>
              <a:gd name="connsiteY0" fmla="*/ 21265 h 6879265"/>
              <a:gd name="connsiteX1" fmla="*/ 7194698 w 7194698"/>
              <a:gd name="connsiteY1" fmla="*/ 0 h 6879265"/>
              <a:gd name="connsiteX2" fmla="*/ 7194698 w 7194698"/>
              <a:gd name="connsiteY2" fmla="*/ 6858000 h 6879265"/>
              <a:gd name="connsiteX3" fmla="*/ 0 w 7194698"/>
              <a:gd name="connsiteY3" fmla="*/ 6879265 h 6879265"/>
              <a:gd name="connsiteX4" fmla="*/ 3466214 w 7194698"/>
              <a:gd name="connsiteY4" fmla="*/ 21265 h 687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4698" h="6879265">
                <a:moveTo>
                  <a:pt x="3466214" y="21265"/>
                </a:moveTo>
                <a:lnTo>
                  <a:pt x="7194698" y="0"/>
                </a:lnTo>
                <a:lnTo>
                  <a:pt x="7194698" y="6858000"/>
                </a:lnTo>
                <a:lnTo>
                  <a:pt x="0" y="6879265"/>
                </a:lnTo>
                <a:lnTo>
                  <a:pt x="3466214" y="2126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214CA4B6-21BC-234A-9FAD-E362D7F194C4}"/>
              </a:ext>
            </a:extLst>
          </p:cNvPr>
          <p:cNvSpPr/>
          <p:nvPr userDrawn="1"/>
        </p:nvSpPr>
        <p:spPr>
          <a:xfrm>
            <a:off x="2571311" y="3814571"/>
            <a:ext cx="2960808" cy="2960808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815F04B4-E3C0-0845-8DEC-98C63E21B466}"/>
              </a:ext>
            </a:extLst>
          </p:cNvPr>
          <p:cNvSpPr/>
          <p:nvPr userDrawn="1"/>
        </p:nvSpPr>
        <p:spPr>
          <a:xfrm rot="10800000">
            <a:off x="2277396" y="3814571"/>
            <a:ext cx="1360968" cy="1360968"/>
          </a:xfrm>
          <a:prstGeom prst="triangle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850A90A-EBB3-314C-9D98-A4220E2739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2569281" y="330912"/>
            <a:ext cx="6217440" cy="6217440"/>
          </a:xfrm>
          <a:custGeom>
            <a:avLst/>
            <a:gdLst>
              <a:gd name="connsiteX0" fmla="*/ 0 w 6063915"/>
              <a:gd name="connsiteY0" fmla="*/ 0 h 6063915"/>
              <a:gd name="connsiteX1" fmla="*/ 6063915 w 6063915"/>
              <a:gd name="connsiteY1" fmla="*/ 0 h 6063915"/>
              <a:gd name="connsiteX2" fmla="*/ 3031957 w 6063915"/>
              <a:gd name="connsiteY2" fmla="*/ 6063915 h 606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63915" h="6063915">
                <a:moveTo>
                  <a:pt x="0" y="0"/>
                </a:moveTo>
                <a:lnTo>
                  <a:pt x="6063915" y="0"/>
                </a:lnTo>
                <a:lnTo>
                  <a:pt x="3031957" y="606391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3001923-8460-C64B-A54B-3221B8A6B8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8108" y="1957888"/>
            <a:ext cx="3815484" cy="1858617"/>
          </a:xfrm>
        </p:spPr>
        <p:txBody>
          <a:bodyPr anchor="b">
            <a:normAutofit/>
          </a:bodyPr>
          <a:lstStyle>
            <a:lvl1pPr algn="ctr">
              <a:defRPr sz="480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E64A275-2629-244A-A66F-FC140850C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110" y="3824390"/>
            <a:ext cx="3815482" cy="2107095"/>
          </a:xfrm>
        </p:spPr>
        <p:txBody>
          <a:bodyPr/>
          <a:lstStyle>
            <a:lvl1pPr marL="182880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1pPr>
            <a:lvl2pPr marL="38404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2pPr>
            <a:lvl3pPr marL="56692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3pPr>
            <a:lvl4pPr marL="74980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4pPr>
            <a:lvl5pPr marL="93268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520102B5-5695-C743-B30E-C92897B48D89}"/>
              </a:ext>
            </a:extLst>
          </p:cNvPr>
          <p:cNvSpPr/>
          <p:nvPr userDrawn="1"/>
        </p:nvSpPr>
        <p:spPr>
          <a:xfrm rot="16200000">
            <a:off x="11604063" y="316289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220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Narrow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0D84E6-6DEA-1D4E-92C3-A360785A027B}"/>
              </a:ext>
            </a:extLst>
          </p:cNvPr>
          <p:cNvSpPr/>
          <p:nvPr userDrawn="1"/>
        </p:nvSpPr>
        <p:spPr>
          <a:xfrm>
            <a:off x="0" y="1730829"/>
            <a:ext cx="8229600" cy="34779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C28500E9-800B-C94A-B6F9-F73D37B2D301}"/>
              </a:ext>
            </a:extLst>
          </p:cNvPr>
          <p:cNvSpPr/>
          <p:nvPr userDrawn="1"/>
        </p:nvSpPr>
        <p:spPr>
          <a:xfrm rot="10800000">
            <a:off x="8749091" y="0"/>
            <a:ext cx="3442907" cy="3112470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1EAD70A4-7AF0-7E4D-ABBC-34DD61D7B01E}"/>
              </a:ext>
            </a:extLst>
          </p:cNvPr>
          <p:cNvSpPr/>
          <p:nvPr userDrawn="1"/>
        </p:nvSpPr>
        <p:spPr>
          <a:xfrm rot="10800000">
            <a:off x="3727215" y="5551712"/>
            <a:ext cx="1424687" cy="1306288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14C43A8B-650C-3B4B-9F8C-592CE9F26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25" y="2464270"/>
            <a:ext cx="5227376" cy="7277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345C704-9538-984E-8D14-D6AEC9A4C42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68623" y="3265903"/>
            <a:ext cx="5227377" cy="1642386"/>
          </a:xfrm>
        </p:spPr>
        <p:txBody>
          <a:bodyPr lIns="91440" rIns="91440" anchor="t">
            <a:normAutofit/>
          </a:bodyPr>
          <a:lstStyle>
            <a:lvl1pPr marL="0" indent="0">
              <a:buNone/>
              <a:defRPr sz="20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647B5AD0-4AD4-9843-9C08-DEF894490A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4593262" y="0"/>
            <a:ext cx="7598736" cy="6858000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8795BE2D-99B1-FE49-84B1-C41E44A8AC0B}"/>
              </a:ext>
            </a:extLst>
          </p:cNvPr>
          <p:cNvSpPr/>
          <p:nvPr userDrawn="1"/>
        </p:nvSpPr>
        <p:spPr>
          <a:xfrm rot="5400000">
            <a:off x="-48606" y="252453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155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Image and Author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34F14FD9-9995-BE48-8C0E-B1454B9F23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6012" y="0"/>
            <a:ext cx="7598735" cy="6858000"/>
          </a:xfrm>
          <a:custGeom>
            <a:avLst/>
            <a:gdLst>
              <a:gd name="connsiteX0" fmla="*/ 0 w 7598735"/>
              <a:gd name="connsiteY0" fmla="*/ 0 h 6858000"/>
              <a:gd name="connsiteX1" fmla="*/ 7598735 w 7598735"/>
              <a:gd name="connsiteY1" fmla="*/ 0 h 6858000"/>
              <a:gd name="connsiteX2" fmla="*/ 7598735 w 7598735"/>
              <a:gd name="connsiteY2" fmla="*/ 6858000 h 6858000"/>
              <a:gd name="connsiteX3" fmla="*/ 0 w 7598735"/>
              <a:gd name="connsiteY3" fmla="*/ 6858000 h 6858000"/>
              <a:gd name="connsiteX4" fmla="*/ 0 w 7598735"/>
              <a:gd name="connsiteY4" fmla="*/ 6378840 h 6858000"/>
              <a:gd name="connsiteX5" fmla="*/ 140333 w 7598735"/>
              <a:gd name="connsiteY5" fmla="*/ 6379536 h 6858000"/>
              <a:gd name="connsiteX6" fmla="*/ 3074919 w 7598735"/>
              <a:gd name="connsiteY6" fmla="*/ 489098 h 6858000"/>
              <a:gd name="connsiteX7" fmla="*/ 0 w 7598735"/>
              <a:gd name="connsiteY7" fmla="*/ 4800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8735" h="6858000">
                <a:moveTo>
                  <a:pt x="0" y="0"/>
                </a:moveTo>
                <a:lnTo>
                  <a:pt x="7598735" y="0"/>
                </a:lnTo>
                <a:lnTo>
                  <a:pt x="7598735" y="6858000"/>
                </a:lnTo>
                <a:lnTo>
                  <a:pt x="0" y="6858000"/>
                </a:lnTo>
                <a:lnTo>
                  <a:pt x="0" y="6378840"/>
                </a:lnTo>
                <a:lnTo>
                  <a:pt x="140333" y="6379536"/>
                </a:lnTo>
                <a:lnTo>
                  <a:pt x="3074919" y="489098"/>
                </a:lnTo>
                <a:lnTo>
                  <a:pt x="0" y="48004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BFAE6FFB-F37C-7040-87B6-654B2F44CE7A}"/>
              </a:ext>
            </a:extLst>
          </p:cNvPr>
          <p:cNvSpPr/>
          <p:nvPr userDrawn="1"/>
        </p:nvSpPr>
        <p:spPr>
          <a:xfrm>
            <a:off x="413825" y="463261"/>
            <a:ext cx="7347125" cy="5911703"/>
          </a:xfrm>
          <a:custGeom>
            <a:avLst/>
            <a:gdLst>
              <a:gd name="connsiteX0" fmla="*/ 125507 w 7347125"/>
              <a:gd name="connsiteY0" fmla="*/ 0 h 5911703"/>
              <a:gd name="connsiteX1" fmla="*/ 7347125 w 7347125"/>
              <a:gd name="connsiteY1" fmla="*/ 21265 h 5911703"/>
              <a:gd name="connsiteX2" fmla="*/ 4412539 w 7347125"/>
              <a:gd name="connsiteY2" fmla="*/ 5911703 h 5911703"/>
              <a:gd name="connsiteX3" fmla="*/ 1007798 w 7347125"/>
              <a:gd name="connsiteY3" fmla="*/ 5894815 h 5911703"/>
              <a:gd name="connsiteX4" fmla="*/ 1007798 w 7347125"/>
              <a:gd name="connsiteY4" fmla="*/ 5901070 h 5911703"/>
              <a:gd name="connsiteX5" fmla="*/ 0 w 7347125"/>
              <a:gd name="connsiteY5" fmla="*/ 5901070 h 5911703"/>
              <a:gd name="connsiteX6" fmla="*/ 0 w 7347125"/>
              <a:gd name="connsiteY6" fmla="*/ 10632 h 5911703"/>
              <a:gd name="connsiteX7" fmla="*/ 125507 w 7347125"/>
              <a:gd name="connsiteY7" fmla="*/ 10632 h 591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47125" h="5911703">
                <a:moveTo>
                  <a:pt x="125507" y="0"/>
                </a:moveTo>
                <a:lnTo>
                  <a:pt x="7347125" y="21265"/>
                </a:lnTo>
                <a:lnTo>
                  <a:pt x="4412539" y="5911703"/>
                </a:lnTo>
                <a:lnTo>
                  <a:pt x="1007798" y="5894815"/>
                </a:lnTo>
                <a:lnTo>
                  <a:pt x="1007798" y="5901070"/>
                </a:lnTo>
                <a:lnTo>
                  <a:pt x="0" y="5901070"/>
                </a:lnTo>
                <a:lnTo>
                  <a:pt x="0" y="10632"/>
                </a:lnTo>
                <a:lnTo>
                  <a:pt x="125507" y="106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8AB73D1-1AA1-4E44-A7DA-8C00D8E10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501" y="1609159"/>
            <a:ext cx="4253334" cy="3639682"/>
          </a:xfrm>
        </p:spPr>
        <p:txBody>
          <a:bodyPr anchor="t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Goes Here</a:t>
            </a:r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611FC0D0-E6E4-7645-B0C7-97FB2012039D}"/>
              </a:ext>
            </a:extLst>
          </p:cNvPr>
          <p:cNvSpPr/>
          <p:nvPr userDrawn="1"/>
        </p:nvSpPr>
        <p:spPr>
          <a:xfrm rot="5400000">
            <a:off x="-48606" y="1669422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924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F11B56-403C-AA43-BA54-5CD9A60BDDC5}"/>
              </a:ext>
            </a:extLst>
          </p:cNvPr>
          <p:cNvGrpSpPr/>
          <p:nvPr userDrawn="1"/>
        </p:nvGrpSpPr>
        <p:grpSpPr>
          <a:xfrm>
            <a:off x="0" y="-4353"/>
            <a:ext cx="6884691" cy="6862353"/>
            <a:chOff x="0" y="-4353"/>
            <a:chExt cx="6884691" cy="6862353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D8BAD61D-F455-9240-A0C6-DE4F40E47C29}"/>
                </a:ext>
              </a:extLst>
            </p:cNvPr>
            <p:cNvSpPr/>
            <p:nvPr userDrawn="1"/>
          </p:nvSpPr>
          <p:spPr>
            <a:xfrm>
              <a:off x="0" y="-4353"/>
              <a:ext cx="6884691" cy="6862353"/>
            </a:xfrm>
            <a:custGeom>
              <a:avLst/>
              <a:gdLst>
                <a:gd name="connsiteX0" fmla="*/ 0 w 6838726"/>
                <a:gd name="connsiteY0" fmla="*/ 0 h 6853468"/>
                <a:gd name="connsiteX1" fmla="*/ 6838726 w 6838726"/>
                <a:gd name="connsiteY1" fmla="*/ 20138 h 6853468"/>
                <a:gd name="connsiteX2" fmla="*/ 3434396 w 6838726"/>
                <a:gd name="connsiteY2" fmla="*/ 6853468 h 6853468"/>
                <a:gd name="connsiteX3" fmla="*/ 0 w 6838726"/>
                <a:gd name="connsiteY3" fmla="*/ 6836433 h 6853468"/>
                <a:gd name="connsiteX4" fmla="*/ 0 w 6838726"/>
                <a:gd name="connsiteY4" fmla="*/ 0 h 6853468"/>
                <a:gd name="connsiteX0" fmla="*/ 15156 w 6853882"/>
                <a:gd name="connsiteY0" fmla="*/ 0 h 6861693"/>
                <a:gd name="connsiteX1" fmla="*/ 6853882 w 6853882"/>
                <a:gd name="connsiteY1" fmla="*/ 20138 h 6861693"/>
                <a:gd name="connsiteX2" fmla="*/ 3449552 w 6853882"/>
                <a:gd name="connsiteY2" fmla="*/ 6853468 h 6861693"/>
                <a:gd name="connsiteX3" fmla="*/ 0 w 6853882"/>
                <a:gd name="connsiteY3" fmla="*/ 6861693 h 6861693"/>
                <a:gd name="connsiteX4" fmla="*/ 15156 w 6853882"/>
                <a:gd name="connsiteY4" fmla="*/ 0 h 6861693"/>
                <a:gd name="connsiteX0" fmla="*/ 15156 w 6853882"/>
                <a:gd name="connsiteY0" fmla="*/ 0 h 6863572"/>
                <a:gd name="connsiteX1" fmla="*/ 6853882 w 6853882"/>
                <a:gd name="connsiteY1" fmla="*/ 20138 h 6863572"/>
                <a:gd name="connsiteX2" fmla="*/ 3444500 w 6853882"/>
                <a:gd name="connsiteY2" fmla="*/ 6863572 h 6863572"/>
                <a:gd name="connsiteX3" fmla="*/ 0 w 6853882"/>
                <a:gd name="connsiteY3" fmla="*/ 6861693 h 6863572"/>
                <a:gd name="connsiteX4" fmla="*/ 15156 w 6853882"/>
                <a:gd name="connsiteY4" fmla="*/ 0 h 6863572"/>
                <a:gd name="connsiteX0" fmla="*/ 0 w 6866861"/>
                <a:gd name="connsiteY0" fmla="*/ 0 h 6856528"/>
                <a:gd name="connsiteX1" fmla="*/ 6866861 w 6866861"/>
                <a:gd name="connsiteY1" fmla="*/ 13094 h 6856528"/>
                <a:gd name="connsiteX2" fmla="*/ 3457479 w 6866861"/>
                <a:gd name="connsiteY2" fmla="*/ 6856528 h 6856528"/>
                <a:gd name="connsiteX3" fmla="*/ 12979 w 6866861"/>
                <a:gd name="connsiteY3" fmla="*/ 6854649 h 6856528"/>
                <a:gd name="connsiteX4" fmla="*/ 0 w 6866861"/>
                <a:gd name="connsiteY4" fmla="*/ 0 h 6856528"/>
                <a:gd name="connsiteX0" fmla="*/ 0 w 6893137"/>
                <a:gd name="connsiteY0" fmla="*/ 7922 h 6864450"/>
                <a:gd name="connsiteX1" fmla="*/ 6893137 w 6893137"/>
                <a:gd name="connsiteY1" fmla="*/ 0 h 6864450"/>
                <a:gd name="connsiteX2" fmla="*/ 3457479 w 6893137"/>
                <a:gd name="connsiteY2" fmla="*/ 6864450 h 6864450"/>
                <a:gd name="connsiteX3" fmla="*/ 12979 w 6893137"/>
                <a:gd name="connsiteY3" fmla="*/ 6862571 h 6864450"/>
                <a:gd name="connsiteX4" fmla="*/ 0 w 6893137"/>
                <a:gd name="connsiteY4" fmla="*/ 7922 h 6864450"/>
                <a:gd name="connsiteX0" fmla="*/ 0 w 6897755"/>
                <a:gd name="connsiteY0" fmla="*/ 0 h 6870380"/>
                <a:gd name="connsiteX1" fmla="*/ 6897755 w 6897755"/>
                <a:gd name="connsiteY1" fmla="*/ 5930 h 6870380"/>
                <a:gd name="connsiteX2" fmla="*/ 3462097 w 6897755"/>
                <a:gd name="connsiteY2" fmla="*/ 6870380 h 6870380"/>
                <a:gd name="connsiteX3" fmla="*/ 17597 w 6897755"/>
                <a:gd name="connsiteY3" fmla="*/ 6868501 h 6870380"/>
                <a:gd name="connsiteX4" fmla="*/ 0 w 6897755"/>
                <a:gd name="connsiteY4" fmla="*/ 0 h 6870380"/>
                <a:gd name="connsiteX0" fmla="*/ 9234 w 6880863"/>
                <a:gd name="connsiteY0" fmla="*/ 0 h 6866017"/>
                <a:gd name="connsiteX1" fmla="*/ 6880863 w 6880863"/>
                <a:gd name="connsiteY1" fmla="*/ 1567 h 6866017"/>
                <a:gd name="connsiteX2" fmla="*/ 3445205 w 6880863"/>
                <a:gd name="connsiteY2" fmla="*/ 6866017 h 6866017"/>
                <a:gd name="connsiteX3" fmla="*/ 705 w 6880863"/>
                <a:gd name="connsiteY3" fmla="*/ 6864138 h 6866017"/>
                <a:gd name="connsiteX4" fmla="*/ 9234 w 6880863"/>
                <a:gd name="connsiteY4" fmla="*/ 0 h 6866017"/>
                <a:gd name="connsiteX0" fmla="*/ 0 w 6884692"/>
                <a:gd name="connsiteY0" fmla="*/ 0 h 6883465"/>
                <a:gd name="connsiteX1" fmla="*/ 6884692 w 6884692"/>
                <a:gd name="connsiteY1" fmla="*/ 19015 h 6883465"/>
                <a:gd name="connsiteX2" fmla="*/ 3449034 w 6884692"/>
                <a:gd name="connsiteY2" fmla="*/ 6883465 h 6883465"/>
                <a:gd name="connsiteX3" fmla="*/ 4534 w 6884692"/>
                <a:gd name="connsiteY3" fmla="*/ 6881586 h 6883465"/>
                <a:gd name="connsiteX4" fmla="*/ 0 w 6884692"/>
                <a:gd name="connsiteY4" fmla="*/ 0 h 6883465"/>
                <a:gd name="connsiteX0" fmla="*/ 9234 w 6880863"/>
                <a:gd name="connsiteY0" fmla="*/ 0 h 6879102"/>
                <a:gd name="connsiteX1" fmla="*/ 6880863 w 6880863"/>
                <a:gd name="connsiteY1" fmla="*/ 14652 h 6879102"/>
                <a:gd name="connsiteX2" fmla="*/ 3445205 w 6880863"/>
                <a:gd name="connsiteY2" fmla="*/ 6879102 h 6879102"/>
                <a:gd name="connsiteX3" fmla="*/ 705 w 6880863"/>
                <a:gd name="connsiteY3" fmla="*/ 6877223 h 6879102"/>
                <a:gd name="connsiteX4" fmla="*/ 9234 w 6880863"/>
                <a:gd name="connsiteY4" fmla="*/ 0 h 6879102"/>
                <a:gd name="connsiteX0" fmla="*/ 0 w 6884691"/>
                <a:gd name="connsiteY0" fmla="*/ 0 h 6874740"/>
                <a:gd name="connsiteX1" fmla="*/ 6884691 w 6884691"/>
                <a:gd name="connsiteY1" fmla="*/ 10290 h 6874740"/>
                <a:gd name="connsiteX2" fmla="*/ 3449033 w 6884691"/>
                <a:gd name="connsiteY2" fmla="*/ 6874740 h 6874740"/>
                <a:gd name="connsiteX3" fmla="*/ 4533 w 6884691"/>
                <a:gd name="connsiteY3" fmla="*/ 6872861 h 6874740"/>
                <a:gd name="connsiteX4" fmla="*/ 0 w 6884691"/>
                <a:gd name="connsiteY4" fmla="*/ 0 h 687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4691" h="6874740">
                  <a:moveTo>
                    <a:pt x="0" y="0"/>
                  </a:moveTo>
                  <a:lnTo>
                    <a:pt x="6884691" y="10290"/>
                  </a:lnTo>
                  <a:lnTo>
                    <a:pt x="3449033" y="6874740"/>
                  </a:lnTo>
                  <a:lnTo>
                    <a:pt x="4533" y="6872861"/>
                  </a:lnTo>
                  <a:cubicBezTo>
                    <a:pt x="207" y="4587978"/>
                    <a:pt x="4326" y="228488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75004ACB-4E38-6449-B733-0C6A6BC40ADD}"/>
                </a:ext>
              </a:extLst>
            </p:cNvPr>
            <p:cNvSpPr/>
            <p:nvPr userDrawn="1"/>
          </p:nvSpPr>
          <p:spPr>
            <a:xfrm>
              <a:off x="3641197" y="5941716"/>
              <a:ext cx="911753" cy="911753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6A52034F-1EDC-3040-A1B3-B572FC286C20}"/>
                </a:ext>
              </a:extLst>
            </p:cNvPr>
            <p:cNvSpPr/>
            <p:nvPr userDrawn="1"/>
          </p:nvSpPr>
          <p:spPr>
            <a:xfrm rot="10800000">
              <a:off x="4944403" y="174432"/>
              <a:ext cx="1590022" cy="1590022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1877EC85-9CA1-EB4F-A9AC-2C02CB520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988" y="1954400"/>
            <a:ext cx="4393415" cy="300235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FD910B80-BD19-CF49-AB0B-1C5DEECEDED5}"/>
              </a:ext>
            </a:extLst>
          </p:cNvPr>
          <p:cNvSpPr/>
          <p:nvPr userDrawn="1"/>
        </p:nvSpPr>
        <p:spPr>
          <a:xfrm rot="5400000">
            <a:off x="-48606" y="316516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032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15DFD37-81D5-5742-B09A-5D4CBF48B7EA}"/>
              </a:ext>
            </a:extLst>
          </p:cNvPr>
          <p:cNvGrpSpPr/>
          <p:nvPr userDrawn="1"/>
        </p:nvGrpSpPr>
        <p:grpSpPr>
          <a:xfrm rot="10800000">
            <a:off x="5294245" y="0"/>
            <a:ext cx="6897755" cy="6858000"/>
            <a:chOff x="-17598" y="0"/>
            <a:chExt cx="6897755" cy="6858000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0CF4E43-4A68-664C-B973-2FE49DC7733D}"/>
                </a:ext>
              </a:extLst>
            </p:cNvPr>
            <p:cNvSpPr/>
            <p:nvPr userDrawn="1"/>
          </p:nvSpPr>
          <p:spPr>
            <a:xfrm>
              <a:off x="-17598" y="0"/>
              <a:ext cx="6897755" cy="6858000"/>
            </a:xfrm>
            <a:custGeom>
              <a:avLst/>
              <a:gdLst>
                <a:gd name="connsiteX0" fmla="*/ 0 w 6838726"/>
                <a:gd name="connsiteY0" fmla="*/ 0 h 6853468"/>
                <a:gd name="connsiteX1" fmla="*/ 6838726 w 6838726"/>
                <a:gd name="connsiteY1" fmla="*/ 20138 h 6853468"/>
                <a:gd name="connsiteX2" fmla="*/ 3434396 w 6838726"/>
                <a:gd name="connsiteY2" fmla="*/ 6853468 h 6853468"/>
                <a:gd name="connsiteX3" fmla="*/ 0 w 6838726"/>
                <a:gd name="connsiteY3" fmla="*/ 6836433 h 6853468"/>
                <a:gd name="connsiteX4" fmla="*/ 0 w 6838726"/>
                <a:gd name="connsiteY4" fmla="*/ 0 h 6853468"/>
                <a:gd name="connsiteX0" fmla="*/ 15156 w 6853882"/>
                <a:gd name="connsiteY0" fmla="*/ 0 h 6861693"/>
                <a:gd name="connsiteX1" fmla="*/ 6853882 w 6853882"/>
                <a:gd name="connsiteY1" fmla="*/ 20138 h 6861693"/>
                <a:gd name="connsiteX2" fmla="*/ 3449552 w 6853882"/>
                <a:gd name="connsiteY2" fmla="*/ 6853468 h 6861693"/>
                <a:gd name="connsiteX3" fmla="*/ 0 w 6853882"/>
                <a:gd name="connsiteY3" fmla="*/ 6861693 h 6861693"/>
                <a:gd name="connsiteX4" fmla="*/ 15156 w 6853882"/>
                <a:gd name="connsiteY4" fmla="*/ 0 h 6861693"/>
                <a:gd name="connsiteX0" fmla="*/ 15156 w 6853882"/>
                <a:gd name="connsiteY0" fmla="*/ 0 h 6863572"/>
                <a:gd name="connsiteX1" fmla="*/ 6853882 w 6853882"/>
                <a:gd name="connsiteY1" fmla="*/ 20138 h 6863572"/>
                <a:gd name="connsiteX2" fmla="*/ 3444500 w 6853882"/>
                <a:gd name="connsiteY2" fmla="*/ 6863572 h 6863572"/>
                <a:gd name="connsiteX3" fmla="*/ 0 w 6853882"/>
                <a:gd name="connsiteY3" fmla="*/ 6861693 h 6863572"/>
                <a:gd name="connsiteX4" fmla="*/ 15156 w 6853882"/>
                <a:gd name="connsiteY4" fmla="*/ 0 h 6863572"/>
                <a:gd name="connsiteX0" fmla="*/ 0 w 6866861"/>
                <a:gd name="connsiteY0" fmla="*/ 0 h 6856528"/>
                <a:gd name="connsiteX1" fmla="*/ 6866861 w 6866861"/>
                <a:gd name="connsiteY1" fmla="*/ 13094 h 6856528"/>
                <a:gd name="connsiteX2" fmla="*/ 3457479 w 6866861"/>
                <a:gd name="connsiteY2" fmla="*/ 6856528 h 6856528"/>
                <a:gd name="connsiteX3" fmla="*/ 12979 w 6866861"/>
                <a:gd name="connsiteY3" fmla="*/ 6854649 h 6856528"/>
                <a:gd name="connsiteX4" fmla="*/ 0 w 6866861"/>
                <a:gd name="connsiteY4" fmla="*/ 0 h 6856528"/>
                <a:gd name="connsiteX0" fmla="*/ 0 w 6893137"/>
                <a:gd name="connsiteY0" fmla="*/ 7922 h 6864450"/>
                <a:gd name="connsiteX1" fmla="*/ 6893137 w 6893137"/>
                <a:gd name="connsiteY1" fmla="*/ 0 h 6864450"/>
                <a:gd name="connsiteX2" fmla="*/ 3457479 w 6893137"/>
                <a:gd name="connsiteY2" fmla="*/ 6864450 h 6864450"/>
                <a:gd name="connsiteX3" fmla="*/ 12979 w 6893137"/>
                <a:gd name="connsiteY3" fmla="*/ 6862571 h 6864450"/>
                <a:gd name="connsiteX4" fmla="*/ 0 w 6893137"/>
                <a:gd name="connsiteY4" fmla="*/ 7922 h 6864450"/>
                <a:gd name="connsiteX0" fmla="*/ 0 w 6897755"/>
                <a:gd name="connsiteY0" fmla="*/ 0 h 6870380"/>
                <a:gd name="connsiteX1" fmla="*/ 6897755 w 6897755"/>
                <a:gd name="connsiteY1" fmla="*/ 5930 h 6870380"/>
                <a:gd name="connsiteX2" fmla="*/ 3462097 w 6897755"/>
                <a:gd name="connsiteY2" fmla="*/ 6870380 h 6870380"/>
                <a:gd name="connsiteX3" fmla="*/ 17597 w 6897755"/>
                <a:gd name="connsiteY3" fmla="*/ 6868501 h 6870380"/>
                <a:gd name="connsiteX4" fmla="*/ 0 w 6897755"/>
                <a:gd name="connsiteY4" fmla="*/ 0 h 687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97755" h="6870380">
                  <a:moveTo>
                    <a:pt x="0" y="0"/>
                  </a:moveTo>
                  <a:lnTo>
                    <a:pt x="6897755" y="5930"/>
                  </a:lnTo>
                  <a:lnTo>
                    <a:pt x="3462097" y="6870380"/>
                  </a:lnTo>
                  <a:lnTo>
                    <a:pt x="17597" y="6868501"/>
                  </a:lnTo>
                  <a:cubicBezTo>
                    <a:pt x="13271" y="4583618"/>
                    <a:pt x="4326" y="228488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AFAD3D76-9126-CC42-90B0-5BF85DC91E3E}"/>
                </a:ext>
              </a:extLst>
            </p:cNvPr>
            <p:cNvSpPr/>
            <p:nvPr userDrawn="1"/>
          </p:nvSpPr>
          <p:spPr>
            <a:xfrm>
              <a:off x="3641197" y="5941716"/>
              <a:ext cx="911753" cy="911753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9D011AB3-8218-AE4F-9DF7-810A1B45C453}"/>
                </a:ext>
              </a:extLst>
            </p:cNvPr>
            <p:cNvSpPr/>
            <p:nvPr userDrawn="1"/>
          </p:nvSpPr>
          <p:spPr>
            <a:xfrm rot="10800000">
              <a:off x="4944403" y="174432"/>
              <a:ext cx="1590022" cy="1590022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877EC85-9CA1-EB4F-A9AC-2C02CB520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5272" y="1954400"/>
            <a:ext cx="3889053" cy="300235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D84320FE-42A3-294B-AAE0-3D16A63E3599}"/>
              </a:ext>
            </a:extLst>
          </p:cNvPr>
          <p:cNvSpPr/>
          <p:nvPr userDrawn="1"/>
        </p:nvSpPr>
        <p:spPr>
          <a:xfrm rot="16200000">
            <a:off x="11604063" y="316289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37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FFCAC17-2511-3D4F-A318-B241447A2C02}"/>
              </a:ext>
            </a:extLst>
          </p:cNvPr>
          <p:cNvSpPr/>
          <p:nvPr userDrawn="1"/>
        </p:nvSpPr>
        <p:spPr>
          <a:xfrm>
            <a:off x="413825" y="2941613"/>
            <a:ext cx="11364350" cy="34326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13F5538-7999-A74B-BCB7-A96C8DBCC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4280546"/>
            <a:ext cx="10452848" cy="1791071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Date Placeholder 6">
            <a:extLst>
              <a:ext uri="{FF2B5EF4-FFF2-40B4-BE49-F238E27FC236}">
                <a16:creationId xmlns:a16="http://schemas.microsoft.com/office/drawing/2014/main" id="{DE5056B4-56A3-6E40-92E1-FA33B5C8F8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/>
          <a:lstStyle/>
          <a:p>
            <a:fld id="{4BE1D723-8F53-4F53-90B0-1982A396982E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A47DE6D7-793F-C846-8A00-3061847B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B4C61174-2D39-E640-8A16-DCE65554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itle 9">
            <a:extLst>
              <a:ext uri="{FF2B5EF4-FFF2-40B4-BE49-F238E27FC236}">
                <a16:creationId xmlns:a16="http://schemas.microsoft.com/office/drawing/2014/main" id="{13596EE0-A679-3B49-BA9A-D5C79B0C8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3143154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3E931B03-E301-6D48-8377-B08DA6C95F0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249401AC-F116-8B4C-A1A0-CF88B63E549B}"/>
              </a:ext>
            </a:extLst>
          </p:cNvPr>
          <p:cNvSpPr/>
          <p:nvPr userDrawn="1"/>
        </p:nvSpPr>
        <p:spPr>
          <a:xfrm rot="5400000">
            <a:off x="-48606" y="333456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A3226FF-244B-B540-ABAC-5C0E3DE310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3824" y="483782"/>
            <a:ext cx="11365992" cy="2457856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448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329" y="2031121"/>
            <a:ext cx="4534616" cy="393315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30" y="893729"/>
            <a:ext cx="4534616" cy="910492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rgbClr val="C5AE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5D5DA7E-149B-BB4E-918D-C5FF23087F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27491" y="0"/>
            <a:ext cx="8464509" cy="6858000"/>
          </a:xfrm>
          <a:custGeom>
            <a:avLst/>
            <a:gdLst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3440072 w 8464509"/>
              <a:gd name="connsiteY6" fmla="*/ 6839148 h 6858000"/>
              <a:gd name="connsiteX7" fmla="*/ 0 w 8464509"/>
              <a:gd name="connsiteY7" fmla="*/ 685800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0 w 8464509"/>
              <a:gd name="connsiteY6" fmla="*/ 6858000 h 6858000"/>
              <a:gd name="connsiteX7" fmla="*/ 3426278 w 8464509"/>
              <a:gd name="connsiteY7" fmla="*/ 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426278 w 8464509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4509" h="6858000">
                <a:moveTo>
                  <a:pt x="3426278" y="0"/>
                </a:moveTo>
                <a:lnTo>
                  <a:pt x="3440072" y="37000"/>
                </a:lnTo>
                <a:lnTo>
                  <a:pt x="3440072" y="0"/>
                </a:lnTo>
                <a:lnTo>
                  <a:pt x="8464509" y="0"/>
                </a:lnTo>
                <a:lnTo>
                  <a:pt x="8464509" y="6858000"/>
                </a:lnTo>
                <a:lnTo>
                  <a:pt x="0" y="6858000"/>
                </a:lnTo>
                <a:lnTo>
                  <a:pt x="3426278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BEBB0DCE-DD71-FF40-B471-A617514321E6}"/>
              </a:ext>
            </a:extLst>
          </p:cNvPr>
          <p:cNvSpPr/>
          <p:nvPr userDrawn="1"/>
        </p:nvSpPr>
        <p:spPr>
          <a:xfrm rot="10800000">
            <a:off x="5869115" y="4530"/>
            <a:ext cx="911753" cy="91175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337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329" y="2031121"/>
            <a:ext cx="10452848" cy="393315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8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93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8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23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13F7CD6-7F0D-1C4F-AE97-8E76514EE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2031121"/>
            <a:ext cx="10452848" cy="393315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9">
            <a:extLst>
              <a:ext uri="{FF2B5EF4-FFF2-40B4-BE49-F238E27FC236}">
                <a16:creationId xmlns:a16="http://schemas.microsoft.com/office/drawing/2014/main" id="{FC3934F6-C727-0048-AD31-76E16E779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0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9">
            <a:extLst>
              <a:ext uri="{FF2B5EF4-FFF2-40B4-BE49-F238E27FC236}">
                <a16:creationId xmlns:a16="http://schemas.microsoft.com/office/drawing/2014/main" id="{FC3934F6-C727-0048-AD31-76E16E779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43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98B14A3-A5A4-2F4A-95D8-651E4818BB24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FA21A50F-6662-5046-B75A-1261DC14ABF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FDC47F2-EE1F-4644-989A-72996AC94A96}"/>
              </a:ext>
            </a:extLst>
          </p:cNvPr>
          <p:cNvGrpSpPr/>
          <p:nvPr userDrawn="1"/>
        </p:nvGrpSpPr>
        <p:grpSpPr>
          <a:xfrm>
            <a:off x="401408" y="1983214"/>
            <a:ext cx="5127171" cy="979022"/>
            <a:chOff x="417597" y="1992086"/>
            <a:chExt cx="5127171" cy="97902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86ED203-5311-5B45-870D-8D058E718B91}"/>
                </a:ext>
              </a:extLst>
            </p:cNvPr>
            <p:cNvSpPr/>
            <p:nvPr/>
          </p:nvSpPr>
          <p:spPr>
            <a:xfrm>
              <a:off x="417597" y="1992086"/>
              <a:ext cx="5127171" cy="7047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DE2C0F56-426C-5F4D-AAFD-DF53CA60DB1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821824" y="2696788"/>
              <a:ext cx="318212" cy="2743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125" y="1984781"/>
            <a:ext cx="4639736" cy="703135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125" y="3154858"/>
            <a:ext cx="4639736" cy="2870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C9B82D-42A0-2549-AF1A-BB955578D14E}"/>
              </a:ext>
            </a:extLst>
          </p:cNvPr>
          <p:cNvGrpSpPr/>
          <p:nvPr userDrawn="1"/>
        </p:nvGrpSpPr>
        <p:grpSpPr>
          <a:xfrm>
            <a:off x="6663674" y="1983214"/>
            <a:ext cx="5127171" cy="979022"/>
            <a:chOff x="417597" y="1992086"/>
            <a:chExt cx="5127171" cy="97902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F986011-7709-A448-BC93-37507571BAF8}"/>
                </a:ext>
              </a:extLst>
            </p:cNvPr>
            <p:cNvSpPr/>
            <p:nvPr/>
          </p:nvSpPr>
          <p:spPr>
            <a:xfrm>
              <a:off x="417597" y="1992086"/>
              <a:ext cx="5127171" cy="7047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97EFE62B-D2C4-6147-8593-BDB17D7FB78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822076" y="2696788"/>
              <a:ext cx="318212" cy="2743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343E295-0EB5-2B45-8B07-FB33A0D549D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07391" y="1984781"/>
            <a:ext cx="4639736" cy="703135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86411A82-4B2C-2345-940D-003FAE95661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907391" y="3154858"/>
            <a:ext cx="4639736" cy="2870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1638DF-1560-0147-9FCE-648610243627}"/>
              </a:ext>
            </a:extLst>
          </p:cNvPr>
          <p:cNvCxnSpPr/>
          <p:nvPr userDrawn="1"/>
        </p:nvCxnSpPr>
        <p:spPr>
          <a:xfrm>
            <a:off x="6096000" y="2055833"/>
            <a:ext cx="0" cy="381326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9">
            <a:extLst>
              <a:ext uri="{FF2B5EF4-FFF2-40B4-BE49-F238E27FC236}">
                <a16:creationId xmlns:a16="http://schemas.microsoft.com/office/drawing/2014/main" id="{6500C466-2C7C-0F41-ADF8-F36158F8B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30" y="893729"/>
            <a:ext cx="10205573" cy="91049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473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E5791F-3F71-BF44-BA4E-0B7D386184DC}"/>
              </a:ext>
            </a:extLst>
          </p:cNvPr>
          <p:cNvSpPr/>
          <p:nvPr userDrawn="1"/>
        </p:nvSpPr>
        <p:spPr>
          <a:xfrm>
            <a:off x="0" y="467833"/>
            <a:ext cx="11729822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19AE2E01-52D8-994A-80AC-622260011952}"/>
              </a:ext>
            </a:extLst>
          </p:cNvPr>
          <p:cNvSpPr/>
          <p:nvPr userDrawn="1"/>
        </p:nvSpPr>
        <p:spPr>
          <a:xfrm>
            <a:off x="1915754" y="3684257"/>
            <a:ext cx="3112470" cy="3112470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B8F16C36-FC88-9044-8303-4AAB2C148BA5}"/>
              </a:ext>
            </a:extLst>
          </p:cNvPr>
          <p:cNvSpPr/>
          <p:nvPr userDrawn="1"/>
        </p:nvSpPr>
        <p:spPr>
          <a:xfrm>
            <a:off x="4668946" y="522786"/>
            <a:ext cx="718556" cy="718556"/>
          </a:xfrm>
          <a:prstGeom prst="triangle">
            <a:avLst/>
          </a:prstGeom>
          <a:pattFill prst="dkHorz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DA0D001-BFE9-164E-A088-53FE53ABF5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123378" cy="6864485"/>
          </a:xfrm>
          <a:custGeom>
            <a:avLst/>
            <a:gdLst>
              <a:gd name="connsiteX0" fmla="*/ 1602021 w 6096000"/>
              <a:gd name="connsiteY0" fmla="*/ 0 h 6858000"/>
              <a:gd name="connsiteX1" fmla="*/ 6096000 w 6096000"/>
              <a:gd name="connsiteY1" fmla="*/ 0 h 6858000"/>
              <a:gd name="connsiteX2" fmla="*/ 1612869 w 6096000"/>
              <a:gd name="connsiteY2" fmla="*/ 6841445 h 6858000"/>
              <a:gd name="connsiteX3" fmla="*/ 1612869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6" fmla="*/ 1602021 w 6096000"/>
              <a:gd name="connsiteY6" fmla="*/ 0 h 6858000"/>
              <a:gd name="connsiteX0" fmla="*/ 1602021 w 6096000"/>
              <a:gd name="connsiteY0" fmla="*/ 0 h 6858000"/>
              <a:gd name="connsiteX1" fmla="*/ 6096000 w 6096000"/>
              <a:gd name="connsiteY1" fmla="*/ 0 h 6858000"/>
              <a:gd name="connsiteX2" fmla="*/ 2014112 w 6096000"/>
              <a:gd name="connsiteY2" fmla="*/ 6857657 h 6858000"/>
              <a:gd name="connsiteX3" fmla="*/ 1612869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6" fmla="*/ 1602021 w 6096000"/>
              <a:gd name="connsiteY6" fmla="*/ 0 h 6858000"/>
              <a:gd name="connsiteX0" fmla="*/ 1602021 w 6096000"/>
              <a:gd name="connsiteY0" fmla="*/ 0 h 6864485"/>
              <a:gd name="connsiteX1" fmla="*/ 6096000 w 6096000"/>
              <a:gd name="connsiteY1" fmla="*/ 0 h 6864485"/>
              <a:gd name="connsiteX2" fmla="*/ 2014112 w 6096000"/>
              <a:gd name="connsiteY2" fmla="*/ 6857657 h 6864485"/>
              <a:gd name="connsiteX3" fmla="*/ 2033403 w 6096000"/>
              <a:gd name="connsiteY3" fmla="*/ 6864485 h 6864485"/>
              <a:gd name="connsiteX4" fmla="*/ 0 w 6096000"/>
              <a:gd name="connsiteY4" fmla="*/ 6858000 h 6864485"/>
              <a:gd name="connsiteX5" fmla="*/ 0 w 6096000"/>
              <a:gd name="connsiteY5" fmla="*/ 0 h 6864485"/>
              <a:gd name="connsiteX6" fmla="*/ 1602021 w 6096000"/>
              <a:gd name="connsiteY6" fmla="*/ 0 h 6864485"/>
              <a:gd name="connsiteX0" fmla="*/ 1602021 w 6096000"/>
              <a:gd name="connsiteY0" fmla="*/ 0 h 6864485"/>
              <a:gd name="connsiteX1" fmla="*/ 6096000 w 6096000"/>
              <a:gd name="connsiteY1" fmla="*/ 0 h 6864485"/>
              <a:gd name="connsiteX2" fmla="*/ 2014112 w 6096000"/>
              <a:gd name="connsiteY2" fmla="*/ 6857657 h 6864485"/>
              <a:gd name="connsiteX3" fmla="*/ 2002538 w 6096000"/>
              <a:gd name="connsiteY3" fmla="*/ 6864485 h 6864485"/>
              <a:gd name="connsiteX4" fmla="*/ 0 w 6096000"/>
              <a:gd name="connsiteY4" fmla="*/ 6858000 h 6864485"/>
              <a:gd name="connsiteX5" fmla="*/ 0 w 6096000"/>
              <a:gd name="connsiteY5" fmla="*/ 0 h 6864485"/>
              <a:gd name="connsiteX6" fmla="*/ 1602021 w 6096000"/>
              <a:gd name="connsiteY6" fmla="*/ 0 h 686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4485">
                <a:moveTo>
                  <a:pt x="1602021" y="0"/>
                </a:moveTo>
                <a:lnTo>
                  <a:pt x="6096000" y="0"/>
                </a:lnTo>
                <a:lnTo>
                  <a:pt x="2014112" y="6857657"/>
                </a:lnTo>
                <a:lnTo>
                  <a:pt x="2002538" y="6864485"/>
                </a:lnTo>
                <a:lnTo>
                  <a:pt x="0" y="6858000"/>
                </a:lnTo>
                <a:lnTo>
                  <a:pt x="0" y="0"/>
                </a:lnTo>
                <a:lnTo>
                  <a:pt x="160202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10C3D4C-012F-184D-B7D5-E89B7B9A72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6410" y="2679259"/>
            <a:ext cx="2988860" cy="1395208"/>
          </a:xfrm>
        </p:spPr>
        <p:txBody>
          <a:bodyPr lIns="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16862ED-2F5E-FE49-AB49-49CEC0EA33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18426" y="793580"/>
            <a:ext cx="3304279" cy="5270839"/>
          </a:xfrm>
        </p:spPr>
        <p:txBody>
          <a:bodyPr lIns="0" anchor="ctr"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spc="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2pPr>
            <a:lvl3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3pPr>
            <a:lvl4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4pPr>
            <a:lvl5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15982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31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85" r:id="rId2"/>
    <p:sldLayoutId id="2147483783" r:id="rId3"/>
    <p:sldLayoutId id="2147483765" r:id="rId4"/>
    <p:sldLayoutId id="2147483787" r:id="rId5"/>
    <p:sldLayoutId id="2147483784" r:id="rId6"/>
    <p:sldLayoutId id="2147483786" r:id="rId7"/>
    <p:sldLayoutId id="2147483774" r:id="rId8"/>
    <p:sldLayoutId id="2147483781" r:id="rId9"/>
    <p:sldLayoutId id="2147483779" r:id="rId10"/>
    <p:sldLayoutId id="2147483780" r:id="rId11"/>
    <p:sldLayoutId id="2147483778" r:id="rId12"/>
    <p:sldLayoutId id="2147483777" r:id="rId13"/>
    <p:sldLayoutId id="2147483776" r:id="rId14"/>
    <p:sldLayoutId id="2147483782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7C09F3-1BE8-0445-A3C4-9C100D32B8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ROBERT’S RULES OF ORDER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770EE27-FD77-894D-9D88-F5A548E1DC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Professor Alejandro Moreno</a:t>
            </a:r>
          </a:p>
          <a:p>
            <a:r>
              <a:rPr lang="en-US" dirty="0"/>
              <a:t>10/14/2025</a:t>
            </a:r>
          </a:p>
          <a:p>
            <a:endParaRPr lang="en-US" dirty="0"/>
          </a:p>
        </p:txBody>
      </p:sp>
      <p:pic>
        <p:nvPicPr>
          <p:cNvPr id="16" name="Picture Placeholder 15" descr="people looking at floorplan">
            <a:extLst>
              <a:ext uri="{FF2B5EF4-FFF2-40B4-BE49-F238E27FC236}">
                <a16:creationId xmlns:a16="http://schemas.microsoft.com/office/drawing/2014/main" id="{DAC60D5D-D287-9B45-9F54-93A410AFF14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4110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D7F6A80-08DF-8645-A4CD-7D0B49A3B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rial"/>
                <a:cs typeface="Arial"/>
              </a:rPr>
              <a:t>Why</a:t>
            </a:r>
            <a:r>
              <a:rPr lang="en-US" b="1" spc="-40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follow</a:t>
            </a:r>
            <a:r>
              <a:rPr lang="en-US" b="1" spc="-10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Robert’s</a:t>
            </a:r>
            <a:r>
              <a:rPr lang="en-US" b="1" spc="-20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Rules</a:t>
            </a:r>
            <a:r>
              <a:rPr lang="en-US" b="1" spc="-20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of</a:t>
            </a:r>
            <a:r>
              <a:rPr lang="en-US" b="1" spc="-20" dirty="0">
                <a:latin typeface="Arial"/>
                <a:cs typeface="Arial"/>
              </a:rPr>
              <a:t> </a:t>
            </a:r>
            <a:r>
              <a:rPr lang="en-US" b="1" spc="-10" dirty="0">
                <a:latin typeface="Arial"/>
                <a:cs typeface="Arial"/>
              </a:rPr>
              <a:t>Order?</a:t>
            </a:r>
            <a:br>
              <a:rPr lang="en-US" dirty="0">
                <a:latin typeface="Arial"/>
                <a:cs typeface="Arial"/>
              </a:rPr>
            </a:br>
            <a:endParaRPr lang="en-US" dirty="0"/>
          </a:p>
        </p:txBody>
      </p:sp>
      <p:pic>
        <p:nvPicPr>
          <p:cNvPr id="28" name="Picture Placeholder 27" descr="woman looking down">
            <a:extLst>
              <a:ext uri="{FF2B5EF4-FFF2-40B4-BE49-F238E27FC236}">
                <a16:creationId xmlns:a16="http://schemas.microsoft.com/office/drawing/2014/main" id="{9E319FF9-B321-9D4B-AA89-6EFE572936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44819" y="597553"/>
            <a:ext cx="6063915" cy="606391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F424A2-4076-835D-69FB-54C1F2E59330}"/>
              </a:ext>
            </a:extLst>
          </p:cNvPr>
          <p:cNvSpPr txBox="1"/>
          <p:nvPr/>
        </p:nvSpPr>
        <p:spPr>
          <a:xfrm>
            <a:off x="5021179" y="3161112"/>
            <a:ext cx="678581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9900" indent="-228600">
              <a:buFont typeface="Wingdings"/>
              <a:buChar char=""/>
              <a:tabLst>
                <a:tab pos="469900" algn="l"/>
              </a:tabLst>
            </a:pPr>
            <a:r>
              <a:rPr lang="en-US" sz="2400" dirty="0">
                <a:latin typeface="Arial"/>
                <a:cs typeface="Arial"/>
              </a:rPr>
              <a:t>Allows</a:t>
            </a:r>
            <a:r>
              <a:rPr lang="en-US" sz="2400" spc="-2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for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democratic</a:t>
            </a:r>
            <a:r>
              <a:rPr lang="en-US" sz="2400" spc="-3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speech</a:t>
            </a:r>
            <a:r>
              <a:rPr lang="en-US" sz="2400" spc="-2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and</a:t>
            </a:r>
            <a:r>
              <a:rPr lang="en-US" sz="2400" spc="-30" dirty="0">
                <a:latin typeface="Arial"/>
                <a:cs typeface="Arial"/>
              </a:rPr>
              <a:t> </a:t>
            </a:r>
            <a:r>
              <a:rPr lang="en-US" sz="2400" spc="-10" dirty="0">
                <a:latin typeface="Arial"/>
                <a:cs typeface="Arial"/>
              </a:rPr>
              <a:t>action</a:t>
            </a:r>
          </a:p>
          <a:p>
            <a:pPr marL="469900" indent="-228600">
              <a:buFont typeface="Wingdings"/>
              <a:buChar char=""/>
              <a:tabLst>
                <a:tab pos="469900" algn="l"/>
              </a:tabLst>
            </a:pPr>
            <a:endParaRPr lang="en-US" sz="2400" dirty="0">
              <a:latin typeface="Arial"/>
              <a:cs typeface="Arial"/>
            </a:endParaRPr>
          </a:p>
          <a:p>
            <a:pPr marL="469900" indent="-228600">
              <a:buFont typeface="Wingdings"/>
              <a:buChar char=""/>
              <a:tabLst>
                <a:tab pos="469900" algn="l"/>
              </a:tabLst>
            </a:pPr>
            <a:r>
              <a:rPr lang="en-US" sz="2400" dirty="0">
                <a:latin typeface="Arial"/>
                <a:cs typeface="Arial"/>
              </a:rPr>
              <a:t>Preservers</a:t>
            </a:r>
            <a:r>
              <a:rPr lang="en-US" sz="2400" spc="-35" dirty="0">
                <a:latin typeface="Arial"/>
                <a:cs typeface="Arial"/>
              </a:rPr>
              <a:t> </a:t>
            </a:r>
            <a:r>
              <a:rPr lang="en-US" sz="2400" spc="-10" dirty="0">
                <a:latin typeface="Arial"/>
                <a:cs typeface="Arial"/>
              </a:rPr>
              <a:t>order</a:t>
            </a:r>
          </a:p>
          <a:p>
            <a:pPr marL="469900" indent="-228600">
              <a:buFont typeface="Wingdings"/>
              <a:buChar char=""/>
              <a:tabLst>
                <a:tab pos="469900" algn="l"/>
              </a:tabLst>
            </a:pPr>
            <a:endParaRPr lang="en-US" sz="2400" dirty="0">
              <a:latin typeface="Arial"/>
              <a:cs typeface="Arial"/>
            </a:endParaRPr>
          </a:p>
          <a:p>
            <a:pPr marL="470534" indent="-228600">
              <a:buFont typeface="Wingdings"/>
              <a:buChar char=""/>
              <a:tabLst>
                <a:tab pos="470534" algn="l"/>
              </a:tabLst>
            </a:pPr>
            <a:r>
              <a:rPr lang="en-US" sz="2400" dirty="0">
                <a:latin typeface="Arial"/>
                <a:cs typeface="Arial"/>
              </a:rPr>
              <a:t>Rights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of</a:t>
            </a:r>
            <a:r>
              <a:rPr lang="en-US" sz="2400" spc="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the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spc="-10" dirty="0">
                <a:latin typeface="Arial"/>
                <a:cs typeface="Arial"/>
              </a:rPr>
              <a:t>organization</a:t>
            </a:r>
            <a:r>
              <a:rPr lang="en-US" sz="2400" spc="-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supersede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the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rights of</a:t>
            </a:r>
            <a:r>
              <a:rPr lang="en-US" sz="2400" spc="-5" dirty="0">
                <a:latin typeface="Arial"/>
                <a:cs typeface="Arial"/>
              </a:rPr>
              <a:t> </a:t>
            </a:r>
            <a:r>
              <a:rPr lang="en-US" sz="2400" spc="-10" dirty="0">
                <a:latin typeface="Arial"/>
                <a:cs typeface="Arial"/>
              </a:rPr>
              <a:t>individuals</a:t>
            </a:r>
          </a:p>
          <a:p>
            <a:pPr marL="470534" indent="-228600">
              <a:buFont typeface="Wingdings"/>
              <a:buChar char=""/>
              <a:tabLst>
                <a:tab pos="470534" algn="l"/>
              </a:tabLst>
            </a:pPr>
            <a:endParaRPr lang="en-US" sz="2400" dirty="0">
              <a:latin typeface="Arial"/>
              <a:cs typeface="Arial"/>
            </a:endParaRPr>
          </a:p>
          <a:p>
            <a:pPr marL="470534" indent="-228600">
              <a:buFont typeface="Wingdings"/>
              <a:buChar char=""/>
              <a:tabLst>
                <a:tab pos="470534" algn="l"/>
              </a:tabLst>
            </a:pPr>
            <a:r>
              <a:rPr lang="en-US" sz="2400" dirty="0">
                <a:latin typeface="Arial"/>
                <a:cs typeface="Arial"/>
              </a:rPr>
              <a:t>Facilitates</a:t>
            </a:r>
            <a:r>
              <a:rPr lang="en-US" sz="2400" spc="-4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group</a:t>
            </a:r>
            <a:r>
              <a:rPr lang="en-US" sz="2400" spc="-35" dirty="0">
                <a:latin typeface="Arial"/>
                <a:cs typeface="Arial"/>
              </a:rPr>
              <a:t> </a:t>
            </a:r>
            <a:r>
              <a:rPr lang="en-US" sz="2400" spc="-10" dirty="0">
                <a:latin typeface="Arial"/>
                <a:cs typeface="Arial"/>
              </a:rPr>
              <a:t>decisions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285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51C228-B9D7-6F4B-9504-969693D47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anchor="ctr">
            <a:normAutofit/>
          </a:bodyPr>
          <a:lstStyle/>
          <a:p>
            <a:r>
              <a:rPr lang="en-US" dirty="0"/>
              <a:t>Meeting Agendas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87D67860-0914-8E7F-E82B-6FEFAF726A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7204165"/>
              </p:ext>
            </p:extLst>
          </p:nvPr>
        </p:nvGraphicFramePr>
        <p:xfrm>
          <a:off x="932329" y="2031121"/>
          <a:ext cx="10452848" cy="3933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3988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Placeholder 25" descr="woman looking at tablet device">
            <a:extLst>
              <a:ext uri="{FF2B5EF4-FFF2-40B4-BE49-F238E27FC236}">
                <a16:creationId xmlns:a16="http://schemas.microsoft.com/office/drawing/2014/main" id="{7BB0D9BC-46FF-F44B-953D-31A74B8034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" b="25501"/>
          <a:stretch>
            <a:fillRect/>
          </a:stretch>
        </p:blipFill>
        <p:spPr>
          <a:xfrm flipH="1">
            <a:off x="444819" y="597553"/>
            <a:ext cx="6063915" cy="6063915"/>
          </a:xfr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6A39CFE-F193-9048-BE90-69178B4C3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6994" y="1535397"/>
            <a:ext cx="4845068" cy="1858617"/>
          </a:xfrm>
        </p:spPr>
        <p:txBody>
          <a:bodyPr anchor="b">
            <a:normAutofit/>
          </a:bodyPr>
          <a:lstStyle/>
          <a:p>
            <a:r>
              <a:rPr lang="en-US" dirty="0"/>
              <a:t>Motions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CB5DE7-C0EC-D942-81AE-50AB9E5F5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6996" y="3401899"/>
            <a:ext cx="4845066" cy="2107095"/>
          </a:xfrm>
        </p:spPr>
        <p:txBody>
          <a:bodyPr>
            <a:normAutofit/>
          </a:bodyPr>
          <a:lstStyle/>
          <a:p>
            <a:pPr marL="469900" marR="448309" lvl="1" indent="-229235">
              <a:spcBef>
                <a:spcPts val="75"/>
              </a:spcBef>
              <a:buFont typeface="Wingdings"/>
              <a:buChar char=""/>
              <a:tabLst>
                <a:tab pos="469900" algn="l"/>
              </a:tabLst>
            </a:pPr>
            <a:r>
              <a:rPr lang="en-US" sz="2000"/>
              <a:t>A</a:t>
            </a:r>
            <a:r>
              <a:rPr lang="en-US" sz="2000" spc="-15"/>
              <a:t> </a:t>
            </a:r>
            <a:r>
              <a:rPr lang="en-US" sz="2000"/>
              <a:t>motion</a:t>
            </a:r>
            <a:r>
              <a:rPr lang="en-US" sz="2000" spc="-10"/>
              <a:t> </a:t>
            </a:r>
            <a:r>
              <a:rPr lang="en-US" sz="2000"/>
              <a:t>is</a:t>
            </a:r>
            <a:r>
              <a:rPr lang="en-US" sz="2000" spc="-10"/>
              <a:t> </a:t>
            </a:r>
            <a:r>
              <a:rPr lang="en-US" sz="2000"/>
              <a:t>a</a:t>
            </a:r>
            <a:r>
              <a:rPr lang="en-US" sz="2000" spc="-30"/>
              <a:t> </a:t>
            </a:r>
            <a:r>
              <a:rPr lang="en-US" sz="2000"/>
              <a:t>formal</a:t>
            </a:r>
            <a:r>
              <a:rPr lang="en-US" sz="2000" spc="-10"/>
              <a:t> </a:t>
            </a:r>
            <a:r>
              <a:rPr lang="en-US" sz="2000"/>
              <a:t>proposal</a:t>
            </a:r>
            <a:r>
              <a:rPr lang="en-US" sz="2000" spc="-15"/>
              <a:t> </a:t>
            </a:r>
            <a:r>
              <a:rPr lang="en-US" sz="2000"/>
              <a:t>by</a:t>
            </a:r>
            <a:r>
              <a:rPr lang="en-US" sz="2000" spc="-20"/>
              <a:t> </a:t>
            </a:r>
            <a:r>
              <a:rPr lang="en-US" sz="2000"/>
              <a:t>a</a:t>
            </a:r>
            <a:r>
              <a:rPr lang="en-US" sz="2000" spc="-15"/>
              <a:t> </a:t>
            </a:r>
            <a:r>
              <a:rPr lang="en-US" sz="2000"/>
              <a:t>member</a:t>
            </a:r>
            <a:r>
              <a:rPr lang="en-US" sz="2000" spc="-15"/>
              <a:t> </a:t>
            </a:r>
            <a:r>
              <a:rPr lang="en-US" sz="2000"/>
              <a:t>that</a:t>
            </a:r>
            <a:r>
              <a:rPr lang="en-US" sz="2000" spc="-10"/>
              <a:t> </a:t>
            </a:r>
            <a:r>
              <a:rPr lang="en-US" sz="2000"/>
              <a:t>the</a:t>
            </a:r>
            <a:r>
              <a:rPr lang="en-US" sz="2000" spc="-25"/>
              <a:t> </a:t>
            </a:r>
            <a:r>
              <a:rPr lang="en-US" sz="2000"/>
              <a:t>group</a:t>
            </a:r>
            <a:r>
              <a:rPr lang="en-US" sz="2000" spc="-20"/>
              <a:t> </a:t>
            </a:r>
            <a:r>
              <a:rPr lang="en-US" sz="2000"/>
              <a:t>take</a:t>
            </a:r>
            <a:r>
              <a:rPr lang="en-US" sz="2000" spc="-20"/>
              <a:t> </a:t>
            </a:r>
            <a:r>
              <a:rPr lang="en-US" sz="2000"/>
              <a:t>a</a:t>
            </a:r>
            <a:r>
              <a:rPr lang="en-US" sz="2000" spc="-25"/>
              <a:t> </a:t>
            </a:r>
            <a:r>
              <a:rPr lang="en-US" sz="2000"/>
              <a:t>certain</a:t>
            </a:r>
            <a:r>
              <a:rPr lang="en-US" sz="2000" spc="-10"/>
              <a:t> </a:t>
            </a:r>
            <a:r>
              <a:rPr lang="en-US" sz="2000"/>
              <a:t>action</a:t>
            </a:r>
            <a:r>
              <a:rPr lang="en-US" sz="2000" spc="-10"/>
              <a:t> </a:t>
            </a:r>
            <a:r>
              <a:rPr lang="en-US" sz="2000" spc="-25"/>
              <a:t>or </a:t>
            </a:r>
            <a:r>
              <a:rPr lang="en-US" sz="2000" spc="-10"/>
              <a:t>position.</a:t>
            </a:r>
            <a:endParaRPr lang="en-US" sz="2000"/>
          </a:p>
          <a:p>
            <a:pPr marL="469900" lvl="1" indent="-228600">
              <a:buFont typeface="Wingdings"/>
              <a:buChar char=""/>
              <a:tabLst>
                <a:tab pos="469900" algn="l"/>
              </a:tabLst>
            </a:pPr>
            <a:r>
              <a:rPr lang="en-US" sz="2000"/>
              <a:t>A</a:t>
            </a:r>
            <a:r>
              <a:rPr lang="en-US" sz="2000" spc="-25"/>
              <a:t> </a:t>
            </a:r>
            <a:r>
              <a:rPr lang="en-US" sz="2000"/>
              <a:t>main</a:t>
            </a:r>
            <a:r>
              <a:rPr lang="en-US" sz="2000" spc="-30"/>
              <a:t> </a:t>
            </a:r>
            <a:r>
              <a:rPr lang="en-US" sz="2000"/>
              <a:t>motion</a:t>
            </a:r>
            <a:r>
              <a:rPr lang="en-US" sz="2000" spc="-30"/>
              <a:t> </a:t>
            </a:r>
            <a:r>
              <a:rPr lang="en-US" sz="2000"/>
              <a:t>is</a:t>
            </a:r>
            <a:r>
              <a:rPr lang="en-US" sz="2000" spc="-15"/>
              <a:t> </a:t>
            </a:r>
            <a:r>
              <a:rPr lang="en-US" sz="2000"/>
              <a:t>required</a:t>
            </a:r>
            <a:r>
              <a:rPr lang="en-US" sz="2000" spc="-25"/>
              <a:t> </a:t>
            </a:r>
            <a:r>
              <a:rPr lang="en-US" sz="2000"/>
              <a:t>to</a:t>
            </a:r>
            <a:r>
              <a:rPr lang="en-US" sz="2000" spc="-30"/>
              <a:t> </a:t>
            </a:r>
            <a:r>
              <a:rPr lang="en-US" sz="2000"/>
              <a:t>begin</a:t>
            </a:r>
            <a:r>
              <a:rPr lang="en-US" sz="2000" spc="-20"/>
              <a:t> </a:t>
            </a:r>
            <a:r>
              <a:rPr lang="en-US" sz="2000"/>
              <a:t>the</a:t>
            </a:r>
            <a:r>
              <a:rPr lang="en-US" sz="2000" spc="-30"/>
              <a:t> </a:t>
            </a:r>
            <a:r>
              <a:rPr lang="en-US" sz="2000"/>
              <a:t>decision-making</a:t>
            </a:r>
            <a:r>
              <a:rPr lang="en-US" sz="2000" spc="-10"/>
              <a:t> process.</a:t>
            </a:r>
            <a:endParaRPr lang="en-US" sz="2000"/>
          </a:p>
          <a:p>
            <a:pPr marL="469900" lvl="1" indent="-228600">
              <a:buFont typeface="Wingdings"/>
              <a:buChar char=""/>
              <a:tabLst>
                <a:tab pos="469900" algn="l"/>
              </a:tabLst>
            </a:pPr>
            <a:r>
              <a:rPr lang="en-US" sz="2000"/>
              <a:t>A</a:t>
            </a:r>
            <a:r>
              <a:rPr lang="en-US" sz="2000" spc="-15"/>
              <a:t> </a:t>
            </a:r>
            <a:r>
              <a:rPr lang="en-US" sz="2000"/>
              <a:t>motion</a:t>
            </a:r>
            <a:r>
              <a:rPr lang="en-US" sz="2000" spc="-15"/>
              <a:t> </a:t>
            </a:r>
            <a:r>
              <a:rPr lang="en-US" sz="2000"/>
              <a:t>occurs</a:t>
            </a:r>
            <a:r>
              <a:rPr lang="en-US" sz="2000" spc="-10"/>
              <a:t> </a:t>
            </a:r>
            <a:r>
              <a:rPr lang="en-US" sz="2000"/>
              <a:t>prior</a:t>
            </a:r>
            <a:r>
              <a:rPr lang="en-US" sz="2000" spc="-15"/>
              <a:t> </a:t>
            </a:r>
            <a:r>
              <a:rPr lang="en-US" sz="2000"/>
              <a:t>to</a:t>
            </a:r>
            <a:r>
              <a:rPr lang="en-US" sz="2000" spc="-25"/>
              <a:t> </a:t>
            </a:r>
            <a:r>
              <a:rPr lang="en-US" sz="2000" spc="-10"/>
              <a:t>discussion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277932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DF5302-8BAF-DD47-A375-773B74B6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do I say?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When Do I Say It? 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Why Do I say It?</a:t>
            </a:r>
            <a:endParaRPr lang="en-US" dirty="0"/>
          </a:p>
        </p:txBody>
      </p:sp>
      <p:pic>
        <p:nvPicPr>
          <p:cNvPr id="8" name="Picture Placeholder 7" descr="group of hands in a &quot;Go Team&quot; fashion">
            <a:extLst>
              <a:ext uri="{FF2B5EF4-FFF2-40B4-BE49-F238E27FC236}">
                <a16:creationId xmlns:a16="http://schemas.microsoft.com/office/drawing/2014/main" id="{A09F623E-2819-2D41-ADE0-C7B64EF0EC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15330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D46B2CC-6B8D-C0EA-CAC9-50F74ACC01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8189" y="511139"/>
            <a:ext cx="7876673" cy="5834672"/>
          </a:xfrm>
        </p:spPr>
      </p:pic>
    </p:spTree>
    <p:extLst>
      <p:ext uri="{BB962C8B-B14F-4D97-AF65-F5344CB8AC3E}">
        <p14:creationId xmlns:p14="http://schemas.microsoft.com/office/powerpoint/2010/main" val="492756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D9E47F-41E0-4FE3-891C-B53FBC82D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25" y="2464270"/>
            <a:ext cx="5227376" cy="727700"/>
          </a:xfrm>
        </p:spPr>
        <p:txBody>
          <a:bodyPr anchor="t">
            <a:normAutofit/>
          </a:bodyPr>
          <a:lstStyle/>
          <a:p>
            <a:r>
              <a:rPr lang="en-US" sz="4400"/>
              <a:t>Thank You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AEAF694-E247-A6CE-EA42-47CAA92BE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8623" y="3265903"/>
            <a:ext cx="5227377" cy="1642386"/>
          </a:xfrm>
        </p:spPr>
        <p:txBody>
          <a:bodyPr/>
          <a:lstStyle/>
          <a:p>
            <a:r>
              <a:rPr lang="en-US" dirty="0"/>
              <a:t>Email:</a:t>
            </a:r>
          </a:p>
          <a:p>
            <a:r>
              <a:rPr lang="en-US" dirty="0"/>
              <a:t>moreno_alejandro@sac.edu</a:t>
            </a:r>
          </a:p>
        </p:txBody>
      </p:sp>
      <p:pic>
        <p:nvPicPr>
          <p:cNvPr id="11" name="Picture Placeholder 10" descr="A person sitting in a living room area.">
            <a:extLst>
              <a:ext uri="{FF2B5EF4-FFF2-40B4-BE49-F238E27FC236}">
                <a16:creationId xmlns:a16="http://schemas.microsoft.com/office/drawing/2014/main" id="{B0B86B06-F4A6-2643-966F-7B41DA43C0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03" r="5549" b="2"/>
          <a:stretch>
            <a:fillRect/>
          </a:stretch>
        </p:blipFill>
        <p:spPr>
          <a:xfrm flipH="1">
            <a:off x="4593262" y="10"/>
            <a:ext cx="7598736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364231635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GOLD AND SILVER">
      <a:dk1>
        <a:srgbClr val="000000"/>
      </a:dk1>
      <a:lt1>
        <a:srgbClr val="FFFFFF"/>
      </a:lt1>
      <a:dk2>
        <a:srgbClr val="464646"/>
      </a:dk2>
      <a:lt2>
        <a:srgbClr val="FFFFFF"/>
      </a:lt2>
      <a:accent1>
        <a:srgbClr val="C4AE75"/>
      </a:accent1>
      <a:accent2>
        <a:srgbClr val="A9A9A9"/>
      </a:accent2>
      <a:accent3>
        <a:srgbClr val="5E5E5E"/>
      </a:accent3>
      <a:accent4>
        <a:srgbClr val="424242"/>
      </a:accent4>
      <a:accent5>
        <a:srgbClr val="212121"/>
      </a:accent5>
      <a:accent6>
        <a:srgbClr val="D5D5D5"/>
      </a:accent6>
      <a:hlink>
        <a:srgbClr val="C1AA73"/>
      </a:hlink>
      <a:folHlink>
        <a:srgbClr val="797979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rence" id="{B1388269-6A25-4F35-91BE-E59A597AB25F}" vid="{EA621A8F-389C-4766-B7E5-1B2B7E9ADD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08A9741AC48E46AEE4941DE1E12C0F" ma:contentTypeVersion="2" ma:contentTypeDescription="Create a new document." ma:contentTypeScope="" ma:versionID="64770a9ad993aec554518785b51db2e6">
  <xsd:schema xmlns:xsd="http://www.w3.org/2001/XMLSchema" xmlns:xs="http://www.w3.org/2001/XMLSchema" xmlns:p="http://schemas.microsoft.com/office/2006/metadata/properties" xmlns:ns1="http://schemas.microsoft.com/sharepoint/v3" xmlns:ns2="431189f8-a51b-453f-9f0c-3a0b3b65b12f" xmlns:ns3="6f609ce8-7218-4c60-b337-266ea7b1fd45" targetNamespace="http://schemas.microsoft.com/office/2006/metadata/properties" ma:root="true" ma:fieldsID="1dd063ee8e164e8fcdf0fbf71a193719" ns1:_="" ns2:_="" ns3:_="">
    <xsd:import namespace="http://schemas.microsoft.com/sharepoint/v3"/>
    <xsd:import namespace="431189f8-a51b-453f-9f0c-3a0b3b65b12f"/>
    <xsd:import namespace="6f609ce8-7218-4c60-b337-266ea7b1fd4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189f8-a51b-453f-9f0c-3a0b3b65b12f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09ce8-7218-4c60-b337-266ea7b1fd4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431189f8-a51b-453f-9f0c-3a0b3b65b12f">HNYXMCCMVK3K-464-1276</_dlc_DocId>
    <_dlc_DocIdUrl xmlns="431189f8-a51b-453f-9f0c-3a0b3b65b12f">
      <Url>https://www.sac.edu/President/AcademicSenate/_layouts/15/DocIdRedir.aspx?ID=HNYXMCCMVK3K-464-1276</Url>
      <Description>HNYXMCCMVK3K-464-1276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1B6635B-8890-4FF6-8E0B-995C1547150A}"/>
</file>

<file path=customXml/itemProps2.xml><?xml version="1.0" encoding="utf-8"?>
<ds:datastoreItem xmlns:ds="http://schemas.openxmlformats.org/officeDocument/2006/customXml" ds:itemID="{7C262ECE-A8B0-433B-9D8D-147AD1C53CE6}"/>
</file>

<file path=customXml/itemProps3.xml><?xml version="1.0" encoding="utf-8"?>
<ds:datastoreItem xmlns:ds="http://schemas.openxmlformats.org/officeDocument/2006/customXml" ds:itemID="{33138180-7D3D-4B52-816B-D1C121B2BD57}"/>
</file>

<file path=customXml/itemProps4.xml><?xml version="1.0" encoding="utf-8"?>
<ds:datastoreItem xmlns:ds="http://schemas.openxmlformats.org/officeDocument/2006/customXml" ds:itemID="{283FA79B-5FBC-4357-BC64-2171059B7E49}"/>
</file>

<file path=docProps/app.xml><?xml version="1.0" encoding="utf-8"?>
<Properties xmlns="http://schemas.openxmlformats.org/officeDocument/2006/extended-properties" xmlns:vt="http://schemas.openxmlformats.org/officeDocument/2006/docPropsVTypes">
  <Template>Geometric conference presentation</Template>
  <TotalTime>151</TotalTime>
  <Words>139</Words>
  <Application>Microsoft Office PowerPoint</Application>
  <PresentationFormat>Widescreen</PresentationFormat>
  <Paragraphs>25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Garamond</vt:lpstr>
      <vt:lpstr>Wingdings</vt:lpstr>
      <vt:lpstr>RetrospectVTI</vt:lpstr>
      <vt:lpstr>ROBERT’S RULES OF ORDER</vt:lpstr>
      <vt:lpstr>Why follow Robert’s Rules of Order? </vt:lpstr>
      <vt:lpstr>Meeting Agendas</vt:lpstr>
      <vt:lpstr>Motions</vt:lpstr>
      <vt:lpstr>What do I say?  When Do I Say It?   Why Do I say It?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Moreno, Alejandro</dc:creator>
  <cp:lastModifiedBy>Moreno, Alejandro</cp:lastModifiedBy>
  <cp:revision>2</cp:revision>
  <dcterms:created xsi:type="dcterms:W3CDTF">2025-10-14T15:51:28Z</dcterms:created>
  <dcterms:modified xsi:type="dcterms:W3CDTF">2025-10-14T18:23:24Z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0x010100D708A9741AC48E46AEE4941DE1E12C0F</vt:lpwstr>
  </property>
  <property fmtid="{D5CDD505-2E9C-101B-9397-08002B2CF9AE}" pid="3" name="_dlc_DocIdItemGuid">
    <vt:lpwstr>58290e3c-bc21-4028-90d1-c6f2b4f62161</vt:lpwstr>
  </property>
</Properties>
</file>