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diagrams/data2.xml" ContentType="application/vnd.openxmlformats-officedocument.drawingml.diagramData+xml"/>
  <Override PartName="/ppt/diagrams/data7.xml" ContentType="application/vnd.openxmlformats-officedocument.drawingml.diagramData+xml"/>
  <Override PartName="/ppt/diagrams/data6.xml" ContentType="application/vnd.openxmlformats-officedocument.drawingml.diagramData+xml"/>
  <Override PartName="/ppt/diagrams/data5.xml" ContentType="application/vnd.openxmlformats-officedocument.drawingml.diagramData+xml"/>
  <Override PartName="/ppt/presentation.xml" ContentType="application/vnd.openxmlformats-officedocument.presentationml.presentation.main+xml"/>
  <Override PartName="/ppt/diagrams/data3.xml" ContentType="application/vnd.openxmlformats-officedocument.drawingml.diagramData+xml"/>
  <Override PartName="/ppt/diagrams/data1.xml" ContentType="application/vnd.openxmlformats-officedocument.drawingml.diagramData+xml"/>
  <Override PartName="/ppt/diagrams/data4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rawing4.xml" ContentType="application/vnd.ms-office.drawingml.diagramDrawing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colors4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4.xml" ContentType="application/vnd.openxmlformats-officedocument.drawingml.diagramLayout+xml"/>
  <Override PartName="/ppt/diagrams/drawing3.xml" ContentType="application/vnd.ms-office.drawingml.diagramDrawing+xml"/>
  <Override PartName="/ppt/diagrams/colors3.xml" ContentType="application/vnd.openxmlformats-officedocument.drawingml.diagramColors+xml"/>
  <Override PartName="/ppt/diagrams/quickStyle3.xml" ContentType="application/vnd.openxmlformats-officedocument.drawingml.diagramStyle+xml"/>
  <Override PartName="/ppt/diagrams/layout3.xml" ContentType="application/vnd.openxmlformats-officedocument.drawingml.diagramLayout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changesInfos/changesInfo1.xml" ContentType="application/vnd.ms-powerpoint.changesinfo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1" r:id="rId4"/>
  </p:sldMasterIdLst>
  <p:sldIdLst>
    <p:sldId id="256" r:id="rId5"/>
    <p:sldId id="268" r:id="rId6"/>
    <p:sldId id="257" r:id="rId7"/>
    <p:sldId id="258" r:id="rId8"/>
    <p:sldId id="259" r:id="rId9"/>
    <p:sldId id="260" r:id="rId10"/>
    <p:sldId id="261" r:id="rId11"/>
    <p:sldId id="262" r:id="rId12"/>
    <p:sldId id="269" r:id="rId13"/>
    <p:sldId id="263" r:id="rId14"/>
    <p:sldId id="264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67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ustomXml" Target="../customXml/item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guilar Beltran, Maria" userId="S::beltran_maria@sac.edu::b7cc778a-f6a6-45ef-9879-851d7e6618c2" providerId="AD" clId="Web-{E7162C01-50BA-43E5-BAFC-BADA76B0EC89}"/>
    <pc:docChg chg="modSld">
      <pc:chgData name="Aguilar Beltran, Maria" userId="S::beltran_maria@sac.edu::b7cc778a-f6a6-45ef-9879-851d7e6618c2" providerId="AD" clId="Web-{E7162C01-50BA-43E5-BAFC-BADA76B0EC89}" dt="2025-09-23T05:50:16.258" v="24" actId="20577"/>
      <pc:docMkLst>
        <pc:docMk/>
      </pc:docMkLst>
      <pc:sldChg chg="modSp">
        <pc:chgData name="Aguilar Beltran, Maria" userId="S::beltran_maria@sac.edu::b7cc778a-f6a6-45ef-9879-851d7e6618c2" providerId="AD" clId="Web-{E7162C01-50BA-43E5-BAFC-BADA76B0EC89}" dt="2025-09-23T05:50:16.258" v="24" actId="20577"/>
        <pc:sldMkLst>
          <pc:docMk/>
          <pc:sldMk cId="0" sldId="257"/>
        </pc:sldMkLst>
        <pc:graphicFrameChg chg="modGraphic">
          <ac:chgData name="Aguilar Beltran, Maria" userId="S::beltran_maria@sac.edu::b7cc778a-f6a6-45ef-9879-851d7e6618c2" providerId="AD" clId="Web-{E7162C01-50BA-43E5-BAFC-BADA76B0EC89}" dt="2025-09-23T05:50:16.258" v="24" actId="20577"/>
          <ac:graphicFrameMkLst>
            <pc:docMk/>
            <pc:sldMk cId="0" sldId="257"/>
            <ac:graphicFrameMk id="5" creationId="{9BD2BF42-499D-0E42-4224-DAE82108FACA}"/>
          </ac:graphicFrameMkLst>
        </pc:graphicFrame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6" Type="http://schemas.openxmlformats.org/officeDocument/2006/relationships/image" Target="../media/image22.svg"/><Relationship Id="rId5" Type="http://schemas.openxmlformats.org/officeDocument/2006/relationships/image" Target="../media/image21.png"/><Relationship Id="rId4" Type="http://schemas.openxmlformats.org/officeDocument/2006/relationships/image" Target="../media/image20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svg"/><Relationship Id="rId3" Type="http://schemas.openxmlformats.org/officeDocument/2006/relationships/image" Target="../media/image19.png"/><Relationship Id="rId7" Type="http://schemas.openxmlformats.org/officeDocument/2006/relationships/image" Target="../media/image27.png"/><Relationship Id="rId2" Type="http://schemas.openxmlformats.org/officeDocument/2006/relationships/image" Target="../media/image24.svg"/><Relationship Id="rId1" Type="http://schemas.openxmlformats.org/officeDocument/2006/relationships/image" Target="../media/image23.png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4" Type="http://schemas.openxmlformats.org/officeDocument/2006/relationships/image" Target="../media/image20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svg"/><Relationship Id="rId1" Type="http://schemas.openxmlformats.org/officeDocument/2006/relationships/image" Target="../media/image29.png"/><Relationship Id="rId6" Type="http://schemas.openxmlformats.org/officeDocument/2006/relationships/image" Target="../media/image34.svg"/><Relationship Id="rId5" Type="http://schemas.openxmlformats.org/officeDocument/2006/relationships/image" Target="../media/image33.png"/><Relationship Id="rId4" Type="http://schemas.openxmlformats.org/officeDocument/2006/relationships/image" Target="../media/image32.svg"/></Relationships>
</file>

<file path=ppt/diagrams/_rels/data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svg"/><Relationship Id="rId3" Type="http://schemas.openxmlformats.org/officeDocument/2006/relationships/image" Target="../media/image19.png"/><Relationship Id="rId7" Type="http://schemas.openxmlformats.org/officeDocument/2006/relationships/image" Target="../media/image41.png"/><Relationship Id="rId2" Type="http://schemas.openxmlformats.org/officeDocument/2006/relationships/image" Target="../media/image38.svg"/><Relationship Id="rId1" Type="http://schemas.openxmlformats.org/officeDocument/2006/relationships/image" Target="../media/image37.png"/><Relationship Id="rId6" Type="http://schemas.openxmlformats.org/officeDocument/2006/relationships/image" Target="../media/image40.svg"/><Relationship Id="rId5" Type="http://schemas.openxmlformats.org/officeDocument/2006/relationships/image" Target="../media/image39.png"/><Relationship Id="rId4" Type="http://schemas.openxmlformats.org/officeDocument/2006/relationships/image" Target="../media/image20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6" Type="http://schemas.openxmlformats.org/officeDocument/2006/relationships/image" Target="../media/image22.svg"/><Relationship Id="rId5" Type="http://schemas.openxmlformats.org/officeDocument/2006/relationships/image" Target="../media/image21.png"/><Relationship Id="rId4" Type="http://schemas.openxmlformats.org/officeDocument/2006/relationships/image" Target="../media/image20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svg"/><Relationship Id="rId3" Type="http://schemas.openxmlformats.org/officeDocument/2006/relationships/image" Target="../media/image19.png"/><Relationship Id="rId7" Type="http://schemas.openxmlformats.org/officeDocument/2006/relationships/image" Target="../media/image27.png"/><Relationship Id="rId2" Type="http://schemas.openxmlformats.org/officeDocument/2006/relationships/image" Target="../media/image24.svg"/><Relationship Id="rId1" Type="http://schemas.openxmlformats.org/officeDocument/2006/relationships/image" Target="../media/image23.png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4" Type="http://schemas.openxmlformats.org/officeDocument/2006/relationships/image" Target="../media/image20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svg"/><Relationship Id="rId1" Type="http://schemas.openxmlformats.org/officeDocument/2006/relationships/image" Target="../media/image29.png"/><Relationship Id="rId6" Type="http://schemas.openxmlformats.org/officeDocument/2006/relationships/image" Target="../media/image34.svg"/><Relationship Id="rId5" Type="http://schemas.openxmlformats.org/officeDocument/2006/relationships/image" Target="../media/image33.png"/><Relationship Id="rId4" Type="http://schemas.openxmlformats.org/officeDocument/2006/relationships/image" Target="../media/image32.svg"/></Relationships>
</file>

<file path=ppt/diagrams/_rels/drawing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svg"/><Relationship Id="rId3" Type="http://schemas.openxmlformats.org/officeDocument/2006/relationships/image" Target="../media/image19.png"/><Relationship Id="rId7" Type="http://schemas.openxmlformats.org/officeDocument/2006/relationships/image" Target="../media/image41.png"/><Relationship Id="rId2" Type="http://schemas.openxmlformats.org/officeDocument/2006/relationships/image" Target="../media/image38.svg"/><Relationship Id="rId1" Type="http://schemas.openxmlformats.org/officeDocument/2006/relationships/image" Target="../media/image37.png"/><Relationship Id="rId6" Type="http://schemas.openxmlformats.org/officeDocument/2006/relationships/image" Target="../media/image40.svg"/><Relationship Id="rId5" Type="http://schemas.openxmlformats.org/officeDocument/2006/relationships/image" Target="../media/image39.png"/><Relationship Id="rId4" Type="http://schemas.openxmlformats.org/officeDocument/2006/relationships/image" Target="../media/image2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6720BE-1F33-466D-886C-987C4550D657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B18A4951-3D28-4B72-B690-163E57C0FEA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- Understand challenges faced by department chairs</a:t>
          </a:r>
        </a:p>
      </dgm:t>
    </dgm:pt>
    <dgm:pt modelId="{B4540028-727C-4017-97D8-91728B545829}" type="parTrans" cxnId="{17C3D726-3A94-417A-BACC-6373F14EF9F8}">
      <dgm:prSet/>
      <dgm:spPr/>
      <dgm:t>
        <a:bodyPr/>
        <a:lstStyle/>
        <a:p>
          <a:endParaRPr lang="en-US"/>
        </a:p>
      </dgm:t>
    </dgm:pt>
    <dgm:pt modelId="{F6D8ACB2-1848-4081-A517-65149C5B5D33}" type="sibTrans" cxnId="{17C3D726-3A94-417A-BACC-6373F14EF9F8}">
      <dgm:prSet/>
      <dgm:spPr/>
      <dgm:t>
        <a:bodyPr/>
        <a:lstStyle/>
        <a:p>
          <a:endParaRPr lang="en-US"/>
        </a:p>
      </dgm:t>
    </dgm:pt>
    <dgm:pt modelId="{021CB0F6-194A-4DAB-AE3C-E8D7BE06812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- Identify major themes</a:t>
          </a:r>
        </a:p>
      </dgm:t>
    </dgm:pt>
    <dgm:pt modelId="{769C31D4-2294-4DE1-A542-150BA73C0C17}" type="parTrans" cxnId="{894F3E66-50BF-42E3-8F0D-F3AB42227AA1}">
      <dgm:prSet/>
      <dgm:spPr/>
      <dgm:t>
        <a:bodyPr/>
        <a:lstStyle/>
        <a:p>
          <a:endParaRPr lang="en-US"/>
        </a:p>
      </dgm:t>
    </dgm:pt>
    <dgm:pt modelId="{35B07D57-A8A0-423D-8402-07961FC5C427}" type="sibTrans" cxnId="{894F3E66-50BF-42E3-8F0D-F3AB42227AA1}">
      <dgm:prSet/>
      <dgm:spPr/>
      <dgm:t>
        <a:bodyPr/>
        <a:lstStyle/>
        <a:p>
          <a:endParaRPr lang="en-US"/>
        </a:p>
      </dgm:t>
    </dgm:pt>
    <dgm:pt modelId="{D2AE635F-841F-484D-9524-0CAE8E76BEF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- Provide actionable recommendations that connect with senate goals</a:t>
          </a:r>
        </a:p>
      </dgm:t>
    </dgm:pt>
    <dgm:pt modelId="{88444EB5-B4E5-46E0-80FC-EEA17AEDB135}" type="parTrans" cxnId="{CD200138-7B7E-438C-986A-AE84240A75F5}">
      <dgm:prSet/>
      <dgm:spPr/>
      <dgm:t>
        <a:bodyPr/>
        <a:lstStyle/>
        <a:p>
          <a:endParaRPr lang="en-US"/>
        </a:p>
      </dgm:t>
    </dgm:pt>
    <dgm:pt modelId="{79B46EC7-7107-4F86-9FEE-94876BA88C7D}" type="sibTrans" cxnId="{CD200138-7B7E-438C-986A-AE84240A75F5}">
      <dgm:prSet/>
      <dgm:spPr/>
      <dgm:t>
        <a:bodyPr/>
        <a:lstStyle/>
        <a:p>
          <a:endParaRPr lang="en-US"/>
        </a:p>
      </dgm:t>
    </dgm:pt>
    <dgm:pt modelId="{276411E9-3633-4512-9540-C9C8E5217DB6}">
      <dgm:prSet phldr="0"/>
      <dgm:spPr/>
      <dgm:t>
        <a:bodyPr/>
        <a:lstStyle/>
        <a:p>
          <a:pPr rtl="0"/>
          <a:r>
            <a:rPr lang="en-US" dirty="0">
              <a:latin typeface="Calibri Light" panose="020F0302020204030204"/>
            </a:rPr>
            <a:t>42% department representation response</a:t>
          </a:r>
        </a:p>
      </dgm:t>
    </dgm:pt>
    <dgm:pt modelId="{9E43F4A7-B975-4236-997E-E2113E287591}" type="parTrans" cxnId="{45B1CA43-C3E8-492D-93D0-8C7A33955834}">
      <dgm:prSet/>
      <dgm:spPr/>
    </dgm:pt>
    <dgm:pt modelId="{6758714C-CDB3-40B1-A522-EF05AF30EFC8}" type="sibTrans" cxnId="{45B1CA43-C3E8-492D-93D0-8C7A33955834}">
      <dgm:prSet/>
      <dgm:spPr/>
    </dgm:pt>
    <dgm:pt modelId="{F21D56AB-6048-4A9E-A22D-E504105772F2}" type="pres">
      <dgm:prSet presAssocID="{3E6720BE-1F33-466D-886C-987C4550D657}" presName="root" presStyleCnt="0">
        <dgm:presLayoutVars>
          <dgm:dir/>
          <dgm:resizeHandles val="exact"/>
        </dgm:presLayoutVars>
      </dgm:prSet>
      <dgm:spPr/>
    </dgm:pt>
    <dgm:pt modelId="{335EC94A-4DAA-4A03-9803-ACC45D40AFD6}" type="pres">
      <dgm:prSet presAssocID="{B18A4951-3D28-4B72-B690-163E57C0FEA7}" presName="compNode" presStyleCnt="0"/>
      <dgm:spPr/>
    </dgm:pt>
    <dgm:pt modelId="{BFD938E4-44A3-4453-84F9-65120A938A1D}" type="pres">
      <dgm:prSet presAssocID="{B18A4951-3D28-4B72-B690-163E57C0FEA7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84A179E5-6F08-4B24-8BC7-4D1BDF6B362E}" type="pres">
      <dgm:prSet presAssocID="{B18A4951-3D28-4B72-B690-163E57C0FEA7}" presName="spaceRect" presStyleCnt="0"/>
      <dgm:spPr/>
    </dgm:pt>
    <dgm:pt modelId="{01D67B47-A539-4094-993A-AFFA720C74BC}" type="pres">
      <dgm:prSet presAssocID="{B18A4951-3D28-4B72-B690-163E57C0FEA7}" presName="textRect" presStyleLbl="revTx" presStyleIdx="0" presStyleCnt="4">
        <dgm:presLayoutVars>
          <dgm:chMax val="1"/>
          <dgm:chPref val="1"/>
        </dgm:presLayoutVars>
      </dgm:prSet>
      <dgm:spPr/>
    </dgm:pt>
    <dgm:pt modelId="{DCD2E634-38AA-40F1-8A94-E6EBA93454DF}" type="pres">
      <dgm:prSet presAssocID="{F6D8ACB2-1848-4081-A517-65149C5B5D33}" presName="sibTrans" presStyleCnt="0"/>
      <dgm:spPr/>
    </dgm:pt>
    <dgm:pt modelId="{62671277-31AE-444C-B7B0-31FDA455FFFA}" type="pres">
      <dgm:prSet presAssocID="{021CB0F6-194A-4DAB-AE3C-E8D7BE068124}" presName="compNode" presStyleCnt="0"/>
      <dgm:spPr/>
    </dgm:pt>
    <dgm:pt modelId="{80C12C3E-E7A0-4093-B18D-B17568F3B100}" type="pres">
      <dgm:prSet presAssocID="{021CB0F6-194A-4DAB-AE3C-E8D7BE068124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F86C7C4A-54A7-42F9-B7B7-8C254CAAEBBE}" type="pres">
      <dgm:prSet presAssocID="{021CB0F6-194A-4DAB-AE3C-E8D7BE068124}" presName="spaceRect" presStyleCnt="0"/>
      <dgm:spPr/>
    </dgm:pt>
    <dgm:pt modelId="{39D47E2E-78B4-41F6-B488-1A977E1827B3}" type="pres">
      <dgm:prSet presAssocID="{021CB0F6-194A-4DAB-AE3C-E8D7BE068124}" presName="textRect" presStyleLbl="revTx" presStyleIdx="1" presStyleCnt="4">
        <dgm:presLayoutVars>
          <dgm:chMax val="1"/>
          <dgm:chPref val="1"/>
        </dgm:presLayoutVars>
      </dgm:prSet>
      <dgm:spPr/>
    </dgm:pt>
    <dgm:pt modelId="{1E74D426-4665-4DA3-A943-E6916731686C}" type="pres">
      <dgm:prSet presAssocID="{35B07D57-A8A0-423D-8402-07961FC5C427}" presName="sibTrans" presStyleCnt="0"/>
      <dgm:spPr/>
    </dgm:pt>
    <dgm:pt modelId="{1EE9743A-0BBD-4907-B460-3981BE326CC2}" type="pres">
      <dgm:prSet presAssocID="{D2AE635F-841F-484D-9524-0CAE8E76BEFF}" presName="compNode" presStyleCnt="0"/>
      <dgm:spPr/>
    </dgm:pt>
    <dgm:pt modelId="{37F7DBA9-9AD9-49A6-8F13-9DA703E2ED2F}" type="pres">
      <dgm:prSet presAssocID="{D2AE635F-841F-484D-9524-0CAE8E76BEFF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llseye"/>
        </a:ext>
      </dgm:extLst>
    </dgm:pt>
    <dgm:pt modelId="{1B7F5674-F354-4BC4-AAF5-6CAB82AF5AE2}" type="pres">
      <dgm:prSet presAssocID="{D2AE635F-841F-484D-9524-0CAE8E76BEFF}" presName="spaceRect" presStyleCnt="0"/>
      <dgm:spPr/>
    </dgm:pt>
    <dgm:pt modelId="{81B3F521-50B6-4659-9F9A-A9392E5728A4}" type="pres">
      <dgm:prSet presAssocID="{D2AE635F-841F-484D-9524-0CAE8E76BEFF}" presName="textRect" presStyleLbl="revTx" presStyleIdx="2" presStyleCnt="4">
        <dgm:presLayoutVars>
          <dgm:chMax val="1"/>
          <dgm:chPref val="1"/>
        </dgm:presLayoutVars>
      </dgm:prSet>
      <dgm:spPr/>
    </dgm:pt>
    <dgm:pt modelId="{4F96F7D2-5787-424B-8BF2-028895655796}" type="pres">
      <dgm:prSet presAssocID="{79B46EC7-7107-4F86-9FEE-94876BA88C7D}" presName="sibTrans" presStyleCnt="0"/>
      <dgm:spPr/>
    </dgm:pt>
    <dgm:pt modelId="{B1D660C2-D883-4BBA-8AAC-D6AE515DA9C3}" type="pres">
      <dgm:prSet presAssocID="{276411E9-3633-4512-9540-C9C8E5217DB6}" presName="compNode" presStyleCnt="0"/>
      <dgm:spPr/>
    </dgm:pt>
    <dgm:pt modelId="{9BA05CC1-1F75-450F-85AE-8FB1222BD9BC}" type="pres">
      <dgm:prSet presAssocID="{276411E9-3633-4512-9540-C9C8E5217DB6}" presName="iconRect" presStyleLbl="node1" presStyleIdx="3" presStyleCnt="4"/>
      <dgm:spPr/>
    </dgm:pt>
    <dgm:pt modelId="{93534AF6-EDCE-4704-A4DB-08E66C4B91D8}" type="pres">
      <dgm:prSet presAssocID="{276411E9-3633-4512-9540-C9C8E5217DB6}" presName="spaceRect" presStyleCnt="0"/>
      <dgm:spPr/>
    </dgm:pt>
    <dgm:pt modelId="{66A07D9D-B9D2-45AB-A0DC-CC27A949121F}" type="pres">
      <dgm:prSet presAssocID="{276411E9-3633-4512-9540-C9C8E5217DB6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17C3D726-3A94-417A-BACC-6373F14EF9F8}" srcId="{3E6720BE-1F33-466D-886C-987C4550D657}" destId="{B18A4951-3D28-4B72-B690-163E57C0FEA7}" srcOrd="0" destOrd="0" parTransId="{B4540028-727C-4017-97D8-91728B545829}" sibTransId="{F6D8ACB2-1848-4081-A517-65149C5B5D33}"/>
    <dgm:cxn modelId="{CD200138-7B7E-438C-986A-AE84240A75F5}" srcId="{3E6720BE-1F33-466D-886C-987C4550D657}" destId="{D2AE635F-841F-484D-9524-0CAE8E76BEFF}" srcOrd="2" destOrd="0" parTransId="{88444EB5-B4E5-46E0-80FC-EEA17AEDB135}" sibTransId="{79B46EC7-7107-4F86-9FEE-94876BA88C7D}"/>
    <dgm:cxn modelId="{4FCD065F-C221-47FD-939A-569303D0622F}" type="presOf" srcId="{021CB0F6-194A-4DAB-AE3C-E8D7BE068124}" destId="{39D47E2E-78B4-41F6-B488-1A977E1827B3}" srcOrd="0" destOrd="0" presId="urn:microsoft.com/office/officeart/2018/2/layout/IconLabelList"/>
    <dgm:cxn modelId="{45B1CA43-C3E8-492D-93D0-8C7A33955834}" srcId="{3E6720BE-1F33-466D-886C-987C4550D657}" destId="{276411E9-3633-4512-9540-C9C8E5217DB6}" srcOrd="3" destOrd="0" parTransId="{9E43F4A7-B975-4236-997E-E2113E287591}" sibTransId="{6758714C-CDB3-40B1-A522-EF05AF30EFC8}"/>
    <dgm:cxn modelId="{894F3E66-50BF-42E3-8F0D-F3AB42227AA1}" srcId="{3E6720BE-1F33-466D-886C-987C4550D657}" destId="{021CB0F6-194A-4DAB-AE3C-E8D7BE068124}" srcOrd="1" destOrd="0" parTransId="{769C31D4-2294-4DE1-A542-150BA73C0C17}" sibTransId="{35B07D57-A8A0-423D-8402-07961FC5C427}"/>
    <dgm:cxn modelId="{F359C895-EE59-408A-AE44-C8ABCD643092}" type="presOf" srcId="{276411E9-3633-4512-9540-C9C8E5217DB6}" destId="{66A07D9D-B9D2-45AB-A0DC-CC27A949121F}" srcOrd="0" destOrd="0" presId="urn:microsoft.com/office/officeart/2018/2/layout/IconLabelList"/>
    <dgm:cxn modelId="{445C5D9A-8E20-4039-A410-FC1F1C64E0FA}" type="presOf" srcId="{D2AE635F-841F-484D-9524-0CAE8E76BEFF}" destId="{81B3F521-50B6-4659-9F9A-A9392E5728A4}" srcOrd="0" destOrd="0" presId="urn:microsoft.com/office/officeart/2018/2/layout/IconLabelList"/>
    <dgm:cxn modelId="{11BDFCA6-3006-4E8D-BEB1-EAB0EAC2D3BE}" type="presOf" srcId="{B18A4951-3D28-4B72-B690-163E57C0FEA7}" destId="{01D67B47-A539-4094-993A-AFFA720C74BC}" srcOrd="0" destOrd="0" presId="urn:microsoft.com/office/officeart/2018/2/layout/IconLabelList"/>
    <dgm:cxn modelId="{3A5781E5-0120-4F6F-A152-8CD5954D342E}" type="presOf" srcId="{3E6720BE-1F33-466D-886C-987C4550D657}" destId="{F21D56AB-6048-4A9E-A22D-E504105772F2}" srcOrd="0" destOrd="0" presId="urn:microsoft.com/office/officeart/2018/2/layout/IconLabelList"/>
    <dgm:cxn modelId="{85DA1528-093A-4EAC-8389-4685EE57864A}" type="presParOf" srcId="{F21D56AB-6048-4A9E-A22D-E504105772F2}" destId="{335EC94A-4DAA-4A03-9803-ACC45D40AFD6}" srcOrd="0" destOrd="0" presId="urn:microsoft.com/office/officeart/2018/2/layout/IconLabelList"/>
    <dgm:cxn modelId="{87A5B20C-7BA2-4F61-9718-990F979889BC}" type="presParOf" srcId="{335EC94A-4DAA-4A03-9803-ACC45D40AFD6}" destId="{BFD938E4-44A3-4453-84F9-65120A938A1D}" srcOrd="0" destOrd="0" presId="urn:microsoft.com/office/officeart/2018/2/layout/IconLabelList"/>
    <dgm:cxn modelId="{FF338404-A253-4EF4-8698-1A44DCE2F7B8}" type="presParOf" srcId="{335EC94A-4DAA-4A03-9803-ACC45D40AFD6}" destId="{84A179E5-6F08-4B24-8BC7-4D1BDF6B362E}" srcOrd="1" destOrd="0" presId="urn:microsoft.com/office/officeart/2018/2/layout/IconLabelList"/>
    <dgm:cxn modelId="{F9BAB2B0-BEE6-4BCC-B970-B743DEF8EDCD}" type="presParOf" srcId="{335EC94A-4DAA-4A03-9803-ACC45D40AFD6}" destId="{01D67B47-A539-4094-993A-AFFA720C74BC}" srcOrd="2" destOrd="0" presId="urn:microsoft.com/office/officeart/2018/2/layout/IconLabelList"/>
    <dgm:cxn modelId="{71D41F48-FBB1-41CC-92B1-FA994EE33E1D}" type="presParOf" srcId="{F21D56AB-6048-4A9E-A22D-E504105772F2}" destId="{DCD2E634-38AA-40F1-8A94-E6EBA93454DF}" srcOrd="1" destOrd="0" presId="urn:microsoft.com/office/officeart/2018/2/layout/IconLabelList"/>
    <dgm:cxn modelId="{E1B1B819-38DC-4C06-9F3D-2407334BA628}" type="presParOf" srcId="{F21D56AB-6048-4A9E-A22D-E504105772F2}" destId="{62671277-31AE-444C-B7B0-31FDA455FFFA}" srcOrd="2" destOrd="0" presId="urn:microsoft.com/office/officeart/2018/2/layout/IconLabelList"/>
    <dgm:cxn modelId="{0FF6BB55-7832-4192-8B76-A12B77637499}" type="presParOf" srcId="{62671277-31AE-444C-B7B0-31FDA455FFFA}" destId="{80C12C3E-E7A0-4093-B18D-B17568F3B100}" srcOrd="0" destOrd="0" presId="urn:microsoft.com/office/officeart/2018/2/layout/IconLabelList"/>
    <dgm:cxn modelId="{FD953889-08AA-4AB8-A090-59A98A23D790}" type="presParOf" srcId="{62671277-31AE-444C-B7B0-31FDA455FFFA}" destId="{F86C7C4A-54A7-42F9-B7B7-8C254CAAEBBE}" srcOrd="1" destOrd="0" presId="urn:microsoft.com/office/officeart/2018/2/layout/IconLabelList"/>
    <dgm:cxn modelId="{FC6CB708-F3EB-478E-8667-B80216B5B4C5}" type="presParOf" srcId="{62671277-31AE-444C-B7B0-31FDA455FFFA}" destId="{39D47E2E-78B4-41F6-B488-1A977E1827B3}" srcOrd="2" destOrd="0" presId="urn:microsoft.com/office/officeart/2018/2/layout/IconLabelList"/>
    <dgm:cxn modelId="{9F6D827F-46FB-40AD-BD26-EF90BF383FE3}" type="presParOf" srcId="{F21D56AB-6048-4A9E-A22D-E504105772F2}" destId="{1E74D426-4665-4DA3-A943-E6916731686C}" srcOrd="3" destOrd="0" presId="urn:microsoft.com/office/officeart/2018/2/layout/IconLabelList"/>
    <dgm:cxn modelId="{6153EB8A-4869-4F1A-ABA0-2029A84CDA13}" type="presParOf" srcId="{F21D56AB-6048-4A9E-A22D-E504105772F2}" destId="{1EE9743A-0BBD-4907-B460-3981BE326CC2}" srcOrd="4" destOrd="0" presId="urn:microsoft.com/office/officeart/2018/2/layout/IconLabelList"/>
    <dgm:cxn modelId="{623CF806-1D06-4149-8B5B-F16860CF1FE1}" type="presParOf" srcId="{1EE9743A-0BBD-4907-B460-3981BE326CC2}" destId="{37F7DBA9-9AD9-49A6-8F13-9DA703E2ED2F}" srcOrd="0" destOrd="0" presId="urn:microsoft.com/office/officeart/2018/2/layout/IconLabelList"/>
    <dgm:cxn modelId="{921E4542-6880-49D7-904D-635047D6D9E6}" type="presParOf" srcId="{1EE9743A-0BBD-4907-B460-3981BE326CC2}" destId="{1B7F5674-F354-4BC4-AAF5-6CAB82AF5AE2}" srcOrd="1" destOrd="0" presId="urn:microsoft.com/office/officeart/2018/2/layout/IconLabelList"/>
    <dgm:cxn modelId="{79E56699-2B70-46D0-979D-CF58AE771D28}" type="presParOf" srcId="{1EE9743A-0BBD-4907-B460-3981BE326CC2}" destId="{81B3F521-50B6-4659-9F9A-A9392E5728A4}" srcOrd="2" destOrd="0" presId="urn:microsoft.com/office/officeart/2018/2/layout/IconLabelList"/>
    <dgm:cxn modelId="{CB063794-0067-445F-9B45-337D70DBDA76}" type="presParOf" srcId="{F21D56AB-6048-4A9E-A22D-E504105772F2}" destId="{4F96F7D2-5787-424B-8BF2-028895655796}" srcOrd="5" destOrd="0" presId="urn:microsoft.com/office/officeart/2018/2/layout/IconLabelList"/>
    <dgm:cxn modelId="{2F3036DB-10AB-433C-81F0-D5719415C394}" type="presParOf" srcId="{F21D56AB-6048-4A9E-A22D-E504105772F2}" destId="{B1D660C2-D883-4BBA-8AAC-D6AE515DA9C3}" srcOrd="6" destOrd="0" presId="urn:microsoft.com/office/officeart/2018/2/layout/IconLabelList"/>
    <dgm:cxn modelId="{290FCCDB-4132-40A0-8AE0-A2460701FE09}" type="presParOf" srcId="{B1D660C2-D883-4BBA-8AAC-D6AE515DA9C3}" destId="{9BA05CC1-1F75-450F-85AE-8FB1222BD9BC}" srcOrd="0" destOrd="0" presId="urn:microsoft.com/office/officeart/2018/2/layout/IconLabelList"/>
    <dgm:cxn modelId="{3C14125C-AD7A-46CD-A37F-F18CA6FD3706}" type="presParOf" srcId="{B1D660C2-D883-4BBA-8AAC-D6AE515DA9C3}" destId="{93534AF6-EDCE-4704-A4DB-08E66C4B91D8}" srcOrd="1" destOrd="0" presId="urn:microsoft.com/office/officeart/2018/2/layout/IconLabelList"/>
    <dgm:cxn modelId="{284171F2-3384-4E80-A8B3-0A39F54CE97C}" type="presParOf" srcId="{B1D660C2-D883-4BBA-8AAC-D6AE515DA9C3}" destId="{66A07D9D-B9D2-45AB-A0DC-CC27A949121F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5FF37AD-4982-40D7-BB6D-056663B731BE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6B878769-844E-4E66-8FAE-EE5ED10F26CD}">
      <dgm:prSet/>
      <dgm:spPr/>
      <dgm:t>
        <a:bodyPr/>
        <a:lstStyle/>
        <a:p>
          <a:r>
            <a:rPr lang="en-US"/>
            <a:t>Responses ranged from “very clear” to “muddy” and “unclear.”</a:t>
          </a:r>
        </a:p>
      </dgm:t>
    </dgm:pt>
    <dgm:pt modelId="{5983085A-CE83-419E-8953-7A7F2274CF72}" type="parTrans" cxnId="{55E96E00-CDDA-48D2-9A5C-9BBF1192363A}">
      <dgm:prSet/>
      <dgm:spPr/>
      <dgm:t>
        <a:bodyPr/>
        <a:lstStyle/>
        <a:p>
          <a:endParaRPr lang="en-US"/>
        </a:p>
      </dgm:t>
    </dgm:pt>
    <dgm:pt modelId="{7A2CB444-99F9-4CE3-871E-84F1A24FE761}" type="sibTrans" cxnId="{55E96E00-CDDA-48D2-9A5C-9BBF1192363A}">
      <dgm:prSet/>
      <dgm:spPr/>
      <dgm:t>
        <a:bodyPr/>
        <a:lstStyle/>
        <a:p>
          <a:endParaRPr lang="en-US"/>
        </a:p>
      </dgm:t>
    </dgm:pt>
    <dgm:pt modelId="{CB57EC99-579C-47F1-9083-1915FDDC1E04}">
      <dgm:prSet/>
      <dgm:spPr/>
      <dgm:t>
        <a:bodyPr/>
        <a:lstStyle/>
        <a:p>
          <a:r>
            <a:rPr lang="en-US"/>
            <a:t>Clarity is often dependent on prior experience, mentoring, or individual deans.</a:t>
          </a:r>
        </a:p>
      </dgm:t>
    </dgm:pt>
    <dgm:pt modelId="{BA3AEEE6-3FD8-49D5-B151-AE9AD07237E7}" type="parTrans" cxnId="{C0FFCFAA-3317-423A-99E1-C394EC68303B}">
      <dgm:prSet/>
      <dgm:spPr/>
      <dgm:t>
        <a:bodyPr/>
        <a:lstStyle/>
        <a:p>
          <a:endParaRPr lang="en-US"/>
        </a:p>
      </dgm:t>
    </dgm:pt>
    <dgm:pt modelId="{E8D2152E-C23A-43B0-A4BA-996B7E6B3C7B}" type="sibTrans" cxnId="{C0FFCFAA-3317-423A-99E1-C394EC68303B}">
      <dgm:prSet/>
      <dgm:spPr/>
      <dgm:t>
        <a:bodyPr/>
        <a:lstStyle/>
        <a:p>
          <a:endParaRPr lang="en-US"/>
        </a:p>
      </dgm:t>
    </dgm:pt>
    <dgm:pt modelId="{22A04288-CFE7-4FC4-ACF6-C21869658FC5}">
      <dgm:prSet/>
      <dgm:spPr/>
      <dgm:t>
        <a:bodyPr/>
        <a:lstStyle/>
        <a:p>
          <a:r>
            <a:rPr lang="en-US"/>
            <a:t>Chairs of unique programs (labs, media, equipment-heavy departments) reported gaps between contractual duties and actual workload.</a:t>
          </a:r>
        </a:p>
      </dgm:t>
    </dgm:pt>
    <dgm:pt modelId="{F0064331-0562-4C36-909C-343CA02EE3D6}" type="parTrans" cxnId="{EEA77D6A-AB8D-4B37-9C0C-0FA79427C55A}">
      <dgm:prSet/>
      <dgm:spPr/>
      <dgm:t>
        <a:bodyPr/>
        <a:lstStyle/>
        <a:p>
          <a:endParaRPr lang="en-US"/>
        </a:p>
      </dgm:t>
    </dgm:pt>
    <dgm:pt modelId="{58702C2F-9BAE-4BC4-8132-68C5E9B59592}" type="sibTrans" cxnId="{EEA77D6A-AB8D-4B37-9C0C-0FA79427C55A}">
      <dgm:prSet/>
      <dgm:spPr/>
      <dgm:t>
        <a:bodyPr/>
        <a:lstStyle/>
        <a:p>
          <a:endParaRPr lang="en-US"/>
        </a:p>
      </dgm:t>
    </dgm:pt>
    <dgm:pt modelId="{A9218970-04E9-419D-A09C-8FAE9829B5FE}">
      <dgm:prSet/>
      <dgm:spPr/>
      <dgm:t>
        <a:bodyPr/>
        <a:lstStyle/>
        <a:p>
          <a:r>
            <a:rPr lang="en-US"/>
            <a:t>Specialized programs face extra duties outside contract</a:t>
          </a:r>
        </a:p>
      </dgm:t>
    </dgm:pt>
    <dgm:pt modelId="{BB611F34-3BF3-4931-AFCB-6CCF8CEA15AB}" type="parTrans" cxnId="{5B72C278-CF1C-42EA-8BC3-E2AA33AC4ADF}">
      <dgm:prSet/>
      <dgm:spPr/>
      <dgm:t>
        <a:bodyPr/>
        <a:lstStyle/>
        <a:p>
          <a:endParaRPr lang="en-US"/>
        </a:p>
      </dgm:t>
    </dgm:pt>
    <dgm:pt modelId="{DD1780FF-B39A-406D-B27A-87823D2599FB}" type="sibTrans" cxnId="{5B72C278-CF1C-42EA-8BC3-E2AA33AC4ADF}">
      <dgm:prSet/>
      <dgm:spPr/>
      <dgm:t>
        <a:bodyPr/>
        <a:lstStyle/>
        <a:p>
          <a:endParaRPr lang="en-US"/>
        </a:p>
      </dgm:t>
    </dgm:pt>
    <dgm:pt modelId="{2234D0D3-FA77-461A-BE98-042D111F2077}" type="pres">
      <dgm:prSet presAssocID="{B5FF37AD-4982-40D7-BB6D-056663B731BE}" presName="root" presStyleCnt="0">
        <dgm:presLayoutVars>
          <dgm:dir/>
          <dgm:resizeHandles val="exact"/>
        </dgm:presLayoutVars>
      </dgm:prSet>
      <dgm:spPr/>
    </dgm:pt>
    <dgm:pt modelId="{877A42CE-FEE1-4E43-A43A-51AB515C94F1}" type="pres">
      <dgm:prSet presAssocID="{6B878769-844E-4E66-8FAE-EE5ED10F26CD}" presName="compNode" presStyleCnt="0"/>
      <dgm:spPr/>
    </dgm:pt>
    <dgm:pt modelId="{E45D1BD0-F1F8-489F-B564-A384E94ADBBA}" type="pres">
      <dgm:prSet presAssocID="{6B878769-844E-4E66-8FAE-EE5ED10F26CD}" presName="bgRect" presStyleLbl="bgShp" presStyleIdx="0" presStyleCnt="4"/>
      <dgm:spPr/>
    </dgm:pt>
    <dgm:pt modelId="{607A8DEB-8E9C-4E9D-8931-F6C05B301D3C}" type="pres">
      <dgm:prSet presAssocID="{6B878769-844E-4E66-8FAE-EE5ED10F26CD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esert scene"/>
        </a:ext>
      </dgm:extLst>
    </dgm:pt>
    <dgm:pt modelId="{DE2215AD-746D-4FE8-A80B-0DA6B66D6198}" type="pres">
      <dgm:prSet presAssocID="{6B878769-844E-4E66-8FAE-EE5ED10F26CD}" presName="spaceRect" presStyleCnt="0"/>
      <dgm:spPr/>
    </dgm:pt>
    <dgm:pt modelId="{1DA28873-A85C-49D8-B098-577DD6585916}" type="pres">
      <dgm:prSet presAssocID="{6B878769-844E-4E66-8FAE-EE5ED10F26CD}" presName="parTx" presStyleLbl="revTx" presStyleIdx="0" presStyleCnt="4">
        <dgm:presLayoutVars>
          <dgm:chMax val="0"/>
          <dgm:chPref val="0"/>
        </dgm:presLayoutVars>
      </dgm:prSet>
      <dgm:spPr/>
    </dgm:pt>
    <dgm:pt modelId="{EE2F02D3-1B62-4D10-8868-4277C28B4B14}" type="pres">
      <dgm:prSet presAssocID="{7A2CB444-99F9-4CE3-871E-84F1A24FE761}" presName="sibTrans" presStyleCnt="0"/>
      <dgm:spPr/>
    </dgm:pt>
    <dgm:pt modelId="{3DA4FFC8-AFB4-4CF6-9048-4B969EAA2215}" type="pres">
      <dgm:prSet presAssocID="{CB57EC99-579C-47F1-9083-1915FDDC1E04}" presName="compNode" presStyleCnt="0"/>
      <dgm:spPr/>
    </dgm:pt>
    <dgm:pt modelId="{DFA55195-FA35-48BD-AD80-7B94B52BD0DF}" type="pres">
      <dgm:prSet presAssocID="{CB57EC99-579C-47F1-9083-1915FDDC1E04}" presName="bgRect" presStyleLbl="bgShp" presStyleIdx="1" presStyleCnt="4"/>
      <dgm:spPr/>
    </dgm:pt>
    <dgm:pt modelId="{DF80B4E5-39C9-4B46-BA90-3B5554A87B54}" type="pres">
      <dgm:prSet presAssocID="{CB57EC99-579C-47F1-9083-1915FDDC1E04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 of People"/>
        </a:ext>
      </dgm:extLst>
    </dgm:pt>
    <dgm:pt modelId="{DC63CACB-51E9-4CEF-B64C-10776AD420B3}" type="pres">
      <dgm:prSet presAssocID="{CB57EC99-579C-47F1-9083-1915FDDC1E04}" presName="spaceRect" presStyleCnt="0"/>
      <dgm:spPr/>
    </dgm:pt>
    <dgm:pt modelId="{1D950B97-44FE-4E0A-99D0-208B2F306108}" type="pres">
      <dgm:prSet presAssocID="{CB57EC99-579C-47F1-9083-1915FDDC1E04}" presName="parTx" presStyleLbl="revTx" presStyleIdx="1" presStyleCnt="4">
        <dgm:presLayoutVars>
          <dgm:chMax val="0"/>
          <dgm:chPref val="0"/>
        </dgm:presLayoutVars>
      </dgm:prSet>
      <dgm:spPr/>
    </dgm:pt>
    <dgm:pt modelId="{089D09BD-654E-45E1-AC85-33CCA6F2144D}" type="pres">
      <dgm:prSet presAssocID="{E8D2152E-C23A-43B0-A4BA-996B7E6B3C7B}" presName="sibTrans" presStyleCnt="0"/>
      <dgm:spPr/>
    </dgm:pt>
    <dgm:pt modelId="{CCBB771D-A691-49DE-ABB9-1D6839EE37B1}" type="pres">
      <dgm:prSet presAssocID="{22A04288-CFE7-4FC4-ACF6-C21869658FC5}" presName="compNode" presStyleCnt="0"/>
      <dgm:spPr/>
    </dgm:pt>
    <dgm:pt modelId="{2C8211E9-38DB-467F-859C-563450AFCEF2}" type="pres">
      <dgm:prSet presAssocID="{22A04288-CFE7-4FC4-ACF6-C21869658FC5}" presName="bgRect" presStyleLbl="bgShp" presStyleIdx="2" presStyleCnt="4"/>
      <dgm:spPr/>
    </dgm:pt>
    <dgm:pt modelId="{9C6D1B42-E937-4A26-8C09-28CE5805CBAF}" type="pres">
      <dgm:prSet presAssocID="{22A04288-CFE7-4FC4-ACF6-C21869658FC5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ffice Worker"/>
        </a:ext>
      </dgm:extLst>
    </dgm:pt>
    <dgm:pt modelId="{87AC56D7-A3F0-47CA-B895-FD8DCB813B89}" type="pres">
      <dgm:prSet presAssocID="{22A04288-CFE7-4FC4-ACF6-C21869658FC5}" presName="spaceRect" presStyleCnt="0"/>
      <dgm:spPr/>
    </dgm:pt>
    <dgm:pt modelId="{123FB801-7321-43DF-9B10-38E70A175926}" type="pres">
      <dgm:prSet presAssocID="{22A04288-CFE7-4FC4-ACF6-C21869658FC5}" presName="parTx" presStyleLbl="revTx" presStyleIdx="2" presStyleCnt="4">
        <dgm:presLayoutVars>
          <dgm:chMax val="0"/>
          <dgm:chPref val="0"/>
        </dgm:presLayoutVars>
      </dgm:prSet>
      <dgm:spPr/>
    </dgm:pt>
    <dgm:pt modelId="{9F497CD1-63FC-4505-85A2-59678F3CB98F}" type="pres">
      <dgm:prSet presAssocID="{58702C2F-9BAE-4BC4-8132-68C5E9B59592}" presName="sibTrans" presStyleCnt="0"/>
      <dgm:spPr/>
    </dgm:pt>
    <dgm:pt modelId="{072CD51F-BB0B-44C1-A595-2223C106C9F3}" type="pres">
      <dgm:prSet presAssocID="{A9218970-04E9-419D-A09C-8FAE9829B5FE}" presName="compNode" presStyleCnt="0"/>
      <dgm:spPr/>
    </dgm:pt>
    <dgm:pt modelId="{B7B10794-CCF2-4BC7-84C7-B27F4C097595}" type="pres">
      <dgm:prSet presAssocID="{A9218970-04E9-419D-A09C-8FAE9829B5FE}" presName="bgRect" presStyleLbl="bgShp" presStyleIdx="3" presStyleCnt="4"/>
      <dgm:spPr/>
    </dgm:pt>
    <dgm:pt modelId="{534554F1-C533-4762-9351-ABE3EACFFDCA}" type="pres">
      <dgm:prSet presAssocID="{A9218970-04E9-419D-A09C-8FAE9829B5FE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AAE6903F-81E7-4FC0-BFAE-1BBEA8B17253}" type="pres">
      <dgm:prSet presAssocID="{A9218970-04E9-419D-A09C-8FAE9829B5FE}" presName="spaceRect" presStyleCnt="0"/>
      <dgm:spPr/>
    </dgm:pt>
    <dgm:pt modelId="{57629A1C-8EB9-4604-A6F6-CFE6386AC2E8}" type="pres">
      <dgm:prSet presAssocID="{A9218970-04E9-419D-A09C-8FAE9829B5FE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55E96E00-CDDA-48D2-9A5C-9BBF1192363A}" srcId="{B5FF37AD-4982-40D7-BB6D-056663B731BE}" destId="{6B878769-844E-4E66-8FAE-EE5ED10F26CD}" srcOrd="0" destOrd="0" parTransId="{5983085A-CE83-419E-8953-7A7F2274CF72}" sibTransId="{7A2CB444-99F9-4CE3-871E-84F1A24FE761}"/>
    <dgm:cxn modelId="{EA0D8D36-D901-4CDF-930C-76631BA2F4B2}" type="presOf" srcId="{6B878769-844E-4E66-8FAE-EE5ED10F26CD}" destId="{1DA28873-A85C-49D8-B098-577DD6585916}" srcOrd="0" destOrd="0" presId="urn:microsoft.com/office/officeart/2018/2/layout/IconVerticalSolidList"/>
    <dgm:cxn modelId="{73B8BB36-2A94-480F-876D-EE557A214567}" type="presOf" srcId="{22A04288-CFE7-4FC4-ACF6-C21869658FC5}" destId="{123FB801-7321-43DF-9B10-38E70A175926}" srcOrd="0" destOrd="0" presId="urn:microsoft.com/office/officeart/2018/2/layout/IconVerticalSolidList"/>
    <dgm:cxn modelId="{0E9EC138-2199-4A69-9655-A358ECF59815}" type="presOf" srcId="{A9218970-04E9-419D-A09C-8FAE9829B5FE}" destId="{57629A1C-8EB9-4604-A6F6-CFE6386AC2E8}" srcOrd="0" destOrd="0" presId="urn:microsoft.com/office/officeart/2018/2/layout/IconVerticalSolidList"/>
    <dgm:cxn modelId="{5F783662-BE5E-44AF-B71B-BE180AE1B4D9}" type="presOf" srcId="{B5FF37AD-4982-40D7-BB6D-056663B731BE}" destId="{2234D0D3-FA77-461A-BE98-042D111F2077}" srcOrd="0" destOrd="0" presId="urn:microsoft.com/office/officeart/2018/2/layout/IconVerticalSolidList"/>
    <dgm:cxn modelId="{EEA77D6A-AB8D-4B37-9C0C-0FA79427C55A}" srcId="{B5FF37AD-4982-40D7-BB6D-056663B731BE}" destId="{22A04288-CFE7-4FC4-ACF6-C21869658FC5}" srcOrd="2" destOrd="0" parTransId="{F0064331-0562-4C36-909C-343CA02EE3D6}" sibTransId="{58702C2F-9BAE-4BC4-8132-68C5E9B59592}"/>
    <dgm:cxn modelId="{5B72C278-CF1C-42EA-8BC3-E2AA33AC4ADF}" srcId="{B5FF37AD-4982-40D7-BB6D-056663B731BE}" destId="{A9218970-04E9-419D-A09C-8FAE9829B5FE}" srcOrd="3" destOrd="0" parTransId="{BB611F34-3BF3-4931-AFCB-6CCF8CEA15AB}" sibTransId="{DD1780FF-B39A-406D-B27A-87823D2599FB}"/>
    <dgm:cxn modelId="{6B6AB985-2A0E-4C86-8DC1-E25F95C1F141}" type="presOf" srcId="{CB57EC99-579C-47F1-9083-1915FDDC1E04}" destId="{1D950B97-44FE-4E0A-99D0-208B2F306108}" srcOrd="0" destOrd="0" presId="urn:microsoft.com/office/officeart/2018/2/layout/IconVerticalSolidList"/>
    <dgm:cxn modelId="{C0FFCFAA-3317-423A-99E1-C394EC68303B}" srcId="{B5FF37AD-4982-40D7-BB6D-056663B731BE}" destId="{CB57EC99-579C-47F1-9083-1915FDDC1E04}" srcOrd="1" destOrd="0" parTransId="{BA3AEEE6-3FD8-49D5-B151-AE9AD07237E7}" sibTransId="{E8D2152E-C23A-43B0-A4BA-996B7E6B3C7B}"/>
    <dgm:cxn modelId="{9A749682-5C4B-418D-9BDF-3DB5CAD4BAB0}" type="presParOf" srcId="{2234D0D3-FA77-461A-BE98-042D111F2077}" destId="{877A42CE-FEE1-4E43-A43A-51AB515C94F1}" srcOrd="0" destOrd="0" presId="urn:microsoft.com/office/officeart/2018/2/layout/IconVerticalSolidList"/>
    <dgm:cxn modelId="{17881605-B466-4292-A3EF-19AD08E65120}" type="presParOf" srcId="{877A42CE-FEE1-4E43-A43A-51AB515C94F1}" destId="{E45D1BD0-F1F8-489F-B564-A384E94ADBBA}" srcOrd="0" destOrd="0" presId="urn:microsoft.com/office/officeart/2018/2/layout/IconVerticalSolidList"/>
    <dgm:cxn modelId="{777150FE-2323-432B-8E12-5CA0C794DEC6}" type="presParOf" srcId="{877A42CE-FEE1-4E43-A43A-51AB515C94F1}" destId="{607A8DEB-8E9C-4E9D-8931-F6C05B301D3C}" srcOrd="1" destOrd="0" presId="urn:microsoft.com/office/officeart/2018/2/layout/IconVerticalSolidList"/>
    <dgm:cxn modelId="{A2044CD5-DB98-4E14-9DF0-C9A2F70990EC}" type="presParOf" srcId="{877A42CE-FEE1-4E43-A43A-51AB515C94F1}" destId="{DE2215AD-746D-4FE8-A80B-0DA6B66D6198}" srcOrd="2" destOrd="0" presId="urn:microsoft.com/office/officeart/2018/2/layout/IconVerticalSolidList"/>
    <dgm:cxn modelId="{E5CAD810-D799-4E3E-8603-C46A644A645D}" type="presParOf" srcId="{877A42CE-FEE1-4E43-A43A-51AB515C94F1}" destId="{1DA28873-A85C-49D8-B098-577DD6585916}" srcOrd="3" destOrd="0" presId="urn:microsoft.com/office/officeart/2018/2/layout/IconVerticalSolidList"/>
    <dgm:cxn modelId="{5E5B4A91-C8A3-4B4E-912C-467B874E7F4C}" type="presParOf" srcId="{2234D0D3-FA77-461A-BE98-042D111F2077}" destId="{EE2F02D3-1B62-4D10-8868-4277C28B4B14}" srcOrd="1" destOrd="0" presId="urn:microsoft.com/office/officeart/2018/2/layout/IconVerticalSolidList"/>
    <dgm:cxn modelId="{F0C2E9AD-52B2-469A-A8D0-90D1C8DE070E}" type="presParOf" srcId="{2234D0D3-FA77-461A-BE98-042D111F2077}" destId="{3DA4FFC8-AFB4-4CF6-9048-4B969EAA2215}" srcOrd="2" destOrd="0" presId="urn:microsoft.com/office/officeart/2018/2/layout/IconVerticalSolidList"/>
    <dgm:cxn modelId="{26973468-4D45-4453-8250-7BDCF2DAEBF7}" type="presParOf" srcId="{3DA4FFC8-AFB4-4CF6-9048-4B969EAA2215}" destId="{DFA55195-FA35-48BD-AD80-7B94B52BD0DF}" srcOrd="0" destOrd="0" presId="urn:microsoft.com/office/officeart/2018/2/layout/IconVerticalSolidList"/>
    <dgm:cxn modelId="{C1875D3A-2631-4D93-ABE1-BB48A37A8FAA}" type="presParOf" srcId="{3DA4FFC8-AFB4-4CF6-9048-4B969EAA2215}" destId="{DF80B4E5-39C9-4B46-BA90-3B5554A87B54}" srcOrd="1" destOrd="0" presId="urn:microsoft.com/office/officeart/2018/2/layout/IconVerticalSolidList"/>
    <dgm:cxn modelId="{9841BE27-8DB4-4BE5-8185-B3017705F174}" type="presParOf" srcId="{3DA4FFC8-AFB4-4CF6-9048-4B969EAA2215}" destId="{DC63CACB-51E9-4CEF-B64C-10776AD420B3}" srcOrd="2" destOrd="0" presId="urn:microsoft.com/office/officeart/2018/2/layout/IconVerticalSolidList"/>
    <dgm:cxn modelId="{FE01A4BA-23A3-4281-B101-B2D7C3917189}" type="presParOf" srcId="{3DA4FFC8-AFB4-4CF6-9048-4B969EAA2215}" destId="{1D950B97-44FE-4E0A-99D0-208B2F306108}" srcOrd="3" destOrd="0" presId="urn:microsoft.com/office/officeart/2018/2/layout/IconVerticalSolidList"/>
    <dgm:cxn modelId="{0A9168FB-6D8F-40BF-9D1E-9135CB1A24B6}" type="presParOf" srcId="{2234D0D3-FA77-461A-BE98-042D111F2077}" destId="{089D09BD-654E-45E1-AC85-33CCA6F2144D}" srcOrd="3" destOrd="0" presId="urn:microsoft.com/office/officeart/2018/2/layout/IconVerticalSolidList"/>
    <dgm:cxn modelId="{3DC4641C-1038-45AC-A93A-5CCDF290A92C}" type="presParOf" srcId="{2234D0D3-FA77-461A-BE98-042D111F2077}" destId="{CCBB771D-A691-49DE-ABB9-1D6839EE37B1}" srcOrd="4" destOrd="0" presId="urn:microsoft.com/office/officeart/2018/2/layout/IconVerticalSolidList"/>
    <dgm:cxn modelId="{41DE38DB-74B8-4C18-962B-FDF9DFC77D93}" type="presParOf" srcId="{CCBB771D-A691-49DE-ABB9-1D6839EE37B1}" destId="{2C8211E9-38DB-467F-859C-563450AFCEF2}" srcOrd="0" destOrd="0" presId="urn:microsoft.com/office/officeart/2018/2/layout/IconVerticalSolidList"/>
    <dgm:cxn modelId="{B480BEC0-A3E1-458E-8487-C465917993D8}" type="presParOf" srcId="{CCBB771D-A691-49DE-ABB9-1D6839EE37B1}" destId="{9C6D1B42-E937-4A26-8C09-28CE5805CBAF}" srcOrd="1" destOrd="0" presId="urn:microsoft.com/office/officeart/2018/2/layout/IconVerticalSolidList"/>
    <dgm:cxn modelId="{CBEBFFF7-A915-42F8-BE6F-917D3B3AF15E}" type="presParOf" srcId="{CCBB771D-A691-49DE-ABB9-1D6839EE37B1}" destId="{87AC56D7-A3F0-47CA-B895-FD8DCB813B89}" srcOrd="2" destOrd="0" presId="urn:microsoft.com/office/officeart/2018/2/layout/IconVerticalSolidList"/>
    <dgm:cxn modelId="{D5EEAEDF-61B0-4F21-9C5C-9BFA0733F924}" type="presParOf" srcId="{CCBB771D-A691-49DE-ABB9-1D6839EE37B1}" destId="{123FB801-7321-43DF-9B10-38E70A175926}" srcOrd="3" destOrd="0" presId="urn:microsoft.com/office/officeart/2018/2/layout/IconVerticalSolidList"/>
    <dgm:cxn modelId="{F0331A23-C6FB-40BD-9EA4-2D4F21DD7F08}" type="presParOf" srcId="{2234D0D3-FA77-461A-BE98-042D111F2077}" destId="{9F497CD1-63FC-4505-85A2-59678F3CB98F}" srcOrd="5" destOrd="0" presId="urn:microsoft.com/office/officeart/2018/2/layout/IconVerticalSolidList"/>
    <dgm:cxn modelId="{3452CDE1-F752-482B-AFBF-DF4C68528FD6}" type="presParOf" srcId="{2234D0D3-FA77-461A-BE98-042D111F2077}" destId="{072CD51F-BB0B-44C1-A595-2223C106C9F3}" srcOrd="6" destOrd="0" presId="urn:microsoft.com/office/officeart/2018/2/layout/IconVerticalSolidList"/>
    <dgm:cxn modelId="{4B551DC7-D437-4BB1-BF15-B143AEF37E7E}" type="presParOf" srcId="{072CD51F-BB0B-44C1-A595-2223C106C9F3}" destId="{B7B10794-CCF2-4BC7-84C7-B27F4C097595}" srcOrd="0" destOrd="0" presId="urn:microsoft.com/office/officeart/2018/2/layout/IconVerticalSolidList"/>
    <dgm:cxn modelId="{68A623AF-3583-407E-ABC8-D26A7DFC0BB4}" type="presParOf" srcId="{072CD51F-BB0B-44C1-A595-2223C106C9F3}" destId="{534554F1-C533-4762-9351-ABE3EACFFDCA}" srcOrd="1" destOrd="0" presId="urn:microsoft.com/office/officeart/2018/2/layout/IconVerticalSolidList"/>
    <dgm:cxn modelId="{4E6C76BC-3F78-485C-B4DD-A536C9E18E91}" type="presParOf" srcId="{072CD51F-BB0B-44C1-A595-2223C106C9F3}" destId="{AAE6903F-81E7-4FC0-BFAE-1BBEA8B17253}" srcOrd="2" destOrd="0" presId="urn:microsoft.com/office/officeart/2018/2/layout/IconVerticalSolidList"/>
    <dgm:cxn modelId="{EBDD191E-6F7B-43B5-86DA-994688858F12}" type="presParOf" srcId="{072CD51F-BB0B-44C1-A595-2223C106C9F3}" destId="{57629A1C-8EB9-4604-A6F6-CFE6386AC2E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E6D0331-BBE6-48CF-B891-9DD5A5E2BA3B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69362453-67E6-4858-974F-CC68EDC50EEA}">
      <dgm:prSet/>
      <dgm:spPr/>
      <dgm:t>
        <a:bodyPr/>
        <a:lstStyle/>
        <a:p>
          <a:r>
            <a:rPr lang="en-US"/>
            <a:t>Most chairs reported </a:t>
          </a:r>
          <a:r>
            <a:rPr lang="en-US" b="1"/>
            <a:t>little to no formal training</a:t>
          </a:r>
          <a:r>
            <a:rPr lang="en-US"/>
            <a:t>.</a:t>
          </a:r>
        </a:p>
      </dgm:t>
    </dgm:pt>
    <dgm:pt modelId="{CB141DFB-E51D-4CD8-9E38-DC88B688A03A}" type="parTrans" cxnId="{B336F3C4-B861-45E9-9DFD-77C72F494A5D}">
      <dgm:prSet/>
      <dgm:spPr/>
      <dgm:t>
        <a:bodyPr/>
        <a:lstStyle/>
        <a:p>
          <a:endParaRPr lang="en-US"/>
        </a:p>
      </dgm:t>
    </dgm:pt>
    <dgm:pt modelId="{5DD36A65-A681-484B-8A4C-DF7366BA460E}" type="sibTrans" cxnId="{B336F3C4-B861-45E9-9DFD-77C72F494A5D}">
      <dgm:prSet/>
      <dgm:spPr/>
      <dgm:t>
        <a:bodyPr/>
        <a:lstStyle/>
        <a:p>
          <a:endParaRPr lang="en-US"/>
        </a:p>
      </dgm:t>
    </dgm:pt>
    <dgm:pt modelId="{6D9019F8-B5E7-4A31-ADB7-09FE7726F906}">
      <dgm:prSet/>
      <dgm:spPr/>
      <dgm:t>
        <a:bodyPr/>
        <a:lstStyle/>
        <a:p>
          <a:r>
            <a:rPr lang="en-US"/>
            <a:t>Learning was primarily through trial and error, guidance from outgoing chairs, or peer mentorship.</a:t>
          </a:r>
        </a:p>
      </dgm:t>
    </dgm:pt>
    <dgm:pt modelId="{0DBE59FF-F20C-4172-8483-915C9A953533}" type="parTrans" cxnId="{9BC08B15-185B-462E-86A2-9CF0967F102B}">
      <dgm:prSet/>
      <dgm:spPr/>
      <dgm:t>
        <a:bodyPr/>
        <a:lstStyle/>
        <a:p>
          <a:endParaRPr lang="en-US"/>
        </a:p>
      </dgm:t>
    </dgm:pt>
    <dgm:pt modelId="{909BF61B-306F-4E19-B849-EA94D100E21C}" type="sibTrans" cxnId="{9BC08B15-185B-462E-86A2-9CF0967F102B}">
      <dgm:prSet/>
      <dgm:spPr/>
      <dgm:t>
        <a:bodyPr/>
        <a:lstStyle/>
        <a:p>
          <a:endParaRPr lang="en-US"/>
        </a:p>
      </dgm:t>
    </dgm:pt>
    <dgm:pt modelId="{6DC1C88E-0E68-44C0-B37C-8109A0BDF19F}">
      <dgm:prSet/>
      <dgm:spPr/>
      <dgm:t>
        <a:bodyPr/>
        <a:lstStyle/>
        <a:p>
          <a:r>
            <a:rPr lang="en-US"/>
            <a:t>High demand for onboarding resources: calendars of recurring deadlines, checklists, and technical tutorials.</a:t>
          </a:r>
        </a:p>
      </dgm:t>
    </dgm:pt>
    <dgm:pt modelId="{D609FD2D-9099-4323-8FE4-A83A9634585C}" type="parTrans" cxnId="{22A50473-7A0F-4CF4-B1A5-6A31429564E5}">
      <dgm:prSet/>
      <dgm:spPr/>
      <dgm:t>
        <a:bodyPr/>
        <a:lstStyle/>
        <a:p>
          <a:endParaRPr lang="en-US"/>
        </a:p>
      </dgm:t>
    </dgm:pt>
    <dgm:pt modelId="{AB08A845-4533-404A-99AE-596B300DB661}" type="sibTrans" cxnId="{22A50473-7A0F-4CF4-B1A5-6A31429564E5}">
      <dgm:prSet/>
      <dgm:spPr/>
      <dgm:t>
        <a:bodyPr/>
        <a:lstStyle/>
        <a:p>
          <a:endParaRPr lang="en-US"/>
        </a:p>
      </dgm:t>
    </dgm:pt>
    <dgm:pt modelId="{88E7B9B7-0114-414D-B234-E4DD6690724C}" type="pres">
      <dgm:prSet presAssocID="{6E6D0331-BBE6-48CF-B891-9DD5A5E2BA3B}" presName="root" presStyleCnt="0">
        <dgm:presLayoutVars>
          <dgm:dir/>
          <dgm:resizeHandles val="exact"/>
        </dgm:presLayoutVars>
      </dgm:prSet>
      <dgm:spPr/>
    </dgm:pt>
    <dgm:pt modelId="{BE4A6278-EEC0-40D8-B5EC-54BA558174E7}" type="pres">
      <dgm:prSet presAssocID="{69362453-67E6-4858-974F-CC68EDC50EEA}" presName="compNode" presStyleCnt="0"/>
      <dgm:spPr/>
    </dgm:pt>
    <dgm:pt modelId="{881ABB1B-7B47-401B-8FF8-D64AC324EF58}" type="pres">
      <dgm:prSet presAssocID="{69362453-67E6-4858-974F-CC68EDC50EEA}" presName="bgRect" presStyleLbl="bgShp" presStyleIdx="0" presStyleCnt="3"/>
      <dgm:spPr/>
    </dgm:pt>
    <dgm:pt modelId="{8F1EEE68-6D96-4138-9DE3-4C8A9A4F2786}" type="pres">
      <dgm:prSet presAssocID="{69362453-67E6-4858-974F-CC68EDC50EEA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ble and chairs"/>
        </a:ext>
      </dgm:extLst>
    </dgm:pt>
    <dgm:pt modelId="{1663C7C2-0B84-4634-B478-5A0900E61E87}" type="pres">
      <dgm:prSet presAssocID="{69362453-67E6-4858-974F-CC68EDC50EEA}" presName="spaceRect" presStyleCnt="0"/>
      <dgm:spPr/>
    </dgm:pt>
    <dgm:pt modelId="{E0056547-25E4-4726-817D-6376927416A2}" type="pres">
      <dgm:prSet presAssocID="{69362453-67E6-4858-974F-CC68EDC50EEA}" presName="parTx" presStyleLbl="revTx" presStyleIdx="0" presStyleCnt="3">
        <dgm:presLayoutVars>
          <dgm:chMax val="0"/>
          <dgm:chPref val="0"/>
        </dgm:presLayoutVars>
      </dgm:prSet>
      <dgm:spPr/>
    </dgm:pt>
    <dgm:pt modelId="{D6B7C9C4-A606-442F-97C4-CF83B91FD0BF}" type="pres">
      <dgm:prSet presAssocID="{5DD36A65-A681-484B-8A4C-DF7366BA460E}" presName="sibTrans" presStyleCnt="0"/>
      <dgm:spPr/>
    </dgm:pt>
    <dgm:pt modelId="{5E21A9E0-76BA-4C19-9FFF-628853412A0A}" type="pres">
      <dgm:prSet presAssocID="{6D9019F8-B5E7-4A31-ADB7-09FE7726F906}" presName="compNode" presStyleCnt="0"/>
      <dgm:spPr/>
    </dgm:pt>
    <dgm:pt modelId="{BF048B35-8FAB-4615-8D29-AB2A32333308}" type="pres">
      <dgm:prSet presAssocID="{6D9019F8-B5E7-4A31-ADB7-09FE7726F906}" presName="bgRect" presStyleLbl="bgShp" presStyleIdx="1" presStyleCnt="3"/>
      <dgm:spPr/>
    </dgm:pt>
    <dgm:pt modelId="{A9830CAB-3C3F-4A9E-BEA1-4BB37C10C96A}" type="pres">
      <dgm:prSet presAssocID="{6D9019F8-B5E7-4A31-ADB7-09FE7726F906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FE8A6180-CE31-4CB6-AF24-9B28A75B5DC3}" type="pres">
      <dgm:prSet presAssocID="{6D9019F8-B5E7-4A31-ADB7-09FE7726F906}" presName="spaceRect" presStyleCnt="0"/>
      <dgm:spPr/>
    </dgm:pt>
    <dgm:pt modelId="{0F1960CD-6001-423A-8C2F-D9F9C369FEB5}" type="pres">
      <dgm:prSet presAssocID="{6D9019F8-B5E7-4A31-ADB7-09FE7726F906}" presName="parTx" presStyleLbl="revTx" presStyleIdx="1" presStyleCnt="3">
        <dgm:presLayoutVars>
          <dgm:chMax val="0"/>
          <dgm:chPref val="0"/>
        </dgm:presLayoutVars>
      </dgm:prSet>
      <dgm:spPr/>
    </dgm:pt>
    <dgm:pt modelId="{799CE6A2-094C-41F9-A58A-C80D53062858}" type="pres">
      <dgm:prSet presAssocID="{909BF61B-306F-4E19-B849-EA94D100E21C}" presName="sibTrans" presStyleCnt="0"/>
      <dgm:spPr/>
    </dgm:pt>
    <dgm:pt modelId="{230DC9A8-9088-4B54-801E-6397A22E2ECD}" type="pres">
      <dgm:prSet presAssocID="{6DC1C88E-0E68-44C0-B37C-8109A0BDF19F}" presName="compNode" presStyleCnt="0"/>
      <dgm:spPr/>
    </dgm:pt>
    <dgm:pt modelId="{16E71C4E-A06A-43B2-B2BD-9DD29C9875C5}" type="pres">
      <dgm:prSet presAssocID="{6DC1C88E-0E68-44C0-B37C-8109A0BDF19F}" presName="bgRect" presStyleLbl="bgShp" presStyleIdx="2" presStyleCnt="3"/>
      <dgm:spPr/>
    </dgm:pt>
    <dgm:pt modelId="{09A57B62-42BE-4802-98B2-83806B5B6958}" type="pres">
      <dgm:prSet presAssocID="{6DC1C88E-0E68-44C0-B37C-8109A0BDF19F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thly calendar"/>
        </a:ext>
      </dgm:extLst>
    </dgm:pt>
    <dgm:pt modelId="{8DE67F1F-3DA4-4550-8720-BCA69F15B518}" type="pres">
      <dgm:prSet presAssocID="{6DC1C88E-0E68-44C0-B37C-8109A0BDF19F}" presName="spaceRect" presStyleCnt="0"/>
      <dgm:spPr/>
    </dgm:pt>
    <dgm:pt modelId="{2B525F25-C6B7-40D2-B803-2678268CDBC3}" type="pres">
      <dgm:prSet presAssocID="{6DC1C88E-0E68-44C0-B37C-8109A0BDF19F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9BC08B15-185B-462E-86A2-9CF0967F102B}" srcId="{6E6D0331-BBE6-48CF-B891-9DD5A5E2BA3B}" destId="{6D9019F8-B5E7-4A31-ADB7-09FE7726F906}" srcOrd="1" destOrd="0" parTransId="{0DBE59FF-F20C-4172-8483-915C9A953533}" sibTransId="{909BF61B-306F-4E19-B849-EA94D100E21C}"/>
    <dgm:cxn modelId="{CC599F49-D43F-4723-BB1D-12AA21A7F06B}" type="presOf" srcId="{69362453-67E6-4858-974F-CC68EDC50EEA}" destId="{E0056547-25E4-4726-817D-6376927416A2}" srcOrd="0" destOrd="0" presId="urn:microsoft.com/office/officeart/2018/2/layout/IconVerticalSolidList"/>
    <dgm:cxn modelId="{22A50473-7A0F-4CF4-B1A5-6A31429564E5}" srcId="{6E6D0331-BBE6-48CF-B891-9DD5A5E2BA3B}" destId="{6DC1C88E-0E68-44C0-B37C-8109A0BDF19F}" srcOrd="2" destOrd="0" parTransId="{D609FD2D-9099-4323-8FE4-A83A9634585C}" sibTransId="{AB08A845-4533-404A-99AE-596B300DB661}"/>
    <dgm:cxn modelId="{00DB0A97-F0E3-40C1-BF13-44E91087ED98}" type="presOf" srcId="{6D9019F8-B5E7-4A31-ADB7-09FE7726F906}" destId="{0F1960CD-6001-423A-8C2F-D9F9C369FEB5}" srcOrd="0" destOrd="0" presId="urn:microsoft.com/office/officeart/2018/2/layout/IconVerticalSolidList"/>
    <dgm:cxn modelId="{AA871C97-57C3-42BE-AAD0-BECCE1C5E9D8}" type="presOf" srcId="{6E6D0331-BBE6-48CF-B891-9DD5A5E2BA3B}" destId="{88E7B9B7-0114-414D-B234-E4DD6690724C}" srcOrd="0" destOrd="0" presId="urn:microsoft.com/office/officeart/2018/2/layout/IconVerticalSolidList"/>
    <dgm:cxn modelId="{B336F3C4-B861-45E9-9DFD-77C72F494A5D}" srcId="{6E6D0331-BBE6-48CF-B891-9DD5A5E2BA3B}" destId="{69362453-67E6-4858-974F-CC68EDC50EEA}" srcOrd="0" destOrd="0" parTransId="{CB141DFB-E51D-4CD8-9E38-DC88B688A03A}" sibTransId="{5DD36A65-A681-484B-8A4C-DF7366BA460E}"/>
    <dgm:cxn modelId="{E45CF1C7-C167-4CB3-B8BB-1B4894239098}" type="presOf" srcId="{6DC1C88E-0E68-44C0-B37C-8109A0BDF19F}" destId="{2B525F25-C6B7-40D2-B803-2678268CDBC3}" srcOrd="0" destOrd="0" presId="urn:microsoft.com/office/officeart/2018/2/layout/IconVerticalSolidList"/>
    <dgm:cxn modelId="{B9BCFE03-C3D6-43D7-B16D-7510A5862FB7}" type="presParOf" srcId="{88E7B9B7-0114-414D-B234-E4DD6690724C}" destId="{BE4A6278-EEC0-40D8-B5EC-54BA558174E7}" srcOrd="0" destOrd="0" presId="urn:microsoft.com/office/officeart/2018/2/layout/IconVerticalSolidList"/>
    <dgm:cxn modelId="{2A2BCF25-54CD-447F-8BF1-46B78D057F2C}" type="presParOf" srcId="{BE4A6278-EEC0-40D8-B5EC-54BA558174E7}" destId="{881ABB1B-7B47-401B-8FF8-D64AC324EF58}" srcOrd="0" destOrd="0" presId="urn:microsoft.com/office/officeart/2018/2/layout/IconVerticalSolidList"/>
    <dgm:cxn modelId="{E20D4E20-919B-4616-8C09-3C8EBE87B8F2}" type="presParOf" srcId="{BE4A6278-EEC0-40D8-B5EC-54BA558174E7}" destId="{8F1EEE68-6D96-4138-9DE3-4C8A9A4F2786}" srcOrd="1" destOrd="0" presId="urn:microsoft.com/office/officeart/2018/2/layout/IconVerticalSolidList"/>
    <dgm:cxn modelId="{74FDF2B0-DBF7-4DE5-966B-6CA734760821}" type="presParOf" srcId="{BE4A6278-EEC0-40D8-B5EC-54BA558174E7}" destId="{1663C7C2-0B84-4634-B478-5A0900E61E87}" srcOrd="2" destOrd="0" presId="urn:microsoft.com/office/officeart/2018/2/layout/IconVerticalSolidList"/>
    <dgm:cxn modelId="{3BB1E1EC-E755-472F-9A09-1A8398678540}" type="presParOf" srcId="{BE4A6278-EEC0-40D8-B5EC-54BA558174E7}" destId="{E0056547-25E4-4726-817D-6376927416A2}" srcOrd="3" destOrd="0" presId="urn:microsoft.com/office/officeart/2018/2/layout/IconVerticalSolidList"/>
    <dgm:cxn modelId="{8FD4FB1B-41B3-4651-963D-FD91FFACBDC3}" type="presParOf" srcId="{88E7B9B7-0114-414D-B234-E4DD6690724C}" destId="{D6B7C9C4-A606-442F-97C4-CF83B91FD0BF}" srcOrd="1" destOrd="0" presId="urn:microsoft.com/office/officeart/2018/2/layout/IconVerticalSolidList"/>
    <dgm:cxn modelId="{FF191054-872C-4E5D-BD3E-73201A06D571}" type="presParOf" srcId="{88E7B9B7-0114-414D-B234-E4DD6690724C}" destId="{5E21A9E0-76BA-4C19-9FFF-628853412A0A}" srcOrd="2" destOrd="0" presId="urn:microsoft.com/office/officeart/2018/2/layout/IconVerticalSolidList"/>
    <dgm:cxn modelId="{E9754B88-2483-420C-A2F6-8B396F8DB0F9}" type="presParOf" srcId="{5E21A9E0-76BA-4C19-9FFF-628853412A0A}" destId="{BF048B35-8FAB-4615-8D29-AB2A32333308}" srcOrd="0" destOrd="0" presId="urn:microsoft.com/office/officeart/2018/2/layout/IconVerticalSolidList"/>
    <dgm:cxn modelId="{8E6F4A06-E582-4CF0-8CDE-6262653A6806}" type="presParOf" srcId="{5E21A9E0-76BA-4C19-9FFF-628853412A0A}" destId="{A9830CAB-3C3F-4A9E-BEA1-4BB37C10C96A}" srcOrd="1" destOrd="0" presId="urn:microsoft.com/office/officeart/2018/2/layout/IconVerticalSolidList"/>
    <dgm:cxn modelId="{C978AFA5-4BA3-44CF-8195-074788179F08}" type="presParOf" srcId="{5E21A9E0-76BA-4C19-9FFF-628853412A0A}" destId="{FE8A6180-CE31-4CB6-AF24-9B28A75B5DC3}" srcOrd="2" destOrd="0" presId="urn:microsoft.com/office/officeart/2018/2/layout/IconVerticalSolidList"/>
    <dgm:cxn modelId="{55AD128A-F467-4C82-9570-C5A212D2E933}" type="presParOf" srcId="{5E21A9E0-76BA-4C19-9FFF-628853412A0A}" destId="{0F1960CD-6001-423A-8C2F-D9F9C369FEB5}" srcOrd="3" destOrd="0" presId="urn:microsoft.com/office/officeart/2018/2/layout/IconVerticalSolidList"/>
    <dgm:cxn modelId="{DA632F03-6C99-47F8-8A7A-EAF48A0F84F1}" type="presParOf" srcId="{88E7B9B7-0114-414D-B234-E4DD6690724C}" destId="{799CE6A2-094C-41F9-A58A-C80D53062858}" srcOrd="3" destOrd="0" presId="urn:microsoft.com/office/officeart/2018/2/layout/IconVerticalSolidList"/>
    <dgm:cxn modelId="{45C28838-4E27-41F4-84DF-C681DCFE377C}" type="presParOf" srcId="{88E7B9B7-0114-414D-B234-E4DD6690724C}" destId="{230DC9A8-9088-4B54-801E-6397A22E2ECD}" srcOrd="4" destOrd="0" presId="urn:microsoft.com/office/officeart/2018/2/layout/IconVerticalSolidList"/>
    <dgm:cxn modelId="{51D1CB78-3C1C-4D24-97EB-4C4CFE453E22}" type="presParOf" srcId="{230DC9A8-9088-4B54-801E-6397A22E2ECD}" destId="{16E71C4E-A06A-43B2-B2BD-9DD29C9875C5}" srcOrd="0" destOrd="0" presId="urn:microsoft.com/office/officeart/2018/2/layout/IconVerticalSolidList"/>
    <dgm:cxn modelId="{5D1AADE5-6E34-41B4-843F-4503F478206D}" type="presParOf" srcId="{230DC9A8-9088-4B54-801E-6397A22E2ECD}" destId="{09A57B62-42BE-4802-98B2-83806B5B6958}" srcOrd="1" destOrd="0" presId="urn:microsoft.com/office/officeart/2018/2/layout/IconVerticalSolidList"/>
    <dgm:cxn modelId="{EDAB13A8-0B0A-42C9-93AD-83FF9B7F3328}" type="presParOf" srcId="{230DC9A8-9088-4B54-801E-6397A22E2ECD}" destId="{8DE67F1F-3DA4-4550-8720-BCA69F15B518}" srcOrd="2" destOrd="0" presId="urn:microsoft.com/office/officeart/2018/2/layout/IconVerticalSolidList"/>
    <dgm:cxn modelId="{399FA178-BBB6-436E-84C5-768E627A10E6}" type="presParOf" srcId="{230DC9A8-9088-4B54-801E-6397A22E2ECD}" destId="{2B525F25-C6B7-40D2-B803-2678268CDBC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21F9B2D-9A3C-4B17-8480-2F47623CDFA9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3B3F2F9E-BC45-4F90-A982-97D019689F07}">
      <dgm:prSet/>
      <dgm:spPr/>
      <dgm:t>
        <a:bodyPr/>
        <a:lstStyle/>
        <a:p>
          <a:pPr>
            <a:defRPr cap="all"/>
          </a:pPr>
          <a:r>
            <a:rPr lang="en-US"/>
            <a:t>- Scheduling</a:t>
          </a:r>
        </a:p>
      </dgm:t>
    </dgm:pt>
    <dgm:pt modelId="{F6A7297F-9021-4706-B01A-125204ECD70B}" type="parTrans" cxnId="{6A27C8CC-20E8-4C02-943F-F3CFC7FD3F1C}">
      <dgm:prSet/>
      <dgm:spPr/>
      <dgm:t>
        <a:bodyPr/>
        <a:lstStyle/>
        <a:p>
          <a:endParaRPr lang="en-US"/>
        </a:p>
      </dgm:t>
    </dgm:pt>
    <dgm:pt modelId="{01413AEC-0861-4022-9A89-ECAF7A6E9FED}" type="sibTrans" cxnId="{6A27C8CC-20E8-4C02-943F-F3CFC7FD3F1C}">
      <dgm:prSet/>
      <dgm:spPr/>
      <dgm:t>
        <a:bodyPr/>
        <a:lstStyle/>
        <a:p>
          <a:endParaRPr lang="en-US"/>
        </a:p>
      </dgm:t>
    </dgm:pt>
    <dgm:pt modelId="{5FBAE541-958A-42C2-AF60-CD0B91766B31}">
      <dgm:prSet/>
      <dgm:spPr/>
      <dgm:t>
        <a:bodyPr/>
        <a:lstStyle/>
        <a:p>
          <a:pPr>
            <a:defRPr cap="all"/>
          </a:pPr>
          <a:r>
            <a:rPr lang="en-US"/>
            <a:t>- Curriculum &amp; program review</a:t>
          </a:r>
        </a:p>
      </dgm:t>
    </dgm:pt>
    <dgm:pt modelId="{B593891B-D3AE-49A4-846F-7AFA9084CDA1}" type="parTrans" cxnId="{E2BC157C-5497-4079-9F16-66CED21FF083}">
      <dgm:prSet/>
      <dgm:spPr/>
      <dgm:t>
        <a:bodyPr/>
        <a:lstStyle/>
        <a:p>
          <a:endParaRPr lang="en-US"/>
        </a:p>
      </dgm:t>
    </dgm:pt>
    <dgm:pt modelId="{238A83DA-F91E-42A5-A254-6AFEE85398FE}" type="sibTrans" cxnId="{E2BC157C-5497-4079-9F16-66CED21FF083}">
      <dgm:prSet/>
      <dgm:spPr/>
      <dgm:t>
        <a:bodyPr/>
        <a:lstStyle/>
        <a:p>
          <a:endParaRPr lang="en-US"/>
        </a:p>
      </dgm:t>
    </dgm:pt>
    <dgm:pt modelId="{E4725353-A89E-4B3A-B019-5261DF01EA20}">
      <dgm:prSet/>
      <dgm:spPr/>
      <dgm:t>
        <a:bodyPr/>
        <a:lstStyle/>
        <a:p>
          <a:pPr>
            <a:defRPr cap="all"/>
          </a:pPr>
          <a:r>
            <a:rPr lang="en-US"/>
            <a:t>- Adjunct onboarding/evaluations</a:t>
          </a:r>
        </a:p>
      </dgm:t>
    </dgm:pt>
    <dgm:pt modelId="{E66FCE0D-235B-4F58-830F-99D23771B27D}" type="parTrans" cxnId="{4FAB8653-2AAC-40BE-A566-742BFB1BAF97}">
      <dgm:prSet/>
      <dgm:spPr/>
      <dgm:t>
        <a:bodyPr/>
        <a:lstStyle/>
        <a:p>
          <a:endParaRPr lang="en-US"/>
        </a:p>
      </dgm:t>
    </dgm:pt>
    <dgm:pt modelId="{0E24C3D3-349A-4BBF-9B65-ECBDFBBF552B}" type="sibTrans" cxnId="{4FAB8653-2AAC-40BE-A566-742BFB1BAF97}">
      <dgm:prSet/>
      <dgm:spPr/>
      <dgm:t>
        <a:bodyPr/>
        <a:lstStyle/>
        <a:p>
          <a:endParaRPr lang="en-US"/>
        </a:p>
      </dgm:t>
    </dgm:pt>
    <dgm:pt modelId="{31E691F1-288C-4BFD-AF7E-E94D33ED333C}">
      <dgm:prSet/>
      <dgm:spPr/>
      <dgm:t>
        <a:bodyPr/>
        <a:lstStyle/>
        <a:p>
          <a:pPr>
            <a:defRPr cap="all"/>
          </a:pPr>
          <a:r>
            <a:rPr lang="en-US"/>
            <a:t>- Budget/purchasing &amp; labs</a:t>
          </a:r>
        </a:p>
      </dgm:t>
    </dgm:pt>
    <dgm:pt modelId="{5D8BFD03-3035-40A4-A2BD-661D956A5C84}" type="parTrans" cxnId="{4664A975-5062-4D00-960C-3A401EEE9368}">
      <dgm:prSet/>
      <dgm:spPr/>
      <dgm:t>
        <a:bodyPr/>
        <a:lstStyle/>
        <a:p>
          <a:endParaRPr lang="en-US"/>
        </a:p>
      </dgm:t>
    </dgm:pt>
    <dgm:pt modelId="{E77F9971-AA6D-4B94-8C6B-6FAC165F052A}" type="sibTrans" cxnId="{4664A975-5062-4D00-960C-3A401EEE9368}">
      <dgm:prSet/>
      <dgm:spPr/>
      <dgm:t>
        <a:bodyPr/>
        <a:lstStyle/>
        <a:p>
          <a:endParaRPr lang="en-US"/>
        </a:p>
      </dgm:t>
    </dgm:pt>
    <dgm:pt modelId="{B911D593-1642-4793-8384-545D7DBF8537}" type="pres">
      <dgm:prSet presAssocID="{F21F9B2D-9A3C-4B17-8480-2F47623CDFA9}" presName="root" presStyleCnt="0">
        <dgm:presLayoutVars>
          <dgm:dir/>
          <dgm:resizeHandles val="exact"/>
        </dgm:presLayoutVars>
      </dgm:prSet>
      <dgm:spPr/>
    </dgm:pt>
    <dgm:pt modelId="{3F53B076-64DE-4722-944B-6B5FCE1CEA47}" type="pres">
      <dgm:prSet presAssocID="{3B3F2F9E-BC45-4F90-A982-97D019689F07}" presName="compNode" presStyleCnt="0"/>
      <dgm:spPr/>
    </dgm:pt>
    <dgm:pt modelId="{64D63890-94DE-4F5C-B9B9-C9F7B327E496}" type="pres">
      <dgm:prSet presAssocID="{3B3F2F9E-BC45-4F90-A982-97D019689F07}" presName="iconBgRect" presStyleLbl="bgShp" presStyleIdx="0" presStyleCnt="4"/>
      <dgm:spPr/>
    </dgm:pt>
    <dgm:pt modelId="{66C85F78-8426-4621-A5AC-7F32F7EAAA93}" type="pres">
      <dgm:prSet presAssocID="{3B3F2F9E-BC45-4F90-A982-97D019689F07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ily Calendar"/>
        </a:ext>
      </dgm:extLst>
    </dgm:pt>
    <dgm:pt modelId="{F74DF840-FCB8-4BD9-AA84-6FDE28AB16B0}" type="pres">
      <dgm:prSet presAssocID="{3B3F2F9E-BC45-4F90-A982-97D019689F07}" presName="spaceRect" presStyleCnt="0"/>
      <dgm:spPr/>
    </dgm:pt>
    <dgm:pt modelId="{B3C65331-616D-4134-A767-D03273E14224}" type="pres">
      <dgm:prSet presAssocID="{3B3F2F9E-BC45-4F90-A982-97D019689F07}" presName="textRect" presStyleLbl="revTx" presStyleIdx="0" presStyleCnt="4">
        <dgm:presLayoutVars>
          <dgm:chMax val="1"/>
          <dgm:chPref val="1"/>
        </dgm:presLayoutVars>
      </dgm:prSet>
      <dgm:spPr/>
    </dgm:pt>
    <dgm:pt modelId="{B748BE96-E2E2-479D-881C-7B529B096DE3}" type="pres">
      <dgm:prSet presAssocID="{01413AEC-0861-4022-9A89-ECAF7A6E9FED}" presName="sibTrans" presStyleCnt="0"/>
      <dgm:spPr/>
    </dgm:pt>
    <dgm:pt modelId="{05E9577A-78D9-454F-BE5A-9D4525B23543}" type="pres">
      <dgm:prSet presAssocID="{5FBAE541-958A-42C2-AF60-CD0B91766B31}" presName="compNode" presStyleCnt="0"/>
      <dgm:spPr/>
    </dgm:pt>
    <dgm:pt modelId="{42AF97A9-46C6-406F-8AB1-F4ED23406DA9}" type="pres">
      <dgm:prSet presAssocID="{5FBAE541-958A-42C2-AF60-CD0B91766B31}" presName="iconBgRect" presStyleLbl="bgShp" presStyleIdx="1" presStyleCnt="4"/>
      <dgm:spPr/>
    </dgm:pt>
    <dgm:pt modelId="{AFB4E162-79E5-4E06-89D1-1C4934F92F3D}" type="pres">
      <dgm:prSet presAssocID="{5FBAE541-958A-42C2-AF60-CD0B91766B31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A6674CDE-F6C4-4905-ADE9-0477355E29FF}" type="pres">
      <dgm:prSet presAssocID="{5FBAE541-958A-42C2-AF60-CD0B91766B31}" presName="spaceRect" presStyleCnt="0"/>
      <dgm:spPr/>
    </dgm:pt>
    <dgm:pt modelId="{1692E515-6D12-4203-ACAD-E234F6FB6FD9}" type="pres">
      <dgm:prSet presAssocID="{5FBAE541-958A-42C2-AF60-CD0B91766B31}" presName="textRect" presStyleLbl="revTx" presStyleIdx="1" presStyleCnt="4">
        <dgm:presLayoutVars>
          <dgm:chMax val="1"/>
          <dgm:chPref val="1"/>
        </dgm:presLayoutVars>
      </dgm:prSet>
      <dgm:spPr/>
    </dgm:pt>
    <dgm:pt modelId="{EC75FFEC-EF02-4E20-9CBA-389C1BB73D52}" type="pres">
      <dgm:prSet presAssocID="{238A83DA-F91E-42A5-A254-6AFEE85398FE}" presName="sibTrans" presStyleCnt="0"/>
      <dgm:spPr/>
    </dgm:pt>
    <dgm:pt modelId="{F28C3ED4-9B40-4862-AF5D-6EEF71B89519}" type="pres">
      <dgm:prSet presAssocID="{E4725353-A89E-4B3A-B019-5261DF01EA20}" presName="compNode" presStyleCnt="0"/>
      <dgm:spPr/>
    </dgm:pt>
    <dgm:pt modelId="{33D35480-612D-4E65-AED1-8E1D5139987B}" type="pres">
      <dgm:prSet presAssocID="{E4725353-A89E-4B3A-B019-5261DF01EA20}" presName="iconBgRect" presStyleLbl="bgShp" presStyleIdx="2" presStyleCnt="4"/>
      <dgm:spPr/>
    </dgm:pt>
    <dgm:pt modelId="{51681794-F8AB-452A-AFEC-CEF484A99207}" type="pres">
      <dgm:prSet presAssocID="{E4725353-A89E-4B3A-B019-5261DF01EA20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"/>
        </a:ext>
      </dgm:extLst>
    </dgm:pt>
    <dgm:pt modelId="{F2C51B1B-BC96-4554-8169-4FFD202AC8A0}" type="pres">
      <dgm:prSet presAssocID="{E4725353-A89E-4B3A-B019-5261DF01EA20}" presName="spaceRect" presStyleCnt="0"/>
      <dgm:spPr/>
    </dgm:pt>
    <dgm:pt modelId="{C0677DD1-DEF8-40BB-8606-7E8ECFCEC00D}" type="pres">
      <dgm:prSet presAssocID="{E4725353-A89E-4B3A-B019-5261DF01EA20}" presName="textRect" presStyleLbl="revTx" presStyleIdx="2" presStyleCnt="4">
        <dgm:presLayoutVars>
          <dgm:chMax val="1"/>
          <dgm:chPref val="1"/>
        </dgm:presLayoutVars>
      </dgm:prSet>
      <dgm:spPr/>
    </dgm:pt>
    <dgm:pt modelId="{D870555F-4BAD-4396-9C15-3E9BFED44801}" type="pres">
      <dgm:prSet presAssocID="{0E24C3D3-349A-4BBF-9B65-ECBDFBBF552B}" presName="sibTrans" presStyleCnt="0"/>
      <dgm:spPr/>
    </dgm:pt>
    <dgm:pt modelId="{ACDC4223-8344-48D3-8F8C-6604D4921E69}" type="pres">
      <dgm:prSet presAssocID="{31E691F1-288C-4BFD-AF7E-E94D33ED333C}" presName="compNode" presStyleCnt="0"/>
      <dgm:spPr/>
    </dgm:pt>
    <dgm:pt modelId="{20B6DDE1-E50E-4682-A99C-60DA57A11B19}" type="pres">
      <dgm:prSet presAssocID="{31E691F1-288C-4BFD-AF7E-E94D33ED333C}" presName="iconBgRect" presStyleLbl="bgShp" presStyleIdx="3" presStyleCnt="4"/>
      <dgm:spPr/>
    </dgm:pt>
    <dgm:pt modelId="{84AC7E77-A6ED-4E28-AB09-9736FB400B48}" type="pres">
      <dgm:prSet presAssocID="{31E691F1-288C-4BFD-AF7E-E94D33ED333C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llar"/>
        </a:ext>
      </dgm:extLst>
    </dgm:pt>
    <dgm:pt modelId="{BB7AAEF3-CE18-4419-8D67-49226E11648C}" type="pres">
      <dgm:prSet presAssocID="{31E691F1-288C-4BFD-AF7E-E94D33ED333C}" presName="spaceRect" presStyleCnt="0"/>
      <dgm:spPr/>
    </dgm:pt>
    <dgm:pt modelId="{1B723490-62C9-4592-8114-4BBF0E2F9C4C}" type="pres">
      <dgm:prSet presAssocID="{31E691F1-288C-4BFD-AF7E-E94D33ED333C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841B3219-DA76-4486-914B-B043F88A32C4}" type="presOf" srcId="{F21F9B2D-9A3C-4B17-8480-2F47623CDFA9}" destId="{B911D593-1642-4793-8384-545D7DBF8537}" srcOrd="0" destOrd="0" presId="urn:microsoft.com/office/officeart/2018/5/layout/IconCircleLabelList"/>
    <dgm:cxn modelId="{6DE0F933-6433-49F3-AB30-C084D1D34C16}" type="presOf" srcId="{5FBAE541-958A-42C2-AF60-CD0B91766B31}" destId="{1692E515-6D12-4203-ACAD-E234F6FB6FD9}" srcOrd="0" destOrd="0" presId="urn:microsoft.com/office/officeart/2018/5/layout/IconCircleLabelList"/>
    <dgm:cxn modelId="{83A7F25E-93BF-474A-8D51-FFB525C821C1}" type="presOf" srcId="{31E691F1-288C-4BFD-AF7E-E94D33ED333C}" destId="{1B723490-62C9-4592-8114-4BBF0E2F9C4C}" srcOrd="0" destOrd="0" presId="urn:microsoft.com/office/officeart/2018/5/layout/IconCircleLabelList"/>
    <dgm:cxn modelId="{CB1CD841-E363-4025-A964-FED0314925FA}" type="presOf" srcId="{3B3F2F9E-BC45-4F90-A982-97D019689F07}" destId="{B3C65331-616D-4134-A767-D03273E14224}" srcOrd="0" destOrd="0" presId="urn:microsoft.com/office/officeart/2018/5/layout/IconCircleLabelList"/>
    <dgm:cxn modelId="{4FAB8653-2AAC-40BE-A566-742BFB1BAF97}" srcId="{F21F9B2D-9A3C-4B17-8480-2F47623CDFA9}" destId="{E4725353-A89E-4B3A-B019-5261DF01EA20}" srcOrd="2" destOrd="0" parTransId="{E66FCE0D-235B-4F58-830F-99D23771B27D}" sibTransId="{0E24C3D3-349A-4BBF-9B65-ECBDFBBF552B}"/>
    <dgm:cxn modelId="{4664A975-5062-4D00-960C-3A401EEE9368}" srcId="{F21F9B2D-9A3C-4B17-8480-2F47623CDFA9}" destId="{31E691F1-288C-4BFD-AF7E-E94D33ED333C}" srcOrd="3" destOrd="0" parTransId="{5D8BFD03-3035-40A4-A2BD-661D956A5C84}" sibTransId="{E77F9971-AA6D-4B94-8C6B-6FAC165F052A}"/>
    <dgm:cxn modelId="{E2BC157C-5497-4079-9F16-66CED21FF083}" srcId="{F21F9B2D-9A3C-4B17-8480-2F47623CDFA9}" destId="{5FBAE541-958A-42C2-AF60-CD0B91766B31}" srcOrd="1" destOrd="0" parTransId="{B593891B-D3AE-49A4-846F-7AFA9084CDA1}" sibTransId="{238A83DA-F91E-42A5-A254-6AFEE85398FE}"/>
    <dgm:cxn modelId="{B347E789-4440-4681-BE33-29D8A84533D7}" type="presOf" srcId="{E4725353-A89E-4B3A-B019-5261DF01EA20}" destId="{C0677DD1-DEF8-40BB-8606-7E8ECFCEC00D}" srcOrd="0" destOrd="0" presId="urn:microsoft.com/office/officeart/2018/5/layout/IconCircleLabelList"/>
    <dgm:cxn modelId="{6A27C8CC-20E8-4C02-943F-F3CFC7FD3F1C}" srcId="{F21F9B2D-9A3C-4B17-8480-2F47623CDFA9}" destId="{3B3F2F9E-BC45-4F90-A982-97D019689F07}" srcOrd="0" destOrd="0" parTransId="{F6A7297F-9021-4706-B01A-125204ECD70B}" sibTransId="{01413AEC-0861-4022-9A89-ECAF7A6E9FED}"/>
    <dgm:cxn modelId="{579B539C-5791-437C-A15A-8A4E44CA4E07}" type="presParOf" srcId="{B911D593-1642-4793-8384-545D7DBF8537}" destId="{3F53B076-64DE-4722-944B-6B5FCE1CEA47}" srcOrd="0" destOrd="0" presId="urn:microsoft.com/office/officeart/2018/5/layout/IconCircleLabelList"/>
    <dgm:cxn modelId="{FF8D29EB-70AA-4654-883B-0A13720D6DF0}" type="presParOf" srcId="{3F53B076-64DE-4722-944B-6B5FCE1CEA47}" destId="{64D63890-94DE-4F5C-B9B9-C9F7B327E496}" srcOrd="0" destOrd="0" presId="urn:microsoft.com/office/officeart/2018/5/layout/IconCircleLabelList"/>
    <dgm:cxn modelId="{8D3B6068-2242-4119-A301-E10C5132CCDD}" type="presParOf" srcId="{3F53B076-64DE-4722-944B-6B5FCE1CEA47}" destId="{66C85F78-8426-4621-A5AC-7F32F7EAAA93}" srcOrd="1" destOrd="0" presId="urn:microsoft.com/office/officeart/2018/5/layout/IconCircleLabelList"/>
    <dgm:cxn modelId="{4C5DCF64-9818-4673-96DF-3A51287CFC15}" type="presParOf" srcId="{3F53B076-64DE-4722-944B-6B5FCE1CEA47}" destId="{F74DF840-FCB8-4BD9-AA84-6FDE28AB16B0}" srcOrd="2" destOrd="0" presId="urn:microsoft.com/office/officeart/2018/5/layout/IconCircleLabelList"/>
    <dgm:cxn modelId="{7104525D-6CE9-440A-8B86-A466A1024055}" type="presParOf" srcId="{3F53B076-64DE-4722-944B-6B5FCE1CEA47}" destId="{B3C65331-616D-4134-A767-D03273E14224}" srcOrd="3" destOrd="0" presId="urn:microsoft.com/office/officeart/2018/5/layout/IconCircleLabelList"/>
    <dgm:cxn modelId="{3849CBC4-31DF-4D90-95AA-EF6F7D391ED3}" type="presParOf" srcId="{B911D593-1642-4793-8384-545D7DBF8537}" destId="{B748BE96-E2E2-479D-881C-7B529B096DE3}" srcOrd="1" destOrd="0" presId="urn:microsoft.com/office/officeart/2018/5/layout/IconCircleLabelList"/>
    <dgm:cxn modelId="{27CB2628-A1AB-465E-BB63-E5267DBC06E7}" type="presParOf" srcId="{B911D593-1642-4793-8384-545D7DBF8537}" destId="{05E9577A-78D9-454F-BE5A-9D4525B23543}" srcOrd="2" destOrd="0" presId="urn:microsoft.com/office/officeart/2018/5/layout/IconCircleLabelList"/>
    <dgm:cxn modelId="{E4D682F4-FCCD-4AFC-960B-91FB6413C5C5}" type="presParOf" srcId="{05E9577A-78D9-454F-BE5A-9D4525B23543}" destId="{42AF97A9-46C6-406F-8AB1-F4ED23406DA9}" srcOrd="0" destOrd="0" presId="urn:microsoft.com/office/officeart/2018/5/layout/IconCircleLabelList"/>
    <dgm:cxn modelId="{AD434230-3249-486C-8919-D3CF7E53300E}" type="presParOf" srcId="{05E9577A-78D9-454F-BE5A-9D4525B23543}" destId="{AFB4E162-79E5-4E06-89D1-1C4934F92F3D}" srcOrd="1" destOrd="0" presId="urn:microsoft.com/office/officeart/2018/5/layout/IconCircleLabelList"/>
    <dgm:cxn modelId="{9693ADD7-3459-4917-A0F7-8CEDE34C45AD}" type="presParOf" srcId="{05E9577A-78D9-454F-BE5A-9D4525B23543}" destId="{A6674CDE-F6C4-4905-ADE9-0477355E29FF}" srcOrd="2" destOrd="0" presId="urn:microsoft.com/office/officeart/2018/5/layout/IconCircleLabelList"/>
    <dgm:cxn modelId="{B1E6444F-2429-454C-8CE6-B665E617B345}" type="presParOf" srcId="{05E9577A-78D9-454F-BE5A-9D4525B23543}" destId="{1692E515-6D12-4203-ACAD-E234F6FB6FD9}" srcOrd="3" destOrd="0" presId="urn:microsoft.com/office/officeart/2018/5/layout/IconCircleLabelList"/>
    <dgm:cxn modelId="{B21B7E3D-C05A-4321-98A2-F5F4921392DF}" type="presParOf" srcId="{B911D593-1642-4793-8384-545D7DBF8537}" destId="{EC75FFEC-EF02-4E20-9CBA-389C1BB73D52}" srcOrd="3" destOrd="0" presId="urn:microsoft.com/office/officeart/2018/5/layout/IconCircleLabelList"/>
    <dgm:cxn modelId="{7E1F5A82-42A6-433E-B686-58B3F9436EC0}" type="presParOf" srcId="{B911D593-1642-4793-8384-545D7DBF8537}" destId="{F28C3ED4-9B40-4862-AF5D-6EEF71B89519}" srcOrd="4" destOrd="0" presId="urn:microsoft.com/office/officeart/2018/5/layout/IconCircleLabelList"/>
    <dgm:cxn modelId="{288EE439-AEFC-42F9-8B71-EEE81E2A4EF1}" type="presParOf" srcId="{F28C3ED4-9B40-4862-AF5D-6EEF71B89519}" destId="{33D35480-612D-4E65-AED1-8E1D5139987B}" srcOrd="0" destOrd="0" presId="urn:microsoft.com/office/officeart/2018/5/layout/IconCircleLabelList"/>
    <dgm:cxn modelId="{6E83FBBE-5A6B-4CA0-A34D-A57AE1502DEA}" type="presParOf" srcId="{F28C3ED4-9B40-4862-AF5D-6EEF71B89519}" destId="{51681794-F8AB-452A-AFEC-CEF484A99207}" srcOrd="1" destOrd="0" presId="urn:microsoft.com/office/officeart/2018/5/layout/IconCircleLabelList"/>
    <dgm:cxn modelId="{EF95027E-C969-4F99-8121-B4BCA08ED2ED}" type="presParOf" srcId="{F28C3ED4-9B40-4862-AF5D-6EEF71B89519}" destId="{F2C51B1B-BC96-4554-8169-4FFD202AC8A0}" srcOrd="2" destOrd="0" presId="urn:microsoft.com/office/officeart/2018/5/layout/IconCircleLabelList"/>
    <dgm:cxn modelId="{08D926CF-80D9-4181-97CD-BA46786686FD}" type="presParOf" srcId="{F28C3ED4-9B40-4862-AF5D-6EEF71B89519}" destId="{C0677DD1-DEF8-40BB-8606-7E8ECFCEC00D}" srcOrd="3" destOrd="0" presId="urn:microsoft.com/office/officeart/2018/5/layout/IconCircleLabelList"/>
    <dgm:cxn modelId="{0B73D8D5-95E0-46EA-8DE7-40AE9CA0D1FD}" type="presParOf" srcId="{B911D593-1642-4793-8384-545D7DBF8537}" destId="{D870555F-4BAD-4396-9C15-3E9BFED44801}" srcOrd="5" destOrd="0" presId="urn:microsoft.com/office/officeart/2018/5/layout/IconCircleLabelList"/>
    <dgm:cxn modelId="{11CE17E2-75E0-43C8-82F6-562452356B20}" type="presParOf" srcId="{B911D593-1642-4793-8384-545D7DBF8537}" destId="{ACDC4223-8344-48D3-8F8C-6604D4921E69}" srcOrd="6" destOrd="0" presId="urn:microsoft.com/office/officeart/2018/5/layout/IconCircleLabelList"/>
    <dgm:cxn modelId="{D3FD2E62-3C0B-4A55-8F5F-622F51062E8E}" type="presParOf" srcId="{ACDC4223-8344-48D3-8F8C-6604D4921E69}" destId="{20B6DDE1-E50E-4682-A99C-60DA57A11B19}" srcOrd="0" destOrd="0" presId="urn:microsoft.com/office/officeart/2018/5/layout/IconCircleLabelList"/>
    <dgm:cxn modelId="{311BC565-F0C7-426F-8FE5-1198482713A5}" type="presParOf" srcId="{ACDC4223-8344-48D3-8F8C-6604D4921E69}" destId="{84AC7E77-A6ED-4E28-AB09-9736FB400B48}" srcOrd="1" destOrd="0" presId="urn:microsoft.com/office/officeart/2018/5/layout/IconCircleLabelList"/>
    <dgm:cxn modelId="{8D29B106-D1A9-415E-AF47-F7EE7438870B}" type="presParOf" srcId="{ACDC4223-8344-48D3-8F8C-6604D4921E69}" destId="{BB7AAEF3-CE18-4419-8D67-49226E11648C}" srcOrd="2" destOrd="0" presId="urn:microsoft.com/office/officeart/2018/5/layout/IconCircleLabelList"/>
    <dgm:cxn modelId="{DF54896B-63A5-44E5-AC6C-EC6E40F89D78}" type="presParOf" srcId="{ACDC4223-8344-48D3-8F8C-6604D4921E69}" destId="{1B723490-62C9-4592-8114-4BBF0E2F9C4C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817ED54-00FD-47FD-B3A7-16E8DF525D99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D39D5864-1258-4CCB-862F-B50AE59D1E46}">
      <dgm:prSet/>
      <dgm:spPr/>
      <dgm:t>
        <a:bodyPr/>
        <a:lstStyle/>
        <a:p>
          <a:r>
            <a:rPr lang="en-US"/>
            <a:t>- Wide variation in frequency</a:t>
          </a:r>
        </a:p>
      </dgm:t>
    </dgm:pt>
    <dgm:pt modelId="{34E609DE-775E-4717-943F-2015771B4278}" type="parTrans" cxnId="{73EDAD3D-1BE4-486C-9FD1-878E1EEDF3DB}">
      <dgm:prSet/>
      <dgm:spPr/>
      <dgm:t>
        <a:bodyPr/>
        <a:lstStyle/>
        <a:p>
          <a:endParaRPr lang="en-US"/>
        </a:p>
      </dgm:t>
    </dgm:pt>
    <dgm:pt modelId="{B03E4F42-523B-4857-88CA-47188834D84B}" type="sibTrans" cxnId="{73EDAD3D-1BE4-486C-9FD1-878E1EEDF3DB}">
      <dgm:prSet/>
      <dgm:spPr/>
      <dgm:t>
        <a:bodyPr/>
        <a:lstStyle/>
        <a:p>
          <a:endParaRPr lang="en-US"/>
        </a:p>
      </dgm:t>
    </dgm:pt>
    <dgm:pt modelId="{34D9A864-D142-4E09-B148-EBCCD46C93A7}">
      <dgm:prSet/>
      <dgm:spPr/>
      <dgm:t>
        <a:bodyPr/>
        <a:lstStyle/>
        <a:p>
          <a:r>
            <a:rPr lang="en-US"/>
            <a:t>- PT faculty invited, but low attendance</a:t>
          </a:r>
        </a:p>
      </dgm:t>
    </dgm:pt>
    <dgm:pt modelId="{6458765F-2CCD-4862-8276-C4F064BC7534}" type="parTrans" cxnId="{60462B42-FC5A-4AC4-9A95-178943119ED9}">
      <dgm:prSet/>
      <dgm:spPr/>
      <dgm:t>
        <a:bodyPr/>
        <a:lstStyle/>
        <a:p>
          <a:endParaRPr lang="en-US"/>
        </a:p>
      </dgm:t>
    </dgm:pt>
    <dgm:pt modelId="{3EB89237-8890-450D-B7EA-136FE124BC5C}" type="sibTrans" cxnId="{60462B42-FC5A-4AC4-9A95-178943119ED9}">
      <dgm:prSet/>
      <dgm:spPr/>
      <dgm:t>
        <a:bodyPr/>
        <a:lstStyle/>
        <a:p>
          <a:endParaRPr lang="en-US"/>
        </a:p>
      </dgm:t>
    </dgm:pt>
    <dgm:pt modelId="{05D14A1F-1C69-44F1-975B-9EAA67A9F832}">
      <dgm:prSet/>
      <dgm:spPr/>
      <dgm:t>
        <a:bodyPr/>
        <a:lstStyle/>
        <a:p>
          <a:r>
            <a:rPr lang="en-US"/>
            <a:t>- 'Departments of one' create succession issues</a:t>
          </a:r>
        </a:p>
      </dgm:t>
    </dgm:pt>
    <dgm:pt modelId="{344EEBAF-6A3D-40EA-8235-7CF62748A2C3}" type="parTrans" cxnId="{49660BE2-1191-45CD-864A-CE31B54268B8}">
      <dgm:prSet/>
      <dgm:spPr/>
      <dgm:t>
        <a:bodyPr/>
        <a:lstStyle/>
        <a:p>
          <a:endParaRPr lang="en-US"/>
        </a:p>
      </dgm:t>
    </dgm:pt>
    <dgm:pt modelId="{65AAEFA6-4E36-43B2-923D-D69A48701A9F}" type="sibTrans" cxnId="{49660BE2-1191-45CD-864A-CE31B54268B8}">
      <dgm:prSet/>
      <dgm:spPr/>
      <dgm:t>
        <a:bodyPr/>
        <a:lstStyle/>
        <a:p>
          <a:endParaRPr lang="en-US"/>
        </a:p>
      </dgm:t>
    </dgm:pt>
    <dgm:pt modelId="{D878B1DE-FD50-478E-8BDA-1A3CD20E500B}" type="pres">
      <dgm:prSet presAssocID="{2817ED54-00FD-47FD-B3A7-16E8DF525D99}" presName="root" presStyleCnt="0">
        <dgm:presLayoutVars>
          <dgm:dir/>
          <dgm:resizeHandles val="exact"/>
        </dgm:presLayoutVars>
      </dgm:prSet>
      <dgm:spPr/>
    </dgm:pt>
    <dgm:pt modelId="{FA7725C0-5138-4905-9EDF-E60AAAF085A6}" type="pres">
      <dgm:prSet presAssocID="{D39D5864-1258-4CCB-862F-B50AE59D1E46}" presName="compNode" presStyleCnt="0"/>
      <dgm:spPr/>
    </dgm:pt>
    <dgm:pt modelId="{AEA4E827-7734-4D0F-8E20-9318EF751BBD}" type="pres">
      <dgm:prSet presAssocID="{D39D5864-1258-4CCB-862F-B50AE59D1E46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atistics"/>
        </a:ext>
      </dgm:extLst>
    </dgm:pt>
    <dgm:pt modelId="{C74B9FBF-3227-4EDD-81DF-1CD7954688AD}" type="pres">
      <dgm:prSet presAssocID="{D39D5864-1258-4CCB-862F-B50AE59D1E46}" presName="spaceRect" presStyleCnt="0"/>
      <dgm:spPr/>
    </dgm:pt>
    <dgm:pt modelId="{3D0FB78A-CF7E-45B9-B638-796F7BC8801A}" type="pres">
      <dgm:prSet presAssocID="{D39D5864-1258-4CCB-862F-B50AE59D1E46}" presName="textRect" presStyleLbl="revTx" presStyleIdx="0" presStyleCnt="3">
        <dgm:presLayoutVars>
          <dgm:chMax val="1"/>
          <dgm:chPref val="1"/>
        </dgm:presLayoutVars>
      </dgm:prSet>
      <dgm:spPr/>
    </dgm:pt>
    <dgm:pt modelId="{E1E07BBC-1106-4548-B0EE-EA5A6BC5DB0B}" type="pres">
      <dgm:prSet presAssocID="{B03E4F42-523B-4857-88CA-47188834D84B}" presName="sibTrans" presStyleCnt="0"/>
      <dgm:spPr/>
    </dgm:pt>
    <dgm:pt modelId="{2DD972C6-FA65-4320-938B-40425C635932}" type="pres">
      <dgm:prSet presAssocID="{34D9A864-D142-4E09-B148-EBCCD46C93A7}" presName="compNode" presStyleCnt="0"/>
      <dgm:spPr/>
    </dgm:pt>
    <dgm:pt modelId="{E29FEBF2-C4C2-4A09-8F9C-71A197A5E2A4}" type="pres">
      <dgm:prSet presAssocID="{34D9A864-D142-4E09-B148-EBCCD46C93A7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35555B2B-7045-48DC-9C86-CD4A4D394CB4}" type="pres">
      <dgm:prSet presAssocID="{34D9A864-D142-4E09-B148-EBCCD46C93A7}" presName="spaceRect" presStyleCnt="0"/>
      <dgm:spPr/>
    </dgm:pt>
    <dgm:pt modelId="{945FF959-9C22-4EFB-967D-F8FB771442F8}" type="pres">
      <dgm:prSet presAssocID="{34D9A864-D142-4E09-B148-EBCCD46C93A7}" presName="textRect" presStyleLbl="revTx" presStyleIdx="1" presStyleCnt="3">
        <dgm:presLayoutVars>
          <dgm:chMax val="1"/>
          <dgm:chPref val="1"/>
        </dgm:presLayoutVars>
      </dgm:prSet>
      <dgm:spPr/>
    </dgm:pt>
    <dgm:pt modelId="{36EA211F-06D7-4916-AB3F-0795257D1AAE}" type="pres">
      <dgm:prSet presAssocID="{3EB89237-8890-450D-B7EA-136FE124BC5C}" presName="sibTrans" presStyleCnt="0"/>
      <dgm:spPr/>
    </dgm:pt>
    <dgm:pt modelId="{66063846-C69B-46C1-9876-3CB3AD4A8CDE}" type="pres">
      <dgm:prSet presAssocID="{05D14A1F-1C69-44F1-975B-9EAA67A9F832}" presName="compNode" presStyleCnt="0"/>
      <dgm:spPr/>
    </dgm:pt>
    <dgm:pt modelId="{9FD907AB-213E-4E83-80BC-4B15C7C1EBC2}" type="pres">
      <dgm:prSet presAssocID="{05D14A1F-1C69-44F1-975B-9EAA67A9F832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nching Diagram"/>
        </a:ext>
      </dgm:extLst>
    </dgm:pt>
    <dgm:pt modelId="{E59794C0-58DB-4EAB-ACE8-F4774ABB47D8}" type="pres">
      <dgm:prSet presAssocID="{05D14A1F-1C69-44F1-975B-9EAA67A9F832}" presName="spaceRect" presStyleCnt="0"/>
      <dgm:spPr/>
    </dgm:pt>
    <dgm:pt modelId="{6E0CFA9D-A545-42C2-BBB5-622947144B50}" type="pres">
      <dgm:prSet presAssocID="{05D14A1F-1C69-44F1-975B-9EAA67A9F832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57002E28-7ED7-48EC-B955-C71D001AD4A9}" type="presOf" srcId="{D39D5864-1258-4CCB-862F-B50AE59D1E46}" destId="{3D0FB78A-CF7E-45B9-B638-796F7BC8801A}" srcOrd="0" destOrd="0" presId="urn:microsoft.com/office/officeart/2018/2/layout/IconLabelList"/>
    <dgm:cxn modelId="{73EDAD3D-1BE4-486C-9FD1-878E1EEDF3DB}" srcId="{2817ED54-00FD-47FD-B3A7-16E8DF525D99}" destId="{D39D5864-1258-4CCB-862F-B50AE59D1E46}" srcOrd="0" destOrd="0" parTransId="{34E609DE-775E-4717-943F-2015771B4278}" sibTransId="{B03E4F42-523B-4857-88CA-47188834D84B}"/>
    <dgm:cxn modelId="{60462B42-FC5A-4AC4-9A95-178943119ED9}" srcId="{2817ED54-00FD-47FD-B3A7-16E8DF525D99}" destId="{34D9A864-D142-4E09-B148-EBCCD46C93A7}" srcOrd="1" destOrd="0" parTransId="{6458765F-2CCD-4862-8276-C4F064BC7534}" sibTransId="{3EB89237-8890-450D-B7EA-136FE124BC5C}"/>
    <dgm:cxn modelId="{68963142-780F-4EF9-8003-96F3191D659D}" type="presOf" srcId="{2817ED54-00FD-47FD-B3A7-16E8DF525D99}" destId="{D878B1DE-FD50-478E-8BDA-1A3CD20E500B}" srcOrd="0" destOrd="0" presId="urn:microsoft.com/office/officeart/2018/2/layout/IconLabelList"/>
    <dgm:cxn modelId="{9B710F52-73CB-4915-AE2E-D5864F3CD8C6}" type="presOf" srcId="{05D14A1F-1C69-44F1-975B-9EAA67A9F832}" destId="{6E0CFA9D-A545-42C2-BBB5-622947144B50}" srcOrd="0" destOrd="0" presId="urn:microsoft.com/office/officeart/2018/2/layout/IconLabelList"/>
    <dgm:cxn modelId="{A245D1DE-C29D-4466-B084-9A44C99CC813}" type="presOf" srcId="{34D9A864-D142-4E09-B148-EBCCD46C93A7}" destId="{945FF959-9C22-4EFB-967D-F8FB771442F8}" srcOrd="0" destOrd="0" presId="urn:microsoft.com/office/officeart/2018/2/layout/IconLabelList"/>
    <dgm:cxn modelId="{49660BE2-1191-45CD-864A-CE31B54268B8}" srcId="{2817ED54-00FD-47FD-B3A7-16E8DF525D99}" destId="{05D14A1F-1C69-44F1-975B-9EAA67A9F832}" srcOrd="2" destOrd="0" parTransId="{344EEBAF-6A3D-40EA-8235-7CF62748A2C3}" sibTransId="{65AAEFA6-4E36-43B2-923D-D69A48701A9F}"/>
    <dgm:cxn modelId="{76B4EC8D-56A9-412C-A9A8-4F9720F54428}" type="presParOf" srcId="{D878B1DE-FD50-478E-8BDA-1A3CD20E500B}" destId="{FA7725C0-5138-4905-9EDF-E60AAAF085A6}" srcOrd="0" destOrd="0" presId="urn:microsoft.com/office/officeart/2018/2/layout/IconLabelList"/>
    <dgm:cxn modelId="{B29D5A55-CEC0-4CCB-B9BD-22123DBAB8B0}" type="presParOf" srcId="{FA7725C0-5138-4905-9EDF-E60AAAF085A6}" destId="{AEA4E827-7734-4D0F-8E20-9318EF751BBD}" srcOrd="0" destOrd="0" presId="urn:microsoft.com/office/officeart/2018/2/layout/IconLabelList"/>
    <dgm:cxn modelId="{04C564B6-BED6-4A67-83C4-26691D88F9D4}" type="presParOf" srcId="{FA7725C0-5138-4905-9EDF-E60AAAF085A6}" destId="{C74B9FBF-3227-4EDD-81DF-1CD7954688AD}" srcOrd="1" destOrd="0" presId="urn:microsoft.com/office/officeart/2018/2/layout/IconLabelList"/>
    <dgm:cxn modelId="{7CC61313-88B8-4B16-9E47-72F1D62CC6B1}" type="presParOf" srcId="{FA7725C0-5138-4905-9EDF-E60AAAF085A6}" destId="{3D0FB78A-CF7E-45B9-B638-796F7BC8801A}" srcOrd="2" destOrd="0" presId="urn:microsoft.com/office/officeart/2018/2/layout/IconLabelList"/>
    <dgm:cxn modelId="{A783D9A3-2090-45D9-8E8E-AD4E9CA55FAD}" type="presParOf" srcId="{D878B1DE-FD50-478E-8BDA-1A3CD20E500B}" destId="{E1E07BBC-1106-4548-B0EE-EA5A6BC5DB0B}" srcOrd="1" destOrd="0" presId="urn:microsoft.com/office/officeart/2018/2/layout/IconLabelList"/>
    <dgm:cxn modelId="{2C0A3407-FE69-4E6E-96A8-477708B37F86}" type="presParOf" srcId="{D878B1DE-FD50-478E-8BDA-1A3CD20E500B}" destId="{2DD972C6-FA65-4320-938B-40425C635932}" srcOrd="2" destOrd="0" presId="urn:microsoft.com/office/officeart/2018/2/layout/IconLabelList"/>
    <dgm:cxn modelId="{60E46766-EACC-4152-84F1-00A2DB7F7740}" type="presParOf" srcId="{2DD972C6-FA65-4320-938B-40425C635932}" destId="{E29FEBF2-C4C2-4A09-8F9C-71A197A5E2A4}" srcOrd="0" destOrd="0" presId="urn:microsoft.com/office/officeart/2018/2/layout/IconLabelList"/>
    <dgm:cxn modelId="{F41AC70F-6C23-436A-9DFC-2289A5CE2F31}" type="presParOf" srcId="{2DD972C6-FA65-4320-938B-40425C635932}" destId="{35555B2B-7045-48DC-9C86-CD4A4D394CB4}" srcOrd="1" destOrd="0" presId="urn:microsoft.com/office/officeart/2018/2/layout/IconLabelList"/>
    <dgm:cxn modelId="{16A92005-AB1F-4668-95FE-250F3D9AF73F}" type="presParOf" srcId="{2DD972C6-FA65-4320-938B-40425C635932}" destId="{945FF959-9C22-4EFB-967D-F8FB771442F8}" srcOrd="2" destOrd="0" presId="urn:microsoft.com/office/officeart/2018/2/layout/IconLabelList"/>
    <dgm:cxn modelId="{9155DA87-8CB6-46D0-B5CA-D19812FEE4E5}" type="presParOf" srcId="{D878B1DE-FD50-478E-8BDA-1A3CD20E500B}" destId="{36EA211F-06D7-4916-AB3F-0795257D1AAE}" srcOrd="3" destOrd="0" presId="urn:microsoft.com/office/officeart/2018/2/layout/IconLabelList"/>
    <dgm:cxn modelId="{497F8706-9F20-4A45-8279-5D5DE2992F12}" type="presParOf" srcId="{D878B1DE-FD50-478E-8BDA-1A3CD20E500B}" destId="{66063846-C69B-46C1-9876-3CB3AD4A8CDE}" srcOrd="4" destOrd="0" presId="urn:microsoft.com/office/officeart/2018/2/layout/IconLabelList"/>
    <dgm:cxn modelId="{B48B7660-8B8E-4FC0-A224-7D6C608477F2}" type="presParOf" srcId="{66063846-C69B-46C1-9876-3CB3AD4A8CDE}" destId="{9FD907AB-213E-4E83-80BC-4B15C7C1EBC2}" srcOrd="0" destOrd="0" presId="urn:microsoft.com/office/officeart/2018/2/layout/IconLabelList"/>
    <dgm:cxn modelId="{02DB30E7-2D3C-4E60-8F4B-5FE95AD446C0}" type="presParOf" srcId="{66063846-C69B-46C1-9876-3CB3AD4A8CDE}" destId="{E59794C0-58DB-4EAB-ACE8-F4774ABB47D8}" srcOrd="1" destOrd="0" presId="urn:microsoft.com/office/officeart/2018/2/layout/IconLabelList"/>
    <dgm:cxn modelId="{CDE08C7A-E21D-495E-8D7F-2A2D0DA030B7}" type="presParOf" srcId="{66063846-C69B-46C1-9876-3CB3AD4A8CDE}" destId="{6E0CFA9D-A545-42C2-BBB5-622947144B50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1C07C73-27AE-446C-A44A-2C3EF7590738}" type="doc">
      <dgm:prSet loTypeId="urn:microsoft.com/office/officeart/2005/8/layout/matrix3" loCatId="matrix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F4C90CE4-1A05-4E3C-BF6E-5D7664574900}">
      <dgm:prSet/>
      <dgm:spPr/>
      <dgm:t>
        <a:bodyPr/>
        <a:lstStyle/>
        <a:p>
          <a:r>
            <a:rPr lang="en-US" i="1"/>
            <a:t>“No formal training, but enough mentorship to feel like I was well equipped.”</a:t>
          </a:r>
          <a:endParaRPr lang="en-US"/>
        </a:p>
      </dgm:t>
    </dgm:pt>
    <dgm:pt modelId="{85D1573F-F784-467A-B647-CE5BADB6568E}" type="parTrans" cxnId="{E4F8C167-FF3A-43E1-BD94-FCD8912075B1}">
      <dgm:prSet/>
      <dgm:spPr/>
      <dgm:t>
        <a:bodyPr/>
        <a:lstStyle/>
        <a:p>
          <a:endParaRPr lang="en-US"/>
        </a:p>
      </dgm:t>
    </dgm:pt>
    <dgm:pt modelId="{619155A0-4E29-4D40-B1C2-4E6546E597C1}" type="sibTrans" cxnId="{E4F8C167-FF3A-43E1-BD94-FCD8912075B1}">
      <dgm:prSet/>
      <dgm:spPr/>
      <dgm:t>
        <a:bodyPr/>
        <a:lstStyle/>
        <a:p>
          <a:endParaRPr lang="en-US"/>
        </a:p>
      </dgm:t>
    </dgm:pt>
    <dgm:pt modelId="{44DE2D2D-CA05-4AA8-B6F1-43EA68A28D49}">
      <dgm:prSet/>
      <dgm:spPr/>
      <dgm:t>
        <a:bodyPr/>
        <a:lstStyle/>
        <a:p>
          <a:r>
            <a:rPr lang="en-US" i="1"/>
            <a:t>“Being thrown into Department Chair without understanding how to do Quad Reviews or Program Review or purchasing made for a difficult first year.”</a:t>
          </a:r>
          <a:endParaRPr lang="en-US"/>
        </a:p>
      </dgm:t>
    </dgm:pt>
    <dgm:pt modelId="{B8B61EBA-1474-42C2-9B1B-BEF64E15A061}" type="parTrans" cxnId="{4BA3E797-A0DA-4D05-9B37-66503A96373F}">
      <dgm:prSet/>
      <dgm:spPr/>
      <dgm:t>
        <a:bodyPr/>
        <a:lstStyle/>
        <a:p>
          <a:endParaRPr lang="en-US"/>
        </a:p>
      </dgm:t>
    </dgm:pt>
    <dgm:pt modelId="{8919EAFC-CB98-42AE-927A-10D765AF81D6}" type="sibTrans" cxnId="{4BA3E797-A0DA-4D05-9B37-66503A96373F}">
      <dgm:prSet/>
      <dgm:spPr/>
      <dgm:t>
        <a:bodyPr/>
        <a:lstStyle/>
        <a:p>
          <a:endParaRPr lang="en-US"/>
        </a:p>
      </dgm:t>
    </dgm:pt>
    <dgm:pt modelId="{BEFF1897-DC64-4FD1-B24D-B6D446047CB6}">
      <dgm:prSet/>
      <dgm:spPr/>
      <dgm:t>
        <a:bodyPr/>
        <a:lstStyle/>
        <a:p>
          <a:r>
            <a:rPr lang="en-US" i="1"/>
            <a:t>“Scheduling info can be shared with us sooner.”</a:t>
          </a:r>
          <a:endParaRPr lang="en-US"/>
        </a:p>
      </dgm:t>
    </dgm:pt>
    <dgm:pt modelId="{C44CC018-F085-432A-B55E-A245A5E491E3}" type="parTrans" cxnId="{A5297C56-6D6F-45F8-85E8-5F5C611ED1D7}">
      <dgm:prSet/>
      <dgm:spPr/>
      <dgm:t>
        <a:bodyPr/>
        <a:lstStyle/>
        <a:p>
          <a:endParaRPr lang="en-US"/>
        </a:p>
      </dgm:t>
    </dgm:pt>
    <dgm:pt modelId="{8547CD1F-C268-4EB0-875E-B9082E4663C2}" type="sibTrans" cxnId="{A5297C56-6D6F-45F8-85E8-5F5C611ED1D7}">
      <dgm:prSet/>
      <dgm:spPr/>
      <dgm:t>
        <a:bodyPr/>
        <a:lstStyle/>
        <a:p>
          <a:endParaRPr lang="en-US"/>
        </a:p>
      </dgm:t>
    </dgm:pt>
    <dgm:pt modelId="{8A8FA436-E149-4CF0-BD66-9C7321B38F83}">
      <dgm:prSet/>
      <dgm:spPr/>
      <dgm:t>
        <a:bodyPr/>
        <a:lstStyle/>
        <a:p>
          <a:r>
            <a:rPr lang="en-US" i="1"/>
            <a:t>“I wish I had a calendar of regular things that need to be completed and by when.”</a:t>
          </a:r>
          <a:endParaRPr lang="en-US"/>
        </a:p>
      </dgm:t>
    </dgm:pt>
    <dgm:pt modelId="{9427F69D-491C-4C2F-8645-E2423B88E029}" type="parTrans" cxnId="{66FE81CC-0CCF-412D-8D4B-FA75B3F9FD55}">
      <dgm:prSet/>
      <dgm:spPr/>
      <dgm:t>
        <a:bodyPr/>
        <a:lstStyle/>
        <a:p>
          <a:endParaRPr lang="en-US"/>
        </a:p>
      </dgm:t>
    </dgm:pt>
    <dgm:pt modelId="{6EA1E5BB-6411-4B77-A753-8EDF22610BAD}" type="sibTrans" cxnId="{66FE81CC-0CCF-412D-8D4B-FA75B3F9FD55}">
      <dgm:prSet/>
      <dgm:spPr/>
      <dgm:t>
        <a:bodyPr/>
        <a:lstStyle/>
        <a:p>
          <a:endParaRPr lang="en-US"/>
        </a:p>
      </dgm:t>
    </dgm:pt>
    <dgm:pt modelId="{B2C129BA-9513-4BE6-B186-8F11282E7D0A}" type="pres">
      <dgm:prSet presAssocID="{B1C07C73-27AE-446C-A44A-2C3EF7590738}" presName="matrix" presStyleCnt="0">
        <dgm:presLayoutVars>
          <dgm:chMax val="1"/>
          <dgm:dir/>
          <dgm:resizeHandles val="exact"/>
        </dgm:presLayoutVars>
      </dgm:prSet>
      <dgm:spPr/>
    </dgm:pt>
    <dgm:pt modelId="{27D0C3BF-F3F0-4B85-BA69-8EB65464DAC7}" type="pres">
      <dgm:prSet presAssocID="{B1C07C73-27AE-446C-A44A-2C3EF7590738}" presName="diamond" presStyleLbl="bgShp" presStyleIdx="0" presStyleCnt="1"/>
      <dgm:spPr/>
    </dgm:pt>
    <dgm:pt modelId="{39800643-E20F-4A75-98D3-066471AFBBC0}" type="pres">
      <dgm:prSet presAssocID="{B1C07C73-27AE-446C-A44A-2C3EF7590738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1E361D3C-0BEF-40D9-94A7-328CC42EE86B}" type="pres">
      <dgm:prSet presAssocID="{B1C07C73-27AE-446C-A44A-2C3EF7590738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7CBF90D0-A23D-4097-8BD8-1C68D1610BD8}" type="pres">
      <dgm:prSet presAssocID="{B1C07C73-27AE-446C-A44A-2C3EF7590738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085E8D7E-6DE3-4CB3-A95F-CD4B442CF1A2}" type="pres">
      <dgm:prSet presAssocID="{B1C07C73-27AE-446C-A44A-2C3EF7590738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E4F8C167-FF3A-43E1-BD94-FCD8912075B1}" srcId="{B1C07C73-27AE-446C-A44A-2C3EF7590738}" destId="{F4C90CE4-1A05-4E3C-BF6E-5D7664574900}" srcOrd="0" destOrd="0" parTransId="{85D1573F-F784-467A-B647-CE5BADB6568E}" sibTransId="{619155A0-4E29-4D40-B1C2-4E6546E597C1}"/>
    <dgm:cxn modelId="{DF58D275-B9A8-4A12-B2FC-0D0089E0075D}" type="presOf" srcId="{44DE2D2D-CA05-4AA8-B6F1-43EA68A28D49}" destId="{1E361D3C-0BEF-40D9-94A7-328CC42EE86B}" srcOrd="0" destOrd="0" presId="urn:microsoft.com/office/officeart/2005/8/layout/matrix3"/>
    <dgm:cxn modelId="{A5297C56-6D6F-45F8-85E8-5F5C611ED1D7}" srcId="{B1C07C73-27AE-446C-A44A-2C3EF7590738}" destId="{BEFF1897-DC64-4FD1-B24D-B6D446047CB6}" srcOrd="2" destOrd="0" parTransId="{C44CC018-F085-432A-B55E-A245A5E491E3}" sibTransId="{8547CD1F-C268-4EB0-875E-B9082E4663C2}"/>
    <dgm:cxn modelId="{A6655982-8778-495F-8A2E-24FB0AD60519}" type="presOf" srcId="{BEFF1897-DC64-4FD1-B24D-B6D446047CB6}" destId="{7CBF90D0-A23D-4097-8BD8-1C68D1610BD8}" srcOrd="0" destOrd="0" presId="urn:microsoft.com/office/officeart/2005/8/layout/matrix3"/>
    <dgm:cxn modelId="{A8CF3A88-3A0E-48F2-96DE-BC3737A58B14}" type="presOf" srcId="{F4C90CE4-1A05-4E3C-BF6E-5D7664574900}" destId="{39800643-E20F-4A75-98D3-066471AFBBC0}" srcOrd="0" destOrd="0" presId="urn:microsoft.com/office/officeart/2005/8/layout/matrix3"/>
    <dgm:cxn modelId="{4BA3E797-A0DA-4D05-9B37-66503A96373F}" srcId="{B1C07C73-27AE-446C-A44A-2C3EF7590738}" destId="{44DE2D2D-CA05-4AA8-B6F1-43EA68A28D49}" srcOrd="1" destOrd="0" parTransId="{B8B61EBA-1474-42C2-9B1B-BEF64E15A061}" sibTransId="{8919EAFC-CB98-42AE-927A-10D765AF81D6}"/>
    <dgm:cxn modelId="{66FE81CC-0CCF-412D-8D4B-FA75B3F9FD55}" srcId="{B1C07C73-27AE-446C-A44A-2C3EF7590738}" destId="{8A8FA436-E149-4CF0-BD66-9C7321B38F83}" srcOrd="3" destOrd="0" parTransId="{9427F69D-491C-4C2F-8645-E2423B88E029}" sibTransId="{6EA1E5BB-6411-4B77-A753-8EDF22610BAD}"/>
    <dgm:cxn modelId="{13D564E2-08BB-4E3A-A8B9-95FC7053F210}" type="presOf" srcId="{8A8FA436-E149-4CF0-BD66-9C7321B38F83}" destId="{085E8D7E-6DE3-4CB3-A95F-CD4B442CF1A2}" srcOrd="0" destOrd="0" presId="urn:microsoft.com/office/officeart/2005/8/layout/matrix3"/>
    <dgm:cxn modelId="{A4AE6BF4-E895-43AF-A932-9F2DAF825DE8}" type="presOf" srcId="{B1C07C73-27AE-446C-A44A-2C3EF7590738}" destId="{B2C129BA-9513-4BE6-B186-8F11282E7D0A}" srcOrd="0" destOrd="0" presId="urn:microsoft.com/office/officeart/2005/8/layout/matrix3"/>
    <dgm:cxn modelId="{7CE4E18E-FFD7-4CAE-B5F0-DF5E86A1BF69}" type="presParOf" srcId="{B2C129BA-9513-4BE6-B186-8F11282E7D0A}" destId="{27D0C3BF-F3F0-4B85-BA69-8EB65464DAC7}" srcOrd="0" destOrd="0" presId="urn:microsoft.com/office/officeart/2005/8/layout/matrix3"/>
    <dgm:cxn modelId="{EEAC3AC0-1867-45E6-A355-6C5F2D3666BA}" type="presParOf" srcId="{B2C129BA-9513-4BE6-B186-8F11282E7D0A}" destId="{39800643-E20F-4A75-98D3-066471AFBBC0}" srcOrd="1" destOrd="0" presId="urn:microsoft.com/office/officeart/2005/8/layout/matrix3"/>
    <dgm:cxn modelId="{92421A22-A4E9-421F-B99D-D07791D66979}" type="presParOf" srcId="{B2C129BA-9513-4BE6-B186-8F11282E7D0A}" destId="{1E361D3C-0BEF-40D9-94A7-328CC42EE86B}" srcOrd="2" destOrd="0" presId="urn:microsoft.com/office/officeart/2005/8/layout/matrix3"/>
    <dgm:cxn modelId="{881322A2-EE96-4C97-BFDB-E00A1F35A155}" type="presParOf" srcId="{B2C129BA-9513-4BE6-B186-8F11282E7D0A}" destId="{7CBF90D0-A23D-4097-8BD8-1C68D1610BD8}" srcOrd="3" destOrd="0" presId="urn:microsoft.com/office/officeart/2005/8/layout/matrix3"/>
    <dgm:cxn modelId="{72634440-191E-43F7-B118-A17B00593409}" type="presParOf" srcId="{B2C129BA-9513-4BE6-B186-8F11282E7D0A}" destId="{085E8D7E-6DE3-4CB3-A95F-CD4B442CF1A2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509AF75-3012-4639-ACAA-97DFD45D2431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080C1CFA-7A28-476B-AB52-EEF6A4574A2D}">
      <dgm:prSet/>
      <dgm:spPr/>
      <dgm:t>
        <a:bodyPr/>
        <a:lstStyle/>
        <a:p>
          <a:r>
            <a:rPr lang="en-US"/>
            <a:t>Update Chair Handbook with timelines, recurring tasks, and key contacts.</a:t>
          </a:r>
        </a:p>
      </dgm:t>
    </dgm:pt>
    <dgm:pt modelId="{A57E2DDF-5C34-47CC-95A9-28570595FE62}" type="parTrans" cxnId="{61613273-AE0F-42F2-96A4-A68D11D4D490}">
      <dgm:prSet/>
      <dgm:spPr/>
      <dgm:t>
        <a:bodyPr/>
        <a:lstStyle/>
        <a:p>
          <a:endParaRPr lang="en-US"/>
        </a:p>
      </dgm:t>
    </dgm:pt>
    <dgm:pt modelId="{665CD9F9-A04E-48D4-A004-0B47560B4982}" type="sibTrans" cxnId="{61613273-AE0F-42F2-96A4-A68D11D4D490}">
      <dgm:prSet/>
      <dgm:spPr/>
      <dgm:t>
        <a:bodyPr/>
        <a:lstStyle/>
        <a:p>
          <a:endParaRPr lang="en-US"/>
        </a:p>
      </dgm:t>
    </dgm:pt>
    <dgm:pt modelId="{58081E1A-0014-45DE-A5E4-76D263099034}">
      <dgm:prSet/>
      <dgm:spPr/>
      <dgm:t>
        <a:bodyPr/>
        <a:lstStyle/>
        <a:p>
          <a:r>
            <a:rPr lang="en-US"/>
            <a:t>Develop Professional development/learning series focused on new chairs (i.e learning communities, mentoring, faculty chair meetings twice a semester, etc.)</a:t>
          </a:r>
        </a:p>
      </dgm:t>
    </dgm:pt>
    <dgm:pt modelId="{FA7B0C54-E3A1-44CB-B7A2-73A58071EFDD}" type="parTrans" cxnId="{B366594A-00BD-4E91-B91B-C7768C03ACBC}">
      <dgm:prSet/>
      <dgm:spPr/>
      <dgm:t>
        <a:bodyPr/>
        <a:lstStyle/>
        <a:p>
          <a:endParaRPr lang="en-US"/>
        </a:p>
      </dgm:t>
    </dgm:pt>
    <dgm:pt modelId="{C6FC2988-0EDA-414B-A913-DADCD2CBECF7}" type="sibTrans" cxnId="{B366594A-00BD-4E91-B91B-C7768C03ACBC}">
      <dgm:prSet/>
      <dgm:spPr/>
      <dgm:t>
        <a:bodyPr/>
        <a:lstStyle/>
        <a:p>
          <a:endParaRPr lang="en-US"/>
        </a:p>
      </dgm:t>
    </dgm:pt>
    <dgm:pt modelId="{F6F51A2D-41D5-4843-8592-16E5E95D7D01}">
      <dgm:prSet/>
      <dgm:spPr/>
      <dgm:t>
        <a:bodyPr/>
        <a:lstStyle/>
        <a:p>
          <a:r>
            <a:rPr lang="en-US"/>
            <a:t>Explore developing chair-specific Academic Senate updates</a:t>
          </a:r>
        </a:p>
      </dgm:t>
    </dgm:pt>
    <dgm:pt modelId="{EA86B26F-3431-42EE-9ED3-17F58CFE7BD4}" type="parTrans" cxnId="{031EC882-7AD6-4FFD-9305-B2EA986BDAC1}">
      <dgm:prSet/>
      <dgm:spPr/>
      <dgm:t>
        <a:bodyPr/>
        <a:lstStyle/>
        <a:p>
          <a:endParaRPr lang="en-US"/>
        </a:p>
      </dgm:t>
    </dgm:pt>
    <dgm:pt modelId="{C396BC3C-C8DB-4DD2-85C5-16983F564D47}" type="sibTrans" cxnId="{031EC882-7AD6-4FFD-9305-B2EA986BDAC1}">
      <dgm:prSet/>
      <dgm:spPr/>
      <dgm:t>
        <a:bodyPr/>
        <a:lstStyle/>
        <a:p>
          <a:endParaRPr lang="en-US"/>
        </a:p>
      </dgm:t>
    </dgm:pt>
    <dgm:pt modelId="{113782D8-A6FA-4E8C-86B3-6E1A25963F6D}">
      <dgm:prSet/>
      <dgm:spPr/>
      <dgm:t>
        <a:bodyPr/>
        <a:lstStyle/>
        <a:p>
          <a:r>
            <a:rPr lang="en-US"/>
            <a:t>Support succession planning via best practices for election, rotation processes, co-chairing to build capacity.</a:t>
          </a:r>
        </a:p>
      </dgm:t>
    </dgm:pt>
    <dgm:pt modelId="{BDEC74CC-0442-4204-B773-BD71D166CC55}" type="parTrans" cxnId="{3F0B78C2-118F-448C-8409-BFAE3F2C753C}">
      <dgm:prSet/>
      <dgm:spPr/>
      <dgm:t>
        <a:bodyPr/>
        <a:lstStyle/>
        <a:p>
          <a:endParaRPr lang="en-US"/>
        </a:p>
      </dgm:t>
    </dgm:pt>
    <dgm:pt modelId="{EB56482B-17DD-4CE1-B630-DDEB2CC9F282}" type="sibTrans" cxnId="{3F0B78C2-118F-448C-8409-BFAE3F2C753C}">
      <dgm:prSet/>
      <dgm:spPr/>
      <dgm:t>
        <a:bodyPr/>
        <a:lstStyle/>
        <a:p>
          <a:endParaRPr lang="en-US"/>
        </a:p>
      </dgm:t>
    </dgm:pt>
    <dgm:pt modelId="{6FD672D6-334A-47E3-A33F-1EC4BFEE667E}" type="pres">
      <dgm:prSet presAssocID="{8509AF75-3012-4639-ACAA-97DFD45D2431}" presName="root" presStyleCnt="0">
        <dgm:presLayoutVars>
          <dgm:dir/>
          <dgm:resizeHandles val="exact"/>
        </dgm:presLayoutVars>
      </dgm:prSet>
      <dgm:spPr/>
    </dgm:pt>
    <dgm:pt modelId="{F476600D-0B25-439A-871C-72A92499AD78}" type="pres">
      <dgm:prSet presAssocID="{080C1CFA-7A28-476B-AB52-EEF6A4574A2D}" presName="compNode" presStyleCnt="0"/>
      <dgm:spPr/>
    </dgm:pt>
    <dgm:pt modelId="{B179DAE5-AE24-484A-918D-A6C060EB190F}" type="pres">
      <dgm:prSet presAssocID="{080C1CFA-7A28-476B-AB52-EEF6A4574A2D}" presName="bgRect" presStyleLbl="bgShp" presStyleIdx="0" presStyleCnt="4"/>
      <dgm:spPr/>
    </dgm:pt>
    <dgm:pt modelId="{024D2EA8-7E37-4D1C-9A4A-0A048B205A49}" type="pres">
      <dgm:prSet presAssocID="{080C1CFA-7A28-476B-AB52-EEF6A4574A2D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B108B050-1DA5-45BA-B98D-DA9732A85FFF}" type="pres">
      <dgm:prSet presAssocID="{080C1CFA-7A28-476B-AB52-EEF6A4574A2D}" presName="spaceRect" presStyleCnt="0"/>
      <dgm:spPr/>
    </dgm:pt>
    <dgm:pt modelId="{C4963961-69FC-42B6-BA3A-317265CE114D}" type="pres">
      <dgm:prSet presAssocID="{080C1CFA-7A28-476B-AB52-EEF6A4574A2D}" presName="parTx" presStyleLbl="revTx" presStyleIdx="0" presStyleCnt="4">
        <dgm:presLayoutVars>
          <dgm:chMax val="0"/>
          <dgm:chPref val="0"/>
        </dgm:presLayoutVars>
      </dgm:prSet>
      <dgm:spPr/>
    </dgm:pt>
    <dgm:pt modelId="{93B46DF2-75F4-4C66-B2B8-01707B3BB8B1}" type="pres">
      <dgm:prSet presAssocID="{665CD9F9-A04E-48D4-A004-0B47560B4982}" presName="sibTrans" presStyleCnt="0"/>
      <dgm:spPr/>
    </dgm:pt>
    <dgm:pt modelId="{552779DF-BF3F-4CA4-8E86-174419BABDC8}" type="pres">
      <dgm:prSet presAssocID="{58081E1A-0014-45DE-A5E4-76D263099034}" presName="compNode" presStyleCnt="0"/>
      <dgm:spPr/>
    </dgm:pt>
    <dgm:pt modelId="{C8442F93-38BA-4AA0-94D6-C697263F95F5}" type="pres">
      <dgm:prSet presAssocID="{58081E1A-0014-45DE-A5E4-76D263099034}" presName="bgRect" presStyleLbl="bgShp" presStyleIdx="1" presStyleCnt="4"/>
      <dgm:spPr/>
    </dgm:pt>
    <dgm:pt modelId="{F0F63C4F-85CC-4E2B-9AFA-C582DADF8C41}" type="pres">
      <dgm:prSet presAssocID="{58081E1A-0014-45DE-A5E4-76D263099034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C07B3D54-3697-4C50-8E5F-96BB49AE87E2}" type="pres">
      <dgm:prSet presAssocID="{58081E1A-0014-45DE-A5E4-76D263099034}" presName="spaceRect" presStyleCnt="0"/>
      <dgm:spPr/>
    </dgm:pt>
    <dgm:pt modelId="{CE8E3D32-0994-4A90-B79C-F0311F269F28}" type="pres">
      <dgm:prSet presAssocID="{58081E1A-0014-45DE-A5E4-76D263099034}" presName="parTx" presStyleLbl="revTx" presStyleIdx="1" presStyleCnt="4">
        <dgm:presLayoutVars>
          <dgm:chMax val="0"/>
          <dgm:chPref val="0"/>
        </dgm:presLayoutVars>
      </dgm:prSet>
      <dgm:spPr/>
    </dgm:pt>
    <dgm:pt modelId="{4CF3532A-14F2-483C-AA71-18034BDBA819}" type="pres">
      <dgm:prSet presAssocID="{C6FC2988-0EDA-414B-A913-DADCD2CBECF7}" presName="sibTrans" presStyleCnt="0"/>
      <dgm:spPr/>
    </dgm:pt>
    <dgm:pt modelId="{C3651C33-34A6-4CBC-A1C9-97082503072A}" type="pres">
      <dgm:prSet presAssocID="{F6F51A2D-41D5-4843-8592-16E5E95D7D01}" presName="compNode" presStyleCnt="0"/>
      <dgm:spPr/>
    </dgm:pt>
    <dgm:pt modelId="{9B713EAD-15A7-4F7B-9D6F-8A0CFE05FCFE}" type="pres">
      <dgm:prSet presAssocID="{F6F51A2D-41D5-4843-8592-16E5E95D7D01}" presName="bgRect" presStyleLbl="bgShp" presStyleIdx="2" presStyleCnt="4"/>
      <dgm:spPr/>
    </dgm:pt>
    <dgm:pt modelId="{0472F632-F29F-4196-B958-0CB3CC3CB853}" type="pres">
      <dgm:prSet presAssocID="{F6F51A2D-41D5-4843-8592-16E5E95D7D01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ecturer"/>
        </a:ext>
      </dgm:extLst>
    </dgm:pt>
    <dgm:pt modelId="{A52E56B4-6AA5-47A3-9CB1-CC494D971D04}" type="pres">
      <dgm:prSet presAssocID="{F6F51A2D-41D5-4843-8592-16E5E95D7D01}" presName="spaceRect" presStyleCnt="0"/>
      <dgm:spPr/>
    </dgm:pt>
    <dgm:pt modelId="{025D8758-1B21-4D35-A9C1-73A03A2EF742}" type="pres">
      <dgm:prSet presAssocID="{F6F51A2D-41D5-4843-8592-16E5E95D7D01}" presName="parTx" presStyleLbl="revTx" presStyleIdx="2" presStyleCnt="4">
        <dgm:presLayoutVars>
          <dgm:chMax val="0"/>
          <dgm:chPref val="0"/>
        </dgm:presLayoutVars>
      </dgm:prSet>
      <dgm:spPr/>
    </dgm:pt>
    <dgm:pt modelId="{9098DEC2-9CEC-402E-A1CB-B822731529DD}" type="pres">
      <dgm:prSet presAssocID="{C396BC3C-C8DB-4DD2-85C5-16983F564D47}" presName="sibTrans" presStyleCnt="0"/>
      <dgm:spPr/>
    </dgm:pt>
    <dgm:pt modelId="{A897023B-F948-4BBE-BA49-A641CA2AB249}" type="pres">
      <dgm:prSet presAssocID="{113782D8-A6FA-4E8C-86B3-6E1A25963F6D}" presName="compNode" presStyleCnt="0"/>
      <dgm:spPr/>
    </dgm:pt>
    <dgm:pt modelId="{D2043666-2BD3-4DC0-BD23-1F91BAF1272A}" type="pres">
      <dgm:prSet presAssocID="{113782D8-A6FA-4E8C-86B3-6E1A25963F6D}" presName="bgRect" presStyleLbl="bgShp" presStyleIdx="3" presStyleCnt="4"/>
      <dgm:spPr/>
    </dgm:pt>
    <dgm:pt modelId="{BDC6C148-F1A3-4CA4-B5FA-3200577B4B54}" type="pres">
      <dgm:prSet presAssocID="{113782D8-A6FA-4E8C-86B3-6E1A25963F6D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ierarchy"/>
        </a:ext>
      </dgm:extLst>
    </dgm:pt>
    <dgm:pt modelId="{57F7D1A0-A7BF-40B1-A557-29F6976A262C}" type="pres">
      <dgm:prSet presAssocID="{113782D8-A6FA-4E8C-86B3-6E1A25963F6D}" presName="spaceRect" presStyleCnt="0"/>
      <dgm:spPr/>
    </dgm:pt>
    <dgm:pt modelId="{08C36FF3-15DB-4303-8DB8-992360AE6FE0}" type="pres">
      <dgm:prSet presAssocID="{113782D8-A6FA-4E8C-86B3-6E1A25963F6D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FDD90312-7AE7-4A2B-B868-0A84CFE983B3}" type="presOf" srcId="{8509AF75-3012-4639-ACAA-97DFD45D2431}" destId="{6FD672D6-334A-47E3-A33F-1EC4BFEE667E}" srcOrd="0" destOrd="0" presId="urn:microsoft.com/office/officeart/2018/2/layout/IconVerticalSolidList"/>
    <dgm:cxn modelId="{902B0425-C194-41E0-8C5F-0DE256342199}" type="presOf" srcId="{080C1CFA-7A28-476B-AB52-EEF6A4574A2D}" destId="{C4963961-69FC-42B6-BA3A-317265CE114D}" srcOrd="0" destOrd="0" presId="urn:microsoft.com/office/officeart/2018/2/layout/IconVerticalSolidList"/>
    <dgm:cxn modelId="{BE5DE83B-DEA4-4259-B9EF-7BE8142CE8F8}" type="presOf" srcId="{113782D8-A6FA-4E8C-86B3-6E1A25963F6D}" destId="{08C36FF3-15DB-4303-8DB8-992360AE6FE0}" srcOrd="0" destOrd="0" presId="urn:microsoft.com/office/officeart/2018/2/layout/IconVerticalSolidList"/>
    <dgm:cxn modelId="{B366594A-00BD-4E91-B91B-C7768C03ACBC}" srcId="{8509AF75-3012-4639-ACAA-97DFD45D2431}" destId="{58081E1A-0014-45DE-A5E4-76D263099034}" srcOrd="1" destOrd="0" parTransId="{FA7B0C54-E3A1-44CB-B7A2-73A58071EFDD}" sibTransId="{C6FC2988-0EDA-414B-A913-DADCD2CBECF7}"/>
    <dgm:cxn modelId="{61613273-AE0F-42F2-96A4-A68D11D4D490}" srcId="{8509AF75-3012-4639-ACAA-97DFD45D2431}" destId="{080C1CFA-7A28-476B-AB52-EEF6A4574A2D}" srcOrd="0" destOrd="0" parTransId="{A57E2DDF-5C34-47CC-95A9-28570595FE62}" sibTransId="{665CD9F9-A04E-48D4-A004-0B47560B4982}"/>
    <dgm:cxn modelId="{031EC882-7AD6-4FFD-9305-B2EA986BDAC1}" srcId="{8509AF75-3012-4639-ACAA-97DFD45D2431}" destId="{F6F51A2D-41D5-4843-8592-16E5E95D7D01}" srcOrd="2" destOrd="0" parTransId="{EA86B26F-3431-42EE-9ED3-17F58CFE7BD4}" sibTransId="{C396BC3C-C8DB-4DD2-85C5-16983F564D47}"/>
    <dgm:cxn modelId="{B4E71D98-A67F-42E1-A8B2-6D331563D5F9}" type="presOf" srcId="{F6F51A2D-41D5-4843-8592-16E5E95D7D01}" destId="{025D8758-1B21-4D35-A9C1-73A03A2EF742}" srcOrd="0" destOrd="0" presId="urn:microsoft.com/office/officeart/2018/2/layout/IconVerticalSolidList"/>
    <dgm:cxn modelId="{D624309A-D552-481E-AE54-CA294389B44F}" type="presOf" srcId="{58081E1A-0014-45DE-A5E4-76D263099034}" destId="{CE8E3D32-0994-4A90-B79C-F0311F269F28}" srcOrd="0" destOrd="0" presId="urn:microsoft.com/office/officeart/2018/2/layout/IconVerticalSolidList"/>
    <dgm:cxn modelId="{3F0B78C2-118F-448C-8409-BFAE3F2C753C}" srcId="{8509AF75-3012-4639-ACAA-97DFD45D2431}" destId="{113782D8-A6FA-4E8C-86B3-6E1A25963F6D}" srcOrd="3" destOrd="0" parTransId="{BDEC74CC-0442-4204-B773-BD71D166CC55}" sibTransId="{EB56482B-17DD-4CE1-B630-DDEB2CC9F282}"/>
    <dgm:cxn modelId="{1F96E8C1-5971-4930-8556-1B735CF2C5E4}" type="presParOf" srcId="{6FD672D6-334A-47E3-A33F-1EC4BFEE667E}" destId="{F476600D-0B25-439A-871C-72A92499AD78}" srcOrd="0" destOrd="0" presId="urn:microsoft.com/office/officeart/2018/2/layout/IconVerticalSolidList"/>
    <dgm:cxn modelId="{02D26913-63E0-43AD-B083-D52E10114D89}" type="presParOf" srcId="{F476600D-0B25-439A-871C-72A92499AD78}" destId="{B179DAE5-AE24-484A-918D-A6C060EB190F}" srcOrd="0" destOrd="0" presId="urn:microsoft.com/office/officeart/2018/2/layout/IconVerticalSolidList"/>
    <dgm:cxn modelId="{8F901483-C872-482E-81BF-6CA9600513C4}" type="presParOf" srcId="{F476600D-0B25-439A-871C-72A92499AD78}" destId="{024D2EA8-7E37-4D1C-9A4A-0A048B205A49}" srcOrd="1" destOrd="0" presId="urn:microsoft.com/office/officeart/2018/2/layout/IconVerticalSolidList"/>
    <dgm:cxn modelId="{67CFA257-B38C-4C31-9284-686FCCEAFE1C}" type="presParOf" srcId="{F476600D-0B25-439A-871C-72A92499AD78}" destId="{B108B050-1DA5-45BA-B98D-DA9732A85FFF}" srcOrd="2" destOrd="0" presId="urn:microsoft.com/office/officeart/2018/2/layout/IconVerticalSolidList"/>
    <dgm:cxn modelId="{9D31DD8F-EB19-4487-936B-C02A92D28AAE}" type="presParOf" srcId="{F476600D-0B25-439A-871C-72A92499AD78}" destId="{C4963961-69FC-42B6-BA3A-317265CE114D}" srcOrd="3" destOrd="0" presId="urn:microsoft.com/office/officeart/2018/2/layout/IconVerticalSolidList"/>
    <dgm:cxn modelId="{E158F025-7A6E-44BF-A717-4EAEBC8ED2F6}" type="presParOf" srcId="{6FD672D6-334A-47E3-A33F-1EC4BFEE667E}" destId="{93B46DF2-75F4-4C66-B2B8-01707B3BB8B1}" srcOrd="1" destOrd="0" presId="urn:microsoft.com/office/officeart/2018/2/layout/IconVerticalSolidList"/>
    <dgm:cxn modelId="{5648DCA1-97FB-4F3A-B107-06A264003BFB}" type="presParOf" srcId="{6FD672D6-334A-47E3-A33F-1EC4BFEE667E}" destId="{552779DF-BF3F-4CA4-8E86-174419BABDC8}" srcOrd="2" destOrd="0" presId="urn:microsoft.com/office/officeart/2018/2/layout/IconVerticalSolidList"/>
    <dgm:cxn modelId="{40FA6A7E-3F41-41EC-AA81-12A2BFB8439F}" type="presParOf" srcId="{552779DF-BF3F-4CA4-8E86-174419BABDC8}" destId="{C8442F93-38BA-4AA0-94D6-C697263F95F5}" srcOrd="0" destOrd="0" presId="urn:microsoft.com/office/officeart/2018/2/layout/IconVerticalSolidList"/>
    <dgm:cxn modelId="{775A4C69-ABEF-45FE-A731-7E34439738DD}" type="presParOf" srcId="{552779DF-BF3F-4CA4-8E86-174419BABDC8}" destId="{F0F63C4F-85CC-4E2B-9AFA-C582DADF8C41}" srcOrd="1" destOrd="0" presId="urn:microsoft.com/office/officeart/2018/2/layout/IconVerticalSolidList"/>
    <dgm:cxn modelId="{ADA01F3A-D736-49DB-AA11-7578BCC8445F}" type="presParOf" srcId="{552779DF-BF3F-4CA4-8E86-174419BABDC8}" destId="{C07B3D54-3697-4C50-8E5F-96BB49AE87E2}" srcOrd="2" destOrd="0" presId="urn:microsoft.com/office/officeart/2018/2/layout/IconVerticalSolidList"/>
    <dgm:cxn modelId="{A859EEBD-880E-4C38-BEA1-8AE024C04DF5}" type="presParOf" srcId="{552779DF-BF3F-4CA4-8E86-174419BABDC8}" destId="{CE8E3D32-0994-4A90-B79C-F0311F269F28}" srcOrd="3" destOrd="0" presId="urn:microsoft.com/office/officeart/2018/2/layout/IconVerticalSolidList"/>
    <dgm:cxn modelId="{76B4C448-CEBD-48EB-BA62-0C2D7E8E2CB4}" type="presParOf" srcId="{6FD672D6-334A-47E3-A33F-1EC4BFEE667E}" destId="{4CF3532A-14F2-483C-AA71-18034BDBA819}" srcOrd="3" destOrd="0" presId="urn:microsoft.com/office/officeart/2018/2/layout/IconVerticalSolidList"/>
    <dgm:cxn modelId="{9AEAC0C8-2D73-411E-BAB8-A3C0B79B1B8B}" type="presParOf" srcId="{6FD672D6-334A-47E3-A33F-1EC4BFEE667E}" destId="{C3651C33-34A6-4CBC-A1C9-97082503072A}" srcOrd="4" destOrd="0" presId="urn:microsoft.com/office/officeart/2018/2/layout/IconVerticalSolidList"/>
    <dgm:cxn modelId="{CF76ED22-E9AD-4007-8BAA-CF5C75B06F20}" type="presParOf" srcId="{C3651C33-34A6-4CBC-A1C9-97082503072A}" destId="{9B713EAD-15A7-4F7B-9D6F-8A0CFE05FCFE}" srcOrd="0" destOrd="0" presId="urn:microsoft.com/office/officeart/2018/2/layout/IconVerticalSolidList"/>
    <dgm:cxn modelId="{A18E95B7-88A6-4442-95F7-CC1E571C3EF5}" type="presParOf" srcId="{C3651C33-34A6-4CBC-A1C9-97082503072A}" destId="{0472F632-F29F-4196-B958-0CB3CC3CB853}" srcOrd="1" destOrd="0" presId="urn:microsoft.com/office/officeart/2018/2/layout/IconVerticalSolidList"/>
    <dgm:cxn modelId="{77FD2405-9506-42EB-9A95-36C816642662}" type="presParOf" srcId="{C3651C33-34A6-4CBC-A1C9-97082503072A}" destId="{A52E56B4-6AA5-47A3-9CB1-CC494D971D04}" srcOrd="2" destOrd="0" presId="urn:microsoft.com/office/officeart/2018/2/layout/IconVerticalSolidList"/>
    <dgm:cxn modelId="{74038434-909A-49C1-9687-128373DAA881}" type="presParOf" srcId="{C3651C33-34A6-4CBC-A1C9-97082503072A}" destId="{025D8758-1B21-4D35-A9C1-73A03A2EF742}" srcOrd="3" destOrd="0" presId="urn:microsoft.com/office/officeart/2018/2/layout/IconVerticalSolidList"/>
    <dgm:cxn modelId="{8DA7EF7F-52E6-4238-AA23-6C76B375C9E7}" type="presParOf" srcId="{6FD672D6-334A-47E3-A33F-1EC4BFEE667E}" destId="{9098DEC2-9CEC-402E-A1CB-B822731529DD}" srcOrd="5" destOrd="0" presId="urn:microsoft.com/office/officeart/2018/2/layout/IconVerticalSolidList"/>
    <dgm:cxn modelId="{64377F07-7032-4AE1-B3B1-7780EEB13BDD}" type="presParOf" srcId="{6FD672D6-334A-47E3-A33F-1EC4BFEE667E}" destId="{A897023B-F948-4BBE-BA49-A641CA2AB249}" srcOrd="6" destOrd="0" presId="urn:microsoft.com/office/officeart/2018/2/layout/IconVerticalSolidList"/>
    <dgm:cxn modelId="{71133EFA-FA34-4EE5-A063-ED30761EA09A}" type="presParOf" srcId="{A897023B-F948-4BBE-BA49-A641CA2AB249}" destId="{D2043666-2BD3-4DC0-BD23-1F91BAF1272A}" srcOrd="0" destOrd="0" presId="urn:microsoft.com/office/officeart/2018/2/layout/IconVerticalSolidList"/>
    <dgm:cxn modelId="{FFE087A7-AD4A-4EBE-8769-4735D11F2A72}" type="presParOf" srcId="{A897023B-F948-4BBE-BA49-A641CA2AB249}" destId="{BDC6C148-F1A3-4CA4-B5FA-3200577B4B54}" srcOrd="1" destOrd="0" presId="urn:microsoft.com/office/officeart/2018/2/layout/IconVerticalSolidList"/>
    <dgm:cxn modelId="{29A857E6-55D2-49A0-945D-99355FB840D9}" type="presParOf" srcId="{A897023B-F948-4BBE-BA49-A641CA2AB249}" destId="{57F7D1A0-A7BF-40B1-A557-29F6976A262C}" srcOrd="2" destOrd="0" presId="urn:microsoft.com/office/officeart/2018/2/layout/IconVerticalSolidList"/>
    <dgm:cxn modelId="{2A578CFA-49BF-4E1E-8AE9-B36CE2729B69}" type="presParOf" srcId="{A897023B-F948-4BBE-BA49-A641CA2AB249}" destId="{08C36FF3-15DB-4303-8DB8-992360AE6FE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D938E4-44A3-4453-84F9-65120A938A1D}">
      <dsp:nvSpPr>
        <dsp:cNvPr id="0" name=""/>
        <dsp:cNvSpPr/>
      </dsp:nvSpPr>
      <dsp:spPr>
        <a:xfrm>
          <a:off x="459917" y="1059810"/>
          <a:ext cx="749882" cy="74988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D67B47-A539-4094-993A-AFFA720C74BC}">
      <dsp:nvSpPr>
        <dsp:cNvPr id="0" name=""/>
        <dsp:cNvSpPr/>
      </dsp:nvSpPr>
      <dsp:spPr>
        <a:xfrm>
          <a:off x="1655" y="2059707"/>
          <a:ext cx="1666406" cy="6665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- Understand challenges faced by department chairs</a:t>
          </a:r>
        </a:p>
      </dsp:txBody>
      <dsp:txXfrm>
        <a:off x="1655" y="2059707"/>
        <a:ext cx="1666406" cy="666562"/>
      </dsp:txXfrm>
    </dsp:sp>
    <dsp:sp modelId="{80C12C3E-E7A0-4093-B18D-B17568F3B100}">
      <dsp:nvSpPr>
        <dsp:cNvPr id="0" name=""/>
        <dsp:cNvSpPr/>
      </dsp:nvSpPr>
      <dsp:spPr>
        <a:xfrm>
          <a:off x="2417944" y="1059810"/>
          <a:ext cx="749882" cy="74988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D47E2E-78B4-41F6-B488-1A977E1827B3}">
      <dsp:nvSpPr>
        <dsp:cNvPr id="0" name=""/>
        <dsp:cNvSpPr/>
      </dsp:nvSpPr>
      <dsp:spPr>
        <a:xfrm>
          <a:off x="1959683" y="2059707"/>
          <a:ext cx="1666406" cy="6665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- Identify major themes</a:t>
          </a:r>
        </a:p>
      </dsp:txBody>
      <dsp:txXfrm>
        <a:off x="1959683" y="2059707"/>
        <a:ext cx="1666406" cy="666562"/>
      </dsp:txXfrm>
    </dsp:sp>
    <dsp:sp modelId="{37F7DBA9-9AD9-49A6-8F13-9DA703E2ED2F}">
      <dsp:nvSpPr>
        <dsp:cNvPr id="0" name=""/>
        <dsp:cNvSpPr/>
      </dsp:nvSpPr>
      <dsp:spPr>
        <a:xfrm>
          <a:off x="4375972" y="1059810"/>
          <a:ext cx="749882" cy="74988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B3F521-50B6-4659-9F9A-A9392E5728A4}">
      <dsp:nvSpPr>
        <dsp:cNvPr id="0" name=""/>
        <dsp:cNvSpPr/>
      </dsp:nvSpPr>
      <dsp:spPr>
        <a:xfrm>
          <a:off x="3917710" y="2059707"/>
          <a:ext cx="1666406" cy="6665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- Provide actionable recommendations that connect with senate goals</a:t>
          </a:r>
        </a:p>
      </dsp:txBody>
      <dsp:txXfrm>
        <a:off x="3917710" y="2059707"/>
        <a:ext cx="1666406" cy="666562"/>
      </dsp:txXfrm>
    </dsp:sp>
    <dsp:sp modelId="{9BA05CC1-1F75-450F-85AE-8FB1222BD9BC}">
      <dsp:nvSpPr>
        <dsp:cNvPr id="0" name=""/>
        <dsp:cNvSpPr/>
      </dsp:nvSpPr>
      <dsp:spPr>
        <a:xfrm>
          <a:off x="6333999" y="1059810"/>
          <a:ext cx="749882" cy="74988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A07D9D-B9D2-45AB-A0DC-CC27A949121F}">
      <dsp:nvSpPr>
        <dsp:cNvPr id="0" name=""/>
        <dsp:cNvSpPr/>
      </dsp:nvSpPr>
      <dsp:spPr>
        <a:xfrm>
          <a:off x="5875737" y="2059707"/>
          <a:ext cx="1666406" cy="6665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Calibri Light" panose="020F0302020204030204"/>
            </a:rPr>
            <a:t>42% department representation response</a:t>
          </a:r>
        </a:p>
      </dsp:txBody>
      <dsp:txXfrm>
        <a:off x="5875737" y="2059707"/>
        <a:ext cx="1666406" cy="6665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5D1BD0-F1F8-489F-B564-A384E94ADBBA}">
      <dsp:nvSpPr>
        <dsp:cNvPr id="0" name=""/>
        <dsp:cNvSpPr/>
      </dsp:nvSpPr>
      <dsp:spPr>
        <a:xfrm>
          <a:off x="0" y="1571"/>
          <a:ext cx="7543800" cy="79640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7A8DEB-8E9C-4E9D-8931-F6C05B301D3C}">
      <dsp:nvSpPr>
        <dsp:cNvPr id="0" name=""/>
        <dsp:cNvSpPr/>
      </dsp:nvSpPr>
      <dsp:spPr>
        <a:xfrm>
          <a:off x="240913" y="180763"/>
          <a:ext cx="438024" cy="43802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A28873-A85C-49D8-B098-577DD6585916}">
      <dsp:nvSpPr>
        <dsp:cNvPr id="0" name=""/>
        <dsp:cNvSpPr/>
      </dsp:nvSpPr>
      <dsp:spPr>
        <a:xfrm>
          <a:off x="919851" y="1571"/>
          <a:ext cx="6623948" cy="7964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286" tIns="84286" rIns="84286" bIns="84286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Responses ranged from “very clear” to “muddy” and “unclear.”</a:t>
          </a:r>
        </a:p>
      </dsp:txBody>
      <dsp:txXfrm>
        <a:off x="919851" y="1571"/>
        <a:ext cx="6623948" cy="796407"/>
      </dsp:txXfrm>
    </dsp:sp>
    <dsp:sp modelId="{DFA55195-FA35-48BD-AD80-7B94B52BD0DF}">
      <dsp:nvSpPr>
        <dsp:cNvPr id="0" name=""/>
        <dsp:cNvSpPr/>
      </dsp:nvSpPr>
      <dsp:spPr>
        <a:xfrm>
          <a:off x="0" y="997081"/>
          <a:ext cx="7543800" cy="79640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80B4E5-39C9-4B46-BA90-3B5554A87B54}">
      <dsp:nvSpPr>
        <dsp:cNvPr id="0" name=""/>
        <dsp:cNvSpPr/>
      </dsp:nvSpPr>
      <dsp:spPr>
        <a:xfrm>
          <a:off x="240913" y="1176272"/>
          <a:ext cx="438024" cy="43802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950B97-44FE-4E0A-99D0-208B2F306108}">
      <dsp:nvSpPr>
        <dsp:cNvPr id="0" name=""/>
        <dsp:cNvSpPr/>
      </dsp:nvSpPr>
      <dsp:spPr>
        <a:xfrm>
          <a:off x="919851" y="997081"/>
          <a:ext cx="6623948" cy="7964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286" tIns="84286" rIns="84286" bIns="84286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Clarity is often dependent on prior experience, mentoring, or individual deans.</a:t>
          </a:r>
        </a:p>
      </dsp:txBody>
      <dsp:txXfrm>
        <a:off x="919851" y="997081"/>
        <a:ext cx="6623948" cy="796407"/>
      </dsp:txXfrm>
    </dsp:sp>
    <dsp:sp modelId="{2C8211E9-38DB-467F-859C-563450AFCEF2}">
      <dsp:nvSpPr>
        <dsp:cNvPr id="0" name=""/>
        <dsp:cNvSpPr/>
      </dsp:nvSpPr>
      <dsp:spPr>
        <a:xfrm>
          <a:off x="0" y="1992590"/>
          <a:ext cx="7543800" cy="79640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6D1B42-E937-4A26-8C09-28CE5805CBAF}">
      <dsp:nvSpPr>
        <dsp:cNvPr id="0" name=""/>
        <dsp:cNvSpPr/>
      </dsp:nvSpPr>
      <dsp:spPr>
        <a:xfrm>
          <a:off x="240913" y="2171782"/>
          <a:ext cx="438024" cy="43802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3FB801-7321-43DF-9B10-38E70A175926}">
      <dsp:nvSpPr>
        <dsp:cNvPr id="0" name=""/>
        <dsp:cNvSpPr/>
      </dsp:nvSpPr>
      <dsp:spPr>
        <a:xfrm>
          <a:off x="919851" y="1992590"/>
          <a:ext cx="6623948" cy="7964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286" tIns="84286" rIns="84286" bIns="84286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Chairs of unique programs (labs, media, equipment-heavy departments) reported gaps between contractual duties and actual workload.</a:t>
          </a:r>
        </a:p>
      </dsp:txBody>
      <dsp:txXfrm>
        <a:off x="919851" y="1992590"/>
        <a:ext cx="6623948" cy="796407"/>
      </dsp:txXfrm>
    </dsp:sp>
    <dsp:sp modelId="{B7B10794-CCF2-4BC7-84C7-B27F4C097595}">
      <dsp:nvSpPr>
        <dsp:cNvPr id="0" name=""/>
        <dsp:cNvSpPr/>
      </dsp:nvSpPr>
      <dsp:spPr>
        <a:xfrm>
          <a:off x="0" y="2988100"/>
          <a:ext cx="7543800" cy="79640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4554F1-C533-4762-9351-ABE3EACFFDCA}">
      <dsp:nvSpPr>
        <dsp:cNvPr id="0" name=""/>
        <dsp:cNvSpPr/>
      </dsp:nvSpPr>
      <dsp:spPr>
        <a:xfrm>
          <a:off x="240913" y="3167292"/>
          <a:ext cx="438024" cy="43802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629A1C-8EB9-4604-A6F6-CFE6386AC2E8}">
      <dsp:nvSpPr>
        <dsp:cNvPr id="0" name=""/>
        <dsp:cNvSpPr/>
      </dsp:nvSpPr>
      <dsp:spPr>
        <a:xfrm>
          <a:off x="919851" y="2988100"/>
          <a:ext cx="6623948" cy="7964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286" tIns="84286" rIns="84286" bIns="84286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Specialized programs face extra duties outside contract</a:t>
          </a:r>
        </a:p>
      </dsp:txBody>
      <dsp:txXfrm>
        <a:off x="919851" y="2988100"/>
        <a:ext cx="6623948" cy="79640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1ABB1B-7B47-401B-8FF8-D64AC324EF58}">
      <dsp:nvSpPr>
        <dsp:cNvPr id="0" name=""/>
        <dsp:cNvSpPr/>
      </dsp:nvSpPr>
      <dsp:spPr>
        <a:xfrm>
          <a:off x="0" y="462"/>
          <a:ext cx="7543800" cy="108147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1EEE68-6D96-4138-9DE3-4C8A9A4F2786}">
      <dsp:nvSpPr>
        <dsp:cNvPr id="0" name=""/>
        <dsp:cNvSpPr/>
      </dsp:nvSpPr>
      <dsp:spPr>
        <a:xfrm>
          <a:off x="327145" y="243793"/>
          <a:ext cx="594810" cy="59481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056547-25E4-4726-817D-6376927416A2}">
      <dsp:nvSpPr>
        <dsp:cNvPr id="0" name=""/>
        <dsp:cNvSpPr/>
      </dsp:nvSpPr>
      <dsp:spPr>
        <a:xfrm>
          <a:off x="1249101" y="462"/>
          <a:ext cx="6294698" cy="10814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456" tIns="114456" rIns="114456" bIns="114456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Most chairs reported </a:t>
          </a:r>
          <a:r>
            <a:rPr lang="en-US" sz="2100" b="1" kern="1200"/>
            <a:t>little to no formal training</a:t>
          </a:r>
          <a:r>
            <a:rPr lang="en-US" sz="2100" kern="1200"/>
            <a:t>.</a:t>
          </a:r>
        </a:p>
      </dsp:txBody>
      <dsp:txXfrm>
        <a:off x="1249101" y="462"/>
        <a:ext cx="6294698" cy="1081473"/>
      </dsp:txXfrm>
    </dsp:sp>
    <dsp:sp modelId="{BF048B35-8FAB-4615-8D29-AB2A32333308}">
      <dsp:nvSpPr>
        <dsp:cNvPr id="0" name=""/>
        <dsp:cNvSpPr/>
      </dsp:nvSpPr>
      <dsp:spPr>
        <a:xfrm>
          <a:off x="0" y="1352303"/>
          <a:ext cx="7543800" cy="108147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830CAB-3C3F-4A9E-BEA1-4BB37C10C96A}">
      <dsp:nvSpPr>
        <dsp:cNvPr id="0" name=""/>
        <dsp:cNvSpPr/>
      </dsp:nvSpPr>
      <dsp:spPr>
        <a:xfrm>
          <a:off x="327145" y="1595634"/>
          <a:ext cx="594810" cy="59481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1960CD-6001-423A-8C2F-D9F9C369FEB5}">
      <dsp:nvSpPr>
        <dsp:cNvPr id="0" name=""/>
        <dsp:cNvSpPr/>
      </dsp:nvSpPr>
      <dsp:spPr>
        <a:xfrm>
          <a:off x="1249101" y="1352303"/>
          <a:ext cx="6294698" cy="10814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456" tIns="114456" rIns="114456" bIns="114456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Learning was primarily through trial and error, guidance from outgoing chairs, or peer mentorship.</a:t>
          </a:r>
        </a:p>
      </dsp:txBody>
      <dsp:txXfrm>
        <a:off x="1249101" y="1352303"/>
        <a:ext cx="6294698" cy="1081473"/>
      </dsp:txXfrm>
    </dsp:sp>
    <dsp:sp modelId="{16E71C4E-A06A-43B2-B2BD-9DD29C9875C5}">
      <dsp:nvSpPr>
        <dsp:cNvPr id="0" name=""/>
        <dsp:cNvSpPr/>
      </dsp:nvSpPr>
      <dsp:spPr>
        <a:xfrm>
          <a:off x="0" y="2704144"/>
          <a:ext cx="7543800" cy="108147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A57B62-42BE-4802-98B2-83806B5B6958}">
      <dsp:nvSpPr>
        <dsp:cNvPr id="0" name=""/>
        <dsp:cNvSpPr/>
      </dsp:nvSpPr>
      <dsp:spPr>
        <a:xfrm>
          <a:off x="327145" y="2947476"/>
          <a:ext cx="594810" cy="59481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525F25-C6B7-40D2-B803-2678268CDBC3}">
      <dsp:nvSpPr>
        <dsp:cNvPr id="0" name=""/>
        <dsp:cNvSpPr/>
      </dsp:nvSpPr>
      <dsp:spPr>
        <a:xfrm>
          <a:off x="1249101" y="2704144"/>
          <a:ext cx="6294698" cy="10814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456" tIns="114456" rIns="114456" bIns="114456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High demand for onboarding resources: calendars of recurring deadlines, checklists, and technical tutorials.</a:t>
          </a:r>
        </a:p>
      </dsp:txBody>
      <dsp:txXfrm>
        <a:off x="1249101" y="2704144"/>
        <a:ext cx="6294698" cy="108147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D63890-94DE-4F5C-B9B9-C9F7B327E496}">
      <dsp:nvSpPr>
        <dsp:cNvPr id="0" name=""/>
        <dsp:cNvSpPr/>
      </dsp:nvSpPr>
      <dsp:spPr>
        <a:xfrm>
          <a:off x="326605" y="893196"/>
          <a:ext cx="1016507" cy="101650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C85F78-8426-4621-A5AC-7F32F7EAAA93}">
      <dsp:nvSpPr>
        <dsp:cNvPr id="0" name=""/>
        <dsp:cNvSpPr/>
      </dsp:nvSpPr>
      <dsp:spPr>
        <a:xfrm>
          <a:off x="543237" y="1109829"/>
          <a:ext cx="583242" cy="58324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C65331-616D-4134-A767-D03273E14224}">
      <dsp:nvSpPr>
        <dsp:cNvPr id="0" name=""/>
        <dsp:cNvSpPr/>
      </dsp:nvSpPr>
      <dsp:spPr>
        <a:xfrm>
          <a:off x="1655" y="2226321"/>
          <a:ext cx="1666406" cy="6665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/>
            <a:t>- Scheduling</a:t>
          </a:r>
        </a:p>
      </dsp:txBody>
      <dsp:txXfrm>
        <a:off x="1655" y="2226321"/>
        <a:ext cx="1666406" cy="666562"/>
      </dsp:txXfrm>
    </dsp:sp>
    <dsp:sp modelId="{42AF97A9-46C6-406F-8AB1-F4ED23406DA9}">
      <dsp:nvSpPr>
        <dsp:cNvPr id="0" name=""/>
        <dsp:cNvSpPr/>
      </dsp:nvSpPr>
      <dsp:spPr>
        <a:xfrm>
          <a:off x="2284632" y="893196"/>
          <a:ext cx="1016507" cy="101650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B4E162-79E5-4E06-89D1-1C4934F92F3D}">
      <dsp:nvSpPr>
        <dsp:cNvPr id="0" name=""/>
        <dsp:cNvSpPr/>
      </dsp:nvSpPr>
      <dsp:spPr>
        <a:xfrm>
          <a:off x="2501265" y="1109829"/>
          <a:ext cx="583242" cy="58324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92E515-6D12-4203-ACAD-E234F6FB6FD9}">
      <dsp:nvSpPr>
        <dsp:cNvPr id="0" name=""/>
        <dsp:cNvSpPr/>
      </dsp:nvSpPr>
      <dsp:spPr>
        <a:xfrm>
          <a:off x="1959683" y="2226321"/>
          <a:ext cx="1666406" cy="6665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/>
            <a:t>- Curriculum &amp; program review</a:t>
          </a:r>
        </a:p>
      </dsp:txBody>
      <dsp:txXfrm>
        <a:off x="1959683" y="2226321"/>
        <a:ext cx="1666406" cy="666562"/>
      </dsp:txXfrm>
    </dsp:sp>
    <dsp:sp modelId="{33D35480-612D-4E65-AED1-8E1D5139987B}">
      <dsp:nvSpPr>
        <dsp:cNvPr id="0" name=""/>
        <dsp:cNvSpPr/>
      </dsp:nvSpPr>
      <dsp:spPr>
        <a:xfrm>
          <a:off x="4242659" y="893196"/>
          <a:ext cx="1016507" cy="101650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681794-F8AB-452A-AFEC-CEF484A99207}">
      <dsp:nvSpPr>
        <dsp:cNvPr id="0" name=""/>
        <dsp:cNvSpPr/>
      </dsp:nvSpPr>
      <dsp:spPr>
        <a:xfrm>
          <a:off x="4459292" y="1109829"/>
          <a:ext cx="583242" cy="58324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677DD1-DEF8-40BB-8606-7E8ECFCEC00D}">
      <dsp:nvSpPr>
        <dsp:cNvPr id="0" name=""/>
        <dsp:cNvSpPr/>
      </dsp:nvSpPr>
      <dsp:spPr>
        <a:xfrm>
          <a:off x="3917710" y="2226321"/>
          <a:ext cx="1666406" cy="6665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/>
            <a:t>- Adjunct onboarding/evaluations</a:t>
          </a:r>
        </a:p>
      </dsp:txBody>
      <dsp:txXfrm>
        <a:off x="3917710" y="2226321"/>
        <a:ext cx="1666406" cy="666562"/>
      </dsp:txXfrm>
    </dsp:sp>
    <dsp:sp modelId="{20B6DDE1-E50E-4682-A99C-60DA57A11B19}">
      <dsp:nvSpPr>
        <dsp:cNvPr id="0" name=""/>
        <dsp:cNvSpPr/>
      </dsp:nvSpPr>
      <dsp:spPr>
        <a:xfrm>
          <a:off x="6200687" y="893196"/>
          <a:ext cx="1016507" cy="1016507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AC7E77-A6ED-4E28-AB09-9736FB400B48}">
      <dsp:nvSpPr>
        <dsp:cNvPr id="0" name=""/>
        <dsp:cNvSpPr/>
      </dsp:nvSpPr>
      <dsp:spPr>
        <a:xfrm>
          <a:off x="6417319" y="1109829"/>
          <a:ext cx="583242" cy="583242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723490-62C9-4592-8114-4BBF0E2F9C4C}">
      <dsp:nvSpPr>
        <dsp:cNvPr id="0" name=""/>
        <dsp:cNvSpPr/>
      </dsp:nvSpPr>
      <dsp:spPr>
        <a:xfrm>
          <a:off x="5875737" y="2226321"/>
          <a:ext cx="1666406" cy="6665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/>
            <a:t>- Budget/purchasing &amp; labs</a:t>
          </a:r>
        </a:p>
      </dsp:txBody>
      <dsp:txXfrm>
        <a:off x="5875737" y="2226321"/>
        <a:ext cx="1666406" cy="66656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A4E827-7734-4D0F-8E20-9318EF751BBD}">
      <dsp:nvSpPr>
        <dsp:cNvPr id="0" name=""/>
        <dsp:cNvSpPr/>
      </dsp:nvSpPr>
      <dsp:spPr>
        <a:xfrm>
          <a:off x="749317" y="897969"/>
          <a:ext cx="971544" cy="97154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0FB78A-CF7E-45B9-B638-796F7BC8801A}">
      <dsp:nvSpPr>
        <dsp:cNvPr id="0" name=""/>
        <dsp:cNvSpPr/>
      </dsp:nvSpPr>
      <dsp:spPr>
        <a:xfrm>
          <a:off x="155595" y="2168110"/>
          <a:ext cx="2158987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- Wide variation in frequency</a:t>
          </a:r>
        </a:p>
      </dsp:txBody>
      <dsp:txXfrm>
        <a:off x="155595" y="2168110"/>
        <a:ext cx="2158987" cy="720000"/>
      </dsp:txXfrm>
    </dsp:sp>
    <dsp:sp modelId="{E29FEBF2-C4C2-4A09-8F9C-71A197A5E2A4}">
      <dsp:nvSpPr>
        <dsp:cNvPr id="0" name=""/>
        <dsp:cNvSpPr/>
      </dsp:nvSpPr>
      <dsp:spPr>
        <a:xfrm>
          <a:off x="3286127" y="897969"/>
          <a:ext cx="971544" cy="97154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5FF959-9C22-4EFB-967D-F8FB771442F8}">
      <dsp:nvSpPr>
        <dsp:cNvPr id="0" name=""/>
        <dsp:cNvSpPr/>
      </dsp:nvSpPr>
      <dsp:spPr>
        <a:xfrm>
          <a:off x="2692406" y="2168110"/>
          <a:ext cx="2158987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- PT faculty invited, but low attendance</a:t>
          </a:r>
        </a:p>
      </dsp:txBody>
      <dsp:txXfrm>
        <a:off x="2692406" y="2168110"/>
        <a:ext cx="2158987" cy="720000"/>
      </dsp:txXfrm>
    </dsp:sp>
    <dsp:sp modelId="{9FD907AB-213E-4E83-80BC-4B15C7C1EBC2}">
      <dsp:nvSpPr>
        <dsp:cNvPr id="0" name=""/>
        <dsp:cNvSpPr/>
      </dsp:nvSpPr>
      <dsp:spPr>
        <a:xfrm>
          <a:off x="5822938" y="897969"/>
          <a:ext cx="971544" cy="97154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0CFA9D-A545-42C2-BBB5-622947144B50}">
      <dsp:nvSpPr>
        <dsp:cNvPr id="0" name=""/>
        <dsp:cNvSpPr/>
      </dsp:nvSpPr>
      <dsp:spPr>
        <a:xfrm>
          <a:off x="5229216" y="2168110"/>
          <a:ext cx="2158987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- 'Departments of one' create succession issues</a:t>
          </a:r>
        </a:p>
      </dsp:txBody>
      <dsp:txXfrm>
        <a:off x="5229216" y="2168110"/>
        <a:ext cx="2158987" cy="7200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D0C3BF-F3F0-4B85-BA69-8EB65464DAC7}">
      <dsp:nvSpPr>
        <dsp:cNvPr id="0" name=""/>
        <dsp:cNvSpPr/>
      </dsp:nvSpPr>
      <dsp:spPr>
        <a:xfrm>
          <a:off x="0" y="275828"/>
          <a:ext cx="5098256" cy="5098256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9800643-E20F-4A75-98D3-066471AFBBC0}">
      <dsp:nvSpPr>
        <dsp:cNvPr id="0" name=""/>
        <dsp:cNvSpPr/>
      </dsp:nvSpPr>
      <dsp:spPr>
        <a:xfrm>
          <a:off x="484334" y="760162"/>
          <a:ext cx="1988319" cy="198831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2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i="1" kern="1200"/>
            <a:t>“No formal training, but enough mentorship to feel like I was well equipped.”</a:t>
          </a:r>
          <a:endParaRPr lang="en-US" sz="1500" kern="1200"/>
        </a:p>
      </dsp:txBody>
      <dsp:txXfrm>
        <a:off x="581396" y="857224"/>
        <a:ext cx="1794195" cy="1794195"/>
      </dsp:txXfrm>
    </dsp:sp>
    <dsp:sp modelId="{1E361D3C-0BEF-40D9-94A7-328CC42EE86B}">
      <dsp:nvSpPr>
        <dsp:cNvPr id="0" name=""/>
        <dsp:cNvSpPr/>
      </dsp:nvSpPr>
      <dsp:spPr>
        <a:xfrm>
          <a:off x="2625601" y="760162"/>
          <a:ext cx="1988319" cy="1988319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3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i="1" kern="1200"/>
            <a:t>“Being thrown into Department Chair without understanding how to do Quad Reviews or Program Review or purchasing made for a difficult first year.”</a:t>
          </a:r>
          <a:endParaRPr lang="en-US" sz="1500" kern="1200"/>
        </a:p>
      </dsp:txBody>
      <dsp:txXfrm>
        <a:off x="2722663" y="857224"/>
        <a:ext cx="1794195" cy="1794195"/>
      </dsp:txXfrm>
    </dsp:sp>
    <dsp:sp modelId="{7CBF90D0-A23D-4097-8BD8-1C68D1610BD8}">
      <dsp:nvSpPr>
        <dsp:cNvPr id="0" name=""/>
        <dsp:cNvSpPr/>
      </dsp:nvSpPr>
      <dsp:spPr>
        <a:xfrm>
          <a:off x="484334" y="2901429"/>
          <a:ext cx="1988319" cy="1988319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4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i="1" kern="1200"/>
            <a:t>“Scheduling info can be shared with us sooner.”</a:t>
          </a:r>
          <a:endParaRPr lang="en-US" sz="1500" kern="1200"/>
        </a:p>
      </dsp:txBody>
      <dsp:txXfrm>
        <a:off x="581396" y="2998491"/>
        <a:ext cx="1794195" cy="1794195"/>
      </dsp:txXfrm>
    </dsp:sp>
    <dsp:sp modelId="{085E8D7E-6DE3-4CB3-A95F-CD4B442CF1A2}">
      <dsp:nvSpPr>
        <dsp:cNvPr id="0" name=""/>
        <dsp:cNvSpPr/>
      </dsp:nvSpPr>
      <dsp:spPr>
        <a:xfrm>
          <a:off x="2625601" y="2901429"/>
          <a:ext cx="1988319" cy="1988319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5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i="1" kern="1200"/>
            <a:t>“I wish I had a calendar of regular things that need to be completed and by when.”</a:t>
          </a:r>
          <a:endParaRPr lang="en-US" sz="1500" kern="1200"/>
        </a:p>
      </dsp:txBody>
      <dsp:txXfrm>
        <a:off x="2722663" y="2998491"/>
        <a:ext cx="1794195" cy="179419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79DAE5-AE24-484A-918D-A6C060EB190F}">
      <dsp:nvSpPr>
        <dsp:cNvPr id="0" name=""/>
        <dsp:cNvSpPr/>
      </dsp:nvSpPr>
      <dsp:spPr>
        <a:xfrm>
          <a:off x="0" y="1571"/>
          <a:ext cx="7543800" cy="79640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4D2EA8-7E37-4D1C-9A4A-0A048B205A49}">
      <dsp:nvSpPr>
        <dsp:cNvPr id="0" name=""/>
        <dsp:cNvSpPr/>
      </dsp:nvSpPr>
      <dsp:spPr>
        <a:xfrm>
          <a:off x="240913" y="180763"/>
          <a:ext cx="438024" cy="43802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963961-69FC-42B6-BA3A-317265CE114D}">
      <dsp:nvSpPr>
        <dsp:cNvPr id="0" name=""/>
        <dsp:cNvSpPr/>
      </dsp:nvSpPr>
      <dsp:spPr>
        <a:xfrm>
          <a:off x="919851" y="1571"/>
          <a:ext cx="6623948" cy="7964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286" tIns="84286" rIns="84286" bIns="84286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Update Chair Handbook with timelines, recurring tasks, and key contacts.</a:t>
          </a:r>
        </a:p>
      </dsp:txBody>
      <dsp:txXfrm>
        <a:off x="919851" y="1571"/>
        <a:ext cx="6623948" cy="796407"/>
      </dsp:txXfrm>
    </dsp:sp>
    <dsp:sp modelId="{C8442F93-38BA-4AA0-94D6-C697263F95F5}">
      <dsp:nvSpPr>
        <dsp:cNvPr id="0" name=""/>
        <dsp:cNvSpPr/>
      </dsp:nvSpPr>
      <dsp:spPr>
        <a:xfrm>
          <a:off x="0" y="997081"/>
          <a:ext cx="7543800" cy="79640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F63C4F-85CC-4E2B-9AFA-C582DADF8C41}">
      <dsp:nvSpPr>
        <dsp:cNvPr id="0" name=""/>
        <dsp:cNvSpPr/>
      </dsp:nvSpPr>
      <dsp:spPr>
        <a:xfrm>
          <a:off x="240913" y="1176272"/>
          <a:ext cx="438024" cy="43802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8E3D32-0994-4A90-B79C-F0311F269F28}">
      <dsp:nvSpPr>
        <dsp:cNvPr id="0" name=""/>
        <dsp:cNvSpPr/>
      </dsp:nvSpPr>
      <dsp:spPr>
        <a:xfrm>
          <a:off x="919851" y="997081"/>
          <a:ext cx="6623948" cy="7964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286" tIns="84286" rIns="84286" bIns="84286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Develop Professional development/learning series focused on new chairs (i.e learning communities, mentoring, faculty chair meetings twice a semester, etc.)</a:t>
          </a:r>
        </a:p>
      </dsp:txBody>
      <dsp:txXfrm>
        <a:off x="919851" y="997081"/>
        <a:ext cx="6623948" cy="796407"/>
      </dsp:txXfrm>
    </dsp:sp>
    <dsp:sp modelId="{9B713EAD-15A7-4F7B-9D6F-8A0CFE05FCFE}">
      <dsp:nvSpPr>
        <dsp:cNvPr id="0" name=""/>
        <dsp:cNvSpPr/>
      </dsp:nvSpPr>
      <dsp:spPr>
        <a:xfrm>
          <a:off x="0" y="1992590"/>
          <a:ext cx="7543800" cy="79640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72F632-F29F-4196-B958-0CB3CC3CB853}">
      <dsp:nvSpPr>
        <dsp:cNvPr id="0" name=""/>
        <dsp:cNvSpPr/>
      </dsp:nvSpPr>
      <dsp:spPr>
        <a:xfrm>
          <a:off x="240913" y="2171782"/>
          <a:ext cx="438024" cy="43802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5D8758-1B21-4D35-A9C1-73A03A2EF742}">
      <dsp:nvSpPr>
        <dsp:cNvPr id="0" name=""/>
        <dsp:cNvSpPr/>
      </dsp:nvSpPr>
      <dsp:spPr>
        <a:xfrm>
          <a:off x="919851" y="1992590"/>
          <a:ext cx="6623948" cy="7964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286" tIns="84286" rIns="84286" bIns="84286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Explore developing chair-specific Academic Senate updates</a:t>
          </a:r>
        </a:p>
      </dsp:txBody>
      <dsp:txXfrm>
        <a:off x="919851" y="1992590"/>
        <a:ext cx="6623948" cy="796407"/>
      </dsp:txXfrm>
    </dsp:sp>
    <dsp:sp modelId="{D2043666-2BD3-4DC0-BD23-1F91BAF1272A}">
      <dsp:nvSpPr>
        <dsp:cNvPr id="0" name=""/>
        <dsp:cNvSpPr/>
      </dsp:nvSpPr>
      <dsp:spPr>
        <a:xfrm>
          <a:off x="0" y="2988100"/>
          <a:ext cx="7543800" cy="79640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C6C148-F1A3-4CA4-B5FA-3200577B4B54}">
      <dsp:nvSpPr>
        <dsp:cNvPr id="0" name=""/>
        <dsp:cNvSpPr/>
      </dsp:nvSpPr>
      <dsp:spPr>
        <a:xfrm>
          <a:off x="240913" y="3167292"/>
          <a:ext cx="438024" cy="43802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C36FF3-15DB-4303-8DB8-992360AE6FE0}">
      <dsp:nvSpPr>
        <dsp:cNvPr id="0" name=""/>
        <dsp:cNvSpPr/>
      </dsp:nvSpPr>
      <dsp:spPr>
        <a:xfrm>
          <a:off x="919851" y="2988100"/>
          <a:ext cx="6623948" cy="7964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286" tIns="84286" rIns="84286" bIns="84286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Support succession planning via best practices for election, rotation processes, co-chairing to build capacity.</a:t>
          </a:r>
        </a:p>
      </dsp:txBody>
      <dsp:txXfrm>
        <a:off x="919851" y="2988100"/>
        <a:ext cx="6623948" cy="7964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6577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687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442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851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6040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871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14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13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537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080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110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0080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en placed on top of a signature line">
            <a:extLst>
              <a:ext uri="{FF2B5EF4-FFF2-40B4-BE49-F238E27FC236}">
                <a16:creationId xmlns:a16="http://schemas.microsoft.com/office/drawing/2014/main" id="{46392D45-B32E-C740-9658-BA87DBA9017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45000"/>
          </a:blip>
          <a:srcRect l="11000" r="-1" b="-1"/>
          <a:stretch>
            <a:fillRect/>
          </a:stretch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>
            <a:normAutofit/>
          </a:bodyPr>
          <a:lstStyle/>
          <a:p>
            <a:r>
              <a:rPr lang="en-US" sz="6800" dirty="0"/>
              <a:t>Vice President of Culture &amp; Engagement Report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>
            <a:normAutofit/>
          </a:bodyPr>
          <a:lstStyle/>
          <a:p>
            <a:r>
              <a:rPr lang="nb-NO">
                <a:solidFill>
                  <a:schemeClr val="tx1">
                    <a:lumMod val="85000"/>
                    <a:lumOff val="15000"/>
                  </a:schemeClr>
                </a:solidFill>
              </a:rPr>
              <a:t>Maria Aguilar Beltran</a:t>
            </a:r>
          </a:p>
          <a:p>
            <a:r>
              <a:rPr lang="nb-NO">
                <a:solidFill>
                  <a:schemeClr val="tx1">
                    <a:lumMod val="85000"/>
                    <a:lumOff val="15000"/>
                  </a:schemeClr>
                </a:solidFill>
              </a:rPr>
              <a:t>September 23</a:t>
            </a:r>
            <a:r>
              <a:rPr lang="nb-NO" baseline="30000">
                <a:solidFill>
                  <a:schemeClr val="tx1">
                    <a:lumMod val="85000"/>
                    <a:lumOff val="15000"/>
                  </a:schemeClr>
                </a:solidFill>
              </a:rPr>
              <a:t>rd</a:t>
            </a:r>
            <a:r>
              <a:rPr lang="nb-NO">
                <a:solidFill>
                  <a:schemeClr val="tx1">
                    <a:lumMod val="85000"/>
                    <a:lumOff val="15000"/>
                  </a:schemeClr>
                </a:solidFill>
              </a:rPr>
              <a:t>, 2025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68A34FC-388E-4048-A995-C05C6EA975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05743" y="4343400"/>
            <a:ext cx="7406640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14A69E81-40C1-4C29-85AB-788C974AEA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" y="6334316"/>
            <a:ext cx="9143989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3354FDC-AD2B-4C53-819C-6ABAD42EA4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3529AFD-5A84-4419-9390-0E9584F35D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39736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1FFD9C4-5E6D-4E44-8CCD-24EF7B6FF1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277" y="516835"/>
            <a:ext cx="2313633" cy="5772840"/>
          </a:xfrm>
        </p:spPr>
        <p:txBody>
          <a:bodyPr anchor="ctr">
            <a:normAutofit/>
          </a:bodyPr>
          <a:lstStyle/>
          <a:p>
            <a:r>
              <a:rPr lang="en-US" sz="2900">
                <a:solidFill>
                  <a:srgbClr val="FFFFFF"/>
                </a:solidFill>
              </a:rPr>
              <a:t>Representative Quotes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B3B2DB5-1B01-4A7A-B79B-E180757E61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985423C-4C54-B17E-BA25-EB8A2D5F81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3225254"/>
              </p:ext>
            </p:extLst>
          </p:nvPr>
        </p:nvGraphicFramePr>
        <p:xfrm>
          <a:off x="3556397" y="639763"/>
          <a:ext cx="5098256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3"/>
            <a:ext cx="7543800" cy="1450757"/>
          </a:xfrm>
        </p:spPr>
        <p:txBody>
          <a:bodyPr>
            <a:normAutofit/>
          </a:bodyPr>
          <a:lstStyle/>
          <a:p>
            <a:r>
              <a:rPr lang="en-US"/>
              <a:t>Recommendations</a:t>
            </a:r>
            <a:endParaRPr lang="en-US" dirty="0"/>
          </a:p>
        </p:txBody>
      </p: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03FDAD24-92A5-3014-5556-36342CB80E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5923433"/>
              </p:ext>
            </p:extLst>
          </p:nvPr>
        </p:nvGraphicFramePr>
        <p:xfrm>
          <a:off x="822722" y="2098515"/>
          <a:ext cx="75438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39736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10877B-A6D2-0C42-CBB3-840079C56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277" y="605896"/>
            <a:ext cx="2313633" cy="5646208"/>
          </a:xfrm>
        </p:spPr>
        <p:txBody>
          <a:bodyPr anchor="ctr">
            <a:normAutofit/>
          </a:bodyPr>
          <a:lstStyle/>
          <a:p>
            <a:r>
              <a:rPr lang="en-US" sz="3100">
                <a:solidFill>
                  <a:srgbClr val="FFFFFF"/>
                </a:solidFill>
              </a:rPr>
              <a:t>Senate Goal Connection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3E3E48-D573-D74E-8B82-EA39A9ABFF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6512" y="605896"/>
            <a:ext cx="4810247" cy="5646208"/>
          </a:xfrm>
        </p:spPr>
        <p:txBody>
          <a:bodyPr anchor="ctr">
            <a:normAutofit/>
          </a:bodyPr>
          <a:lstStyle/>
          <a:p>
            <a:r>
              <a:rPr lang="en-US" dirty="0"/>
              <a:t>Strengthen and empower faculty to understand shared/participatory governance purpose and processes (CEP Goal3: Objective 3.4)</a:t>
            </a:r>
          </a:p>
        </p:txBody>
      </p:sp>
    </p:spTree>
    <p:extLst>
      <p:ext uri="{BB962C8B-B14F-4D97-AF65-F5344CB8AC3E}">
        <p14:creationId xmlns:p14="http://schemas.microsoft.com/office/powerpoint/2010/main" val="2451505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C2A5893-110C-26F4-53A4-DA926C4100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9286AD2-18A9-4868-A4E3-7A2097A208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4000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586911-3EDF-B7A9-46EC-FEF7F414ED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67315" y="639097"/>
            <a:ext cx="4689988" cy="3686015"/>
          </a:xfrm>
        </p:spPr>
        <p:txBody>
          <a:bodyPr>
            <a:normAutofit/>
          </a:bodyPr>
          <a:lstStyle/>
          <a:p>
            <a:r>
              <a:rPr lang="en-US" sz="6800"/>
              <a:t>Department Chair Survey Analysis 2025–2026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3944B1-29A7-376E-CBB5-71D3C8444C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67314" y="4455621"/>
            <a:ext cx="4702011" cy="1238616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</a:rPr>
              <a:t>Findings, Quotes, and Recommendations</a:t>
            </a:r>
          </a:p>
        </p:txBody>
      </p:sp>
      <p:pic>
        <p:nvPicPr>
          <p:cNvPr id="5" name="Picture 4" descr="Empty office desk">
            <a:extLst>
              <a:ext uri="{FF2B5EF4-FFF2-40B4-BE49-F238E27FC236}">
                <a16:creationId xmlns:a16="http://schemas.microsoft.com/office/drawing/2014/main" id="{2C8DF8CA-D7C4-85DB-8846-5E342DB67CC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9569" r="16593" b="-1"/>
          <a:stretch>
            <a:fillRect/>
          </a:stretch>
        </p:blipFill>
        <p:spPr>
          <a:xfrm>
            <a:off x="20" y="10"/>
            <a:ext cx="3476465" cy="6857989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7A7CD63-7EC3-44F3-95D0-595C4019FF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85303" y="4343400"/>
            <a:ext cx="4227080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0795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3"/>
            <a:ext cx="7543800" cy="1450757"/>
          </a:xfrm>
        </p:spPr>
        <p:txBody>
          <a:bodyPr>
            <a:normAutofit/>
          </a:bodyPr>
          <a:lstStyle/>
          <a:p>
            <a:r>
              <a:rPr dirty="0"/>
              <a:t>Purpose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BD2BF42-499D-0E42-4224-DAE82108FA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8821252"/>
              </p:ext>
            </p:extLst>
          </p:nvPr>
        </p:nvGraphicFramePr>
        <p:xfrm>
          <a:off x="822722" y="2098515"/>
          <a:ext cx="75438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3"/>
            <a:ext cx="7543800" cy="1450757"/>
          </a:xfrm>
        </p:spPr>
        <p:txBody>
          <a:bodyPr>
            <a:normAutofit/>
          </a:bodyPr>
          <a:lstStyle/>
          <a:p>
            <a:r>
              <a:t>Clarity of Responsibilities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8B9DCB1-42B4-656A-C644-4D718BF23F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0732087"/>
              </p:ext>
            </p:extLst>
          </p:nvPr>
        </p:nvGraphicFramePr>
        <p:xfrm>
          <a:off x="822722" y="2098515"/>
          <a:ext cx="75438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3"/>
            <a:ext cx="7543800" cy="1450757"/>
          </a:xfrm>
        </p:spPr>
        <p:txBody>
          <a:bodyPr>
            <a:normAutofit/>
          </a:bodyPr>
          <a:lstStyle/>
          <a:p>
            <a:r>
              <a:t>Training &amp; Mentorship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BA7A419-4D9B-36E5-AAEF-D84C7F366F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7918043"/>
              </p:ext>
            </p:extLst>
          </p:nvPr>
        </p:nvGraphicFramePr>
        <p:xfrm>
          <a:off x="822722" y="2098515"/>
          <a:ext cx="75438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3"/>
            <a:ext cx="7543800" cy="1450757"/>
          </a:xfrm>
        </p:spPr>
        <p:txBody>
          <a:bodyPr>
            <a:normAutofit/>
          </a:bodyPr>
          <a:lstStyle/>
          <a:p>
            <a:r>
              <a:t>Time-Consuming Responsibilities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F1DDF8A-AE43-C1D8-E2EE-1F33992B33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4275077"/>
              </p:ext>
            </p:extLst>
          </p:nvPr>
        </p:nvGraphicFramePr>
        <p:xfrm>
          <a:off x="822722" y="2098515"/>
          <a:ext cx="75438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3"/>
            <a:ext cx="7543800" cy="1450757"/>
          </a:xfrm>
        </p:spPr>
        <p:txBody>
          <a:bodyPr>
            <a:normAutofit/>
          </a:bodyPr>
          <a:lstStyle/>
          <a:p>
            <a:r>
              <a:t>Meetings &amp; Faculty Inclusion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B1616C9-724C-6DD5-98AA-853A079457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9754231"/>
              </p:ext>
            </p:extLst>
          </p:nvPr>
        </p:nvGraphicFramePr>
        <p:xfrm>
          <a:off x="822722" y="2098515"/>
          <a:ext cx="75438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311973C2-EB8B-452A-A698-4A252FD3AE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4000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10162E77-11AD-44A7-84EC-40C59EEFBD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0" y="634946"/>
            <a:ext cx="4776107" cy="1450757"/>
          </a:xfrm>
        </p:spPr>
        <p:txBody>
          <a:bodyPr>
            <a:normAutofit/>
          </a:bodyPr>
          <a:lstStyle/>
          <a:p>
            <a:r>
              <a:rPr lang="en-US"/>
              <a:t>Communication</a:t>
            </a:r>
          </a:p>
        </p:txBody>
      </p:sp>
      <p:pic>
        <p:nvPicPr>
          <p:cNvPr id="5" name="Picture 4" descr="A room of colorful chairs">
            <a:extLst>
              <a:ext uri="{FF2B5EF4-FFF2-40B4-BE49-F238E27FC236}">
                <a16:creationId xmlns:a16="http://schemas.microsoft.com/office/drawing/2014/main" id="{94ADEBD4-115F-3BD2-A5F1-49AE845C316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3039" r="33046" b="1"/>
          <a:stretch>
            <a:fillRect/>
          </a:stretch>
        </p:blipFill>
        <p:spPr>
          <a:xfrm>
            <a:off x="20" y="-12128"/>
            <a:ext cx="3490702" cy="6870127"/>
          </a:xfrm>
          <a:prstGeom prst="rect">
            <a:avLst/>
          </a:prstGeom>
        </p:spPr>
      </p:pic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AB158E9-1B40-4CD6-95F0-95CA11DF7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965712" y="2085703"/>
            <a:ext cx="462801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2198914"/>
            <a:ext cx="4776107" cy="3670180"/>
          </a:xfrm>
        </p:spPr>
        <p:txBody>
          <a:bodyPr>
            <a:normAutofit/>
          </a:bodyPr>
          <a:lstStyle/>
          <a:p>
            <a:r>
              <a:rPr lang="en-US"/>
              <a:t>- Strong when regular 1:1s with deans exist</a:t>
            </a:r>
          </a:p>
          <a:p>
            <a:r>
              <a:rPr lang="en-US"/>
              <a:t>- Weak when last-minute changes happen</a:t>
            </a:r>
          </a:p>
          <a:p>
            <a:r>
              <a:rPr lang="en-US"/>
              <a:t>- Senate updates good, but not always chair-focused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11973C2-EB8B-452A-A698-4A252FD3AE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4000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0162E77-11AD-44A7-84EC-40C59EEFBD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BB0D02-9A6E-2C0A-CC42-49C164316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6200" y="634946"/>
            <a:ext cx="4776107" cy="1450757"/>
          </a:xfrm>
        </p:spPr>
        <p:txBody>
          <a:bodyPr>
            <a:normAutofit/>
          </a:bodyPr>
          <a:lstStyle/>
          <a:p>
            <a:r>
              <a:rPr lang="en-US" dirty="0"/>
              <a:t>Additional General Concerns</a:t>
            </a:r>
          </a:p>
        </p:txBody>
      </p:sp>
      <p:pic>
        <p:nvPicPr>
          <p:cNvPr id="5" name="Picture 4" descr="Rows of chairs in a dark auditorium">
            <a:extLst>
              <a:ext uri="{FF2B5EF4-FFF2-40B4-BE49-F238E27FC236}">
                <a16:creationId xmlns:a16="http://schemas.microsoft.com/office/drawing/2014/main" id="{54B578EB-245D-40E4-5B2F-7086D1B2480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6731" r="24689"/>
          <a:stretch>
            <a:fillRect/>
          </a:stretch>
        </p:blipFill>
        <p:spPr>
          <a:xfrm>
            <a:off x="20" y="-12128"/>
            <a:ext cx="3490702" cy="6870127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AB158E9-1B40-4CD6-95F0-95CA11DF7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965712" y="2085703"/>
            <a:ext cx="462801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2EC018-8749-69C5-781E-353774EAE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6200" y="2198914"/>
            <a:ext cx="4776107" cy="3670180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Workload recognition: chairs feel administrative tasks are unacknowledged relative to teaching loads.</a:t>
            </a:r>
          </a:p>
          <a:p>
            <a:pPr lvl="0"/>
            <a:r>
              <a:rPr lang="en-US" dirty="0"/>
              <a:t>Compensation concerns: specialized program chairs believe reassigned time does not match workload.</a:t>
            </a:r>
          </a:p>
          <a:p>
            <a:pPr lvl="0"/>
            <a:r>
              <a:rPr lang="en-US" dirty="0"/>
              <a:t>Desire for stronger peer-to-peer support and community.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73016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431189f8-a51b-453f-9f0c-3a0b3b65b12f">HNYXMCCMVK3K-464-1257</_dlc_DocId>
    <_dlc_DocIdUrl xmlns="431189f8-a51b-453f-9f0c-3a0b3b65b12f">
      <Url>https://www.sac.edu/President/AcademicSenate/_layouts/15/DocIdRedir.aspx?ID=HNYXMCCMVK3K-464-1257</Url>
      <Description>HNYXMCCMVK3K-464-1257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08A9741AC48E46AEE4941DE1E12C0F" ma:contentTypeVersion="2" ma:contentTypeDescription="Create a new document." ma:contentTypeScope="" ma:versionID="64770a9ad993aec554518785b51db2e6">
  <xsd:schema xmlns:xsd="http://www.w3.org/2001/XMLSchema" xmlns:xs="http://www.w3.org/2001/XMLSchema" xmlns:p="http://schemas.microsoft.com/office/2006/metadata/properties" xmlns:ns1="http://schemas.microsoft.com/sharepoint/v3" xmlns:ns2="431189f8-a51b-453f-9f0c-3a0b3b65b12f" xmlns:ns3="6f609ce8-7218-4c60-b337-266ea7b1fd45" targetNamespace="http://schemas.microsoft.com/office/2006/metadata/properties" ma:root="true" ma:fieldsID="1dd063ee8e164e8fcdf0fbf71a193719" ns1:_="" ns2:_="" ns3:_="">
    <xsd:import namespace="http://schemas.microsoft.com/sharepoint/v3"/>
    <xsd:import namespace="431189f8-a51b-453f-9f0c-3a0b3b65b12f"/>
    <xsd:import namespace="6f609ce8-7218-4c60-b337-266ea7b1fd45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189f8-a51b-453f-9f0c-3a0b3b65b12f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609ce8-7218-4c60-b337-266ea7b1fd45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52A1782D-19CD-4A53-BBA1-F7532B2D159D}">
  <ds:schemaRefs>
    <ds:schemaRef ds:uri="http://schemas.microsoft.com/office/2006/metadata/properties"/>
    <ds:schemaRef ds:uri="http://schemas.microsoft.com/office/infopath/2007/PartnerControls"/>
    <ds:schemaRef ds:uri="1acb9adc-ec33-475f-8130-c1c307b91901"/>
    <ds:schemaRef ds:uri="12292255-f18b-4d92-9e60-ebc7b63bbd6b"/>
  </ds:schemaRefs>
</ds:datastoreItem>
</file>

<file path=customXml/itemProps2.xml><?xml version="1.0" encoding="utf-8"?>
<ds:datastoreItem xmlns:ds="http://schemas.openxmlformats.org/officeDocument/2006/customXml" ds:itemID="{9DD5AC03-AFA7-4973-9376-B9A6952F3C2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7760569-872F-4E33-87F3-B9AE8A03A894}"/>
</file>

<file path=customXml/itemProps4.xml><?xml version="1.0" encoding="utf-8"?>
<ds:datastoreItem xmlns:ds="http://schemas.openxmlformats.org/officeDocument/2006/customXml" ds:itemID="{6E04AC09-23E2-4F8E-94E6-293A7DEFB872}"/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TM02900769[[fn=Retrospect]]</Template>
  <TotalTime>28</TotalTime>
  <Words>420</Words>
  <Application>Microsoft Office PowerPoint</Application>
  <PresentationFormat>On-screen Show (4:3)</PresentationFormat>
  <Paragraphs>47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Retrospect</vt:lpstr>
      <vt:lpstr>Vice President of Culture &amp; Engagement Report</vt:lpstr>
      <vt:lpstr>Department Chair Survey Analysis 2025–2026</vt:lpstr>
      <vt:lpstr>Purpose</vt:lpstr>
      <vt:lpstr>Clarity of Responsibilities</vt:lpstr>
      <vt:lpstr>Training &amp; Mentorship</vt:lpstr>
      <vt:lpstr>Time-Consuming Responsibilities</vt:lpstr>
      <vt:lpstr>Meetings &amp; Faculty Inclusion</vt:lpstr>
      <vt:lpstr>Communication</vt:lpstr>
      <vt:lpstr>Additional General Concerns</vt:lpstr>
      <vt:lpstr>Representative Quotes</vt:lpstr>
      <vt:lpstr>Recommendations</vt:lpstr>
      <vt:lpstr>Senate Goal Connection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Maria Aguilar Beltran</dc:creator>
  <cp:keywords/>
  <dc:description>generated using python-pptx</dc:description>
  <cp:lastModifiedBy>Maria Aguilar Beltran</cp:lastModifiedBy>
  <cp:revision>8</cp:revision>
  <dcterms:created xsi:type="dcterms:W3CDTF">2013-01-27T09:14:16Z</dcterms:created>
  <dcterms:modified xsi:type="dcterms:W3CDTF">2025-09-23T05:50:19Z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0x010100D708A9741AC48E46AEE4941DE1E12C0F</vt:lpwstr>
  </property>
  <property fmtid="{D5CDD505-2E9C-101B-9397-08002B2CF9AE}" pid="3" name="MediaServiceImageTags">
    <vt:lpwstr/>
  </property>
  <property fmtid="{D5CDD505-2E9C-101B-9397-08002B2CF9AE}" pid="4" name="_dlc_DocIdItemGuid">
    <vt:lpwstr>7f855733-f516-46c6-bb8f-e3531fd62da9</vt:lpwstr>
  </property>
</Properties>
</file>