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1"/>
  </p:notesMasterIdLst>
  <p:handoutMasterIdLst>
    <p:handoutMasterId r:id="rId12"/>
  </p:handoutMasterIdLst>
  <p:sldIdLst>
    <p:sldId id="367" r:id="rId6"/>
    <p:sldId id="364" r:id="rId7"/>
    <p:sldId id="370" r:id="rId8"/>
    <p:sldId id="362" r:id="rId9"/>
    <p:sldId id="369" r:id="rId10"/>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4C5A84-E7D6-3BEA-3627-4097091A2A6F}" name="Bautista, Steve" initials="BS" userId="S::bautista_steve@sac.edu::0446b041-e3c1-4789-9dad-4afc365ff899" providerId="AD"/>
  <p188:author id="{2563EEC8-D951-6E33-9156-0A7D33417D9E}" name="Knight, Annie" initials="KA" userId="S::Knight_Annie@sac.edu::c9ba30ae-7533-4731-8ceb-a17c33370b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8CF50-1EC5-4429-B8F3-1F0079834477}" v="66" dt="2025-09-23T17:35:53.1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6" autoAdjust="0"/>
    <p:restoredTop sz="94660"/>
  </p:normalViewPr>
  <p:slideViewPr>
    <p:cSldViewPr snapToGrid="0">
      <p:cViewPr>
        <p:scale>
          <a:sx n="83" d="100"/>
          <a:sy n="83" d="100"/>
        </p:scale>
        <p:origin x="909" y="45"/>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20" Type="http://schemas.openxmlformats.org/officeDocument/2006/relationships/customXml" Target="../customXml/item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Coyne" userId="f62c806733407b0e" providerId="LiveId" clId="{58C5718F-B699-474D-AD46-1CA7A094412A}"/>
    <pc:docChg chg="undo custSel addSld delSld modSld sldOrd">
      <pc:chgData name="Claire Coyne" userId="f62c806733407b0e" providerId="LiveId" clId="{58C5718F-B699-474D-AD46-1CA7A094412A}" dt="2025-09-23T17:36:57.350" v="2374" actId="113"/>
      <pc:docMkLst>
        <pc:docMk/>
      </pc:docMkLst>
      <pc:sldChg chg="modSp mod">
        <pc:chgData name="Claire Coyne" userId="f62c806733407b0e" providerId="LiveId" clId="{58C5718F-B699-474D-AD46-1CA7A094412A}" dt="2025-09-23T15:40:09.984" v="1603" actId="113"/>
        <pc:sldMkLst>
          <pc:docMk/>
          <pc:sldMk cId="1027610564" sldId="362"/>
        </pc:sldMkLst>
        <pc:spChg chg="mod">
          <ac:chgData name="Claire Coyne" userId="f62c806733407b0e" providerId="LiveId" clId="{58C5718F-B699-474D-AD46-1CA7A094412A}" dt="2025-09-23T15:40:09.984" v="1603" actId="113"/>
          <ac:spMkLst>
            <pc:docMk/>
            <pc:sldMk cId="1027610564" sldId="362"/>
            <ac:spMk id="3" creationId="{80095AB7-52FB-96F0-0AEB-4B57DFCC998B}"/>
          </ac:spMkLst>
        </pc:spChg>
      </pc:sldChg>
      <pc:sldChg chg="addSp delSp modSp mod">
        <pc:chgData name="Claire Coyne" userId="f62c806733407b0e" providerId="LiveId" clId="{58C5718F-B699-474D-AD46-1CA7A094412A}" dt="2025-09-23T17:15:27.295" v="2176" actId="478"/>
        <pc:sldMkLst>
          <pc:docMk/>
          <pc:sldMk cId="4154306095" sldId="364"/>
        </pc:sldMkLst>
        <pc:spChg chg="add del mod">
          <ac:chgData name="Claire Coyne" userId="f62c806733407b0e" providerId="LiveId" clId="{58C5718F-B699-474D-AD46-1CA7A094412A}" dt="2025-09-23T17:15:27.295" v="2176" actId="478"/>
          <ac:spMkLst>
            <pc:docMk/>
            <pc:sldMk cId="4154306095" sldId="364"/>
            <ac:spMk id="6" creationId="{D75B2C49-551A-180C-0C31-F23951C6CF4C}"/>
          </ac:spMkLst>
        </pc:spChg>
      </pc:sldChg>
      <pc:sldChg chg="delSp modSp mod">
        <pc:chgData name="Claire Coyne" userId="f62c806733407b0e" providerId="LiveId" clId="{58C5718F-B699-474D-AD46-1CA7A094412A}" dt="2025-09-23T13:39:41.265" v="307" actId="6549"/>
        <pc:sldMkLst>
          <pc:docMk/>
          <pc:sldMk cId="2497391187" sldId="367"/>
        </pc:sldMkLst>
        <pc:spChg chg="mod">
          <ac:chgData name="Claire Coyne" userId="f62c806733407b0e" providerId="LiveId" clId="{58C5718F-B699-474D-AD46-1CA7A094412A}" dt="2025-09-23T13:39:41.265" v="307" actId="6549"/>
          <ac:spMkLst>
            <pc:docMk/>
            <pc:sldMk cId="2497391187" sldId="367"/>
            <ac:spMk id="6" creationId="{54861889-7EAC-1785-88A1-DACE30890988}"/>
          </ac:spMkLst>
        </pc:spChg>
        <pc:spChg chg="mod">
          <ac:chgData name="Claire Coyne" userId="f62c806733407b0e" providerId="LiveId" clId="{58C5718F-B699-474D-AD46-1CA7A094412A}" dt="2025-09-23T13:38:27.024" v="198" actId="1076"/>
          <ac:spMkLst>
            <pc:docMk/>
            <pc:sldMk cId="2497391187" sldId="367"/>
            <ac:spMk id="7" creationId="{74C22C6B-EF01-5541-A930-29514DA4ACA1}"/>
          </ac:spMkLst>
        </pc:spChg>
        <pc:picChg chg="mod">
          <ac:chgData name="Claire Coyne" userId="f62c806733407b0e" providerId="LiveId" clId="{58C5718F-B699-474D-AD46-1CA7A094412A}" dt="2025-09-23T13:38:34.162" v="226" actId="1036"/>
          <ac:picMkLst>
            <pc:docMk/>
            <pc:sldMk cId="2497391187" sldId="367"/>
            <ac:picMk id="1026" creationId="{D3E7216A-C7CB-3FF6-7AE6-0CB163C8860C}"/>
          </ac:picMkLst>
        </pc:picChg>
        <pc:inkChg chg="del">
          <ac:chgData name="Claire Coyne" userId="f62c806733407b0e" providerId="LiveId" clId="{58C5718F-B699-474D-AD46-1CA7A094412A}" dt="2025-09-23T13:39:10.984" v="296" actId="478"/>
          <ac:inkMkLst>
            <pc:docMk/>
            <pc:sldMk cId="2497391187" sldId="367"/>
            <ac:inkMk id="2" creationId="{19123832-3C9B-A462-43C7-A877A5D32527}"/>
          </ac:inkMkLst>
        </pc:inkChg>
        <pc:inkChg chg="del">
          <ac:chgData name="Claire Coyne" userId="f62c806733407b0e" providerId="LiveId" clId="{58C5718F-B699-474D-AD46-1CA7A094412A}" dt="2025-09-23T13:39:09.222" v="295" actId="478"/>
          <ac:inkMkLst>
            <pc:docMk/>
            <pc:sldMk cId="2497391187" sldId="367"/>
            <ac:inkMk id="3" creationId="{602E51EC-BD55-A43D-6316-B24E61C446C7}"/>
          </ac:inkMkLst>
        </pc:inkChg>
      </pc:sldChg>
      <pc:sldChg chg="del ord">
        <pc:chgData name="Claire Coyne" userId="f62c806733407b0e" providerId="LiveId" clId="{58C5718F-B699-474D-AD46-1CA7A094412A}" dt="2025-09-23T16:03:03.321" v="1605" actId="47"/>
        <pc:sldMkLst>
          <pc:docMk/>
          <pc:sldMk cId="1528893550" sldId="368"/>
        </pc:sldMkLst>
      </pc:sldChg>
      <pc:sldChg chg="add del">
        <pc:chgData name="Claire Coyne" userId="f62c806733407b0e" providerId="LiveId" clId="{58C5718F-B699-474D-AD46-1CA7A094412A}" dt="2025-09-23T15:21:19.080" v="392" actId="47"/>
        <pc:sldMkLst>
          <pc:docMk/>
          <pc:sldMk cId="2604638154" sldId="369"/>
        </pc:sldMkLst>
      </pc:sldChg>
      <pc:sldChg chg="addSp delSp modSp new mod">
        <pc:chgData name="Claire Coyne" userId="f62c806733407b0e" providerId="LiveId" clId="{58C5718F-B699-474D-AD46-1CA7A094412A}" dt="2025-09-23T15:39:13.598" v="1595" actId="20577"/>
        <pc:sldMkLst>
          <pc:docMk/>
          <pc:sldMk cId="3536698912" sldId="369"/>
        </pc:sldMkLst>
        <pc:spChg chg="mod">
          <ac:chgData name="Claire Coyne" userId="f62c806733407b0e" providerId="LiveId" clId="{58C5718F-B699-474D-AD46-1CA7A094412A}" dt="2025-09-23T15:38:43.469" v="1509" actId="6549"/>
          <ac:spMkLst>
            <pc:docMk/>
            <pc:sldMk cId="3536698912" sldId="369"/>
            <ac:spMk id="2" creationId="{D6B0947E-97D7-51E2-BBA2-23F3CD18EDC6}"/>
          </ac:spMkLst>
        </pc:spChg>
        <pc:spChg chg="mod">
          <ac:chgData name="Claire Coyne" userId="f62c806733407b0e" providerId="LiveId" clId="{58C5718F-B699-474D-AD46-1CA7A094412A}" dt="2025-09-23T15:39:13.598" v="1595" actId="20577"/>
          <ac:spMkLst>
            <pc:docMk/>
            <pc:sldMk cId="3536698912" sldId="369"/>
            <ac:spMk id="3" creationId="{ADDCD008-4904-175B-93BA-D25BC794AD09}"/>
          </ac:spMkLst>
        </pc:spChg>
        <pc:spChg chg="add del">
          <ac:chgData name="Claire Coyne" userId="f62c806733407b0e" providerId="LiveId" clId="{58C5718F-B699-474D-AD46-1CA7A094412A}" dt="2025-09-23T15:38:15.347" v="1504" actId="22"/>
          <ac:spMkLst>
            <pc:docMk/>
            <pc:sldMk cId="3536698912" sldId="369"/>
            <ac:spMk id="6" creationId="{390B975C-A004-D70E-2291-45A6FF4B6533}"/>
          </ac:spMkLst>
        </pc:spChg>
        <pc:picChg chg="add mod">
          <ac:chgData name="Claire Coyne" userId="f62c806733407b0e" providerId="LiveId" clId="{58C5718F-B699-474D-AD46-1CA7A094412A}" dt="2025-09-23T15:38:39.752" v="1508" actId="1076"/>
          <ac:picMkLst>
            <pc:docMk/>
            <pc:sldMk cId="3536698912" sldId="369"/>
            <ac:picMk id="8" creationId="{0CF7EF5F-300D-D423-090E-CE17D7C023F3}"/>
          </ac:picMkLst>
        </pc:picChg>
      </pc:sldChg>
      <pc:sldChg chg="addSp delSp modSp new mod">
        <pc:chgData name="Claire Coyne" userId="f62c806733407b0e" providerId="LiveId" clId="{58C5718F-B699-474D-AD46-1CA7A094412A}" dt="2025-09-23T17:36:57.350" v="2374" actId="113"/>
        <pc:sldMkLst>
          <pc:docMk/>
          <pc:sldMk cId="2722901548" sldId="370"/>
        </pc:sldMkLst>
        <pc:spChg chg="mod">
          <ac:chgData name="Claire Coyne" userId="f62c806733407b0e" providerId="LiveId" clId="{58C5718F-B699-474D-AD46-1CA7A094412A}" dt="2025-09-23T17:36:57.350" v="2374" actId="113"/>
          <ac:spMkLst>
            <pc:docMk/>
            <pc:sldMk cId="2722901548" sldId="370"/>
            <ac:spMk id="2" creationId="{B60A6E5B-411B-A2F8-73F9-CD8978A8C35A}"/>
          </ac:spMkLst>
        </pc:spChg>
        <pc:spChg chg="add del">
          <ac:chgData name="Claire Coyne" userId="f62c806733407b0e" providerId="LiveId" clId="{58C5718F-B699-474D-AD46-1CA7A094412A}" dt="2025-09-23T17:16:04.242" v="2224" actId="478"/>
          <ac:spMkLst>
            <pc:docMk/>
            <pc:sldMk cId="2722901548" sldId="370"/>
            <ac:spMk id="3" creationId="{E9FE4DA2-95D6-EAA9-46BB-002F18AFE3FE}"/>
          </ac:spMkLst>
        </pc:spChg>
        <pc:spChg chg="add mod">
          <ac:chgData name="Claire Coyne" userId="f62c806733407b0e" providerId="LiveId" clId="{58C5718F-B699-474D-AD46-1CA7A094412A}" dt="2025-09-23T17:16:00.794" v="2223"/>
          <ac:spMkLst>
            <pc:docMk/>
            <pc:sldMk cId="2722901548" sldId="370"/>
            <ac:spMk id="5" creationId="{8B23ECC7-98B1-14F7-DC66-775B7011244F}"/>
          </ac:spMkLst>
        </pc:spChg>
        <pc:spChg chg="add">
          <ac:chgData name="Claire Coyne" userId="f62c806733407b0e" providerId="LiveId" clId="{58C5718F-B699-474D-AD46-1CA7A094412A}" dt="2025-09-23T17:16:05.259" v="2225"/>
          <ac:spMkLst>
            <pc:docMk/>
            <pc:sldMk cId="2722901548" sldId="370"/>
            <ac:spMk id="6" creationId="{849950F4-2063-BC19-1C31-1E608ACB2A82}"/>
          </ac:spMkLst>
        </pc:spChg>
        <pc:spChg chg="add">
          <ac:chgData name="Claire Coyne" userId="f62c806733407b0e" providerId="LiveId" clId="{58C5718F-B699-474D-AD46-1CA7A094412A}" dt="2025-09-23T17:16:16.056" v="2226"/>
          <ac:spMkLst>
            <pc:docMk/>
            <pc:sldMk cId="2722901548" sldId="370"/>
            <ac:spMk id="7" creationId="{F2744F2C-5129-B335-BE6C-849F51B8C062}"/>
          </ac:spMkLst>
        </pc:spChg>
        <pc:spChg chg="add mod">
          <ac:chgData name="Claire Coyne" userId="f62c806733407b0e" providerId="LiveId" clId="{58C5718F-B699-474D-AD46-1CA7A094412A}" dt="2025-09-23T17:36:39.541" v="2373" actId="20577"/>
          <ac:spMkLst>
            <pc:docMk/>
            <pc:sldMk cId="2722901548" sldId="370"/>
            <ac:spMk id="8" creationId="{357E936D-DEA6-88EF-ED16-A10BA2E5697A}"/>
          </ac:spMkLst>
        </pc:spChg>
        <pc:spChg chg="add">
          <ac:chgData name="Claire Coyne" userId="f62c806733407b0e" providerId="LiveId" clId="{58C5718F-B699-474D-AD46-1CA7A094412A}" dt="2025-09-23T17:16:37.021" v="2228"/>
          <ac:spMkLst>
            <pc:docMk/>
            <pc:sldMk cId="2722901548" sldId="370"/>
            <ac:spMk id="9" creationId="{23F99DB7-1C00-CF7A-380B-8B327CE5396B}"/>
          </ac:spMkLst>
        </pc:spChg>
        <pc:spChg chg="add">
          <ac:chgData name="Claire Coyne" userId="f62c806733407b0e" providerId="LiveId" clId="{58C5718F-B699-474D-AD46-1CA7A094412A}" dt="2025-09-23T17:25:04.262" v="2242"/>
          <ac:spMkLst>
            <pc:docMk/>
            <pc:sldMk cId="2722901548" sldId="370"/>
            <ac:spMk id="10" creationId="{ACA0C1FA-8D0F-9FE0-A980-B2B105C3B2C4}"/>
          </ac:spMkLst>
        </pc:spChg>
      </pc:sldChg>
      <pc:sldChg chg="addSp modSp add del mod">
        <pc:chgData name="Claire Coyne" userId="f62c806733407b0e" providerId="LiveId" clId="{58C5718F-B699-474D-AD46-1CA7A094412A}" dt="2025-09-23T17:06:15.948" v="2173" actId="2696"/>
        <pc:sldMkLst>
          <pc:docMk/>
          <pc:sldMk cId="3873830175" sldId="370"/>
        </pc:sldMkLst>
        <pc:spChg chg="mod">
          <ac:chgData name="Claire Coyne" userId="f62c806733407b0e" providerId="LiveId" clId="{58C5718F-B699-474D-AD46-1CA7A094412A}" dt="2025-09-23T16:55:59.332" v="1978" actId="1076"/>
          <ac:spMkLst>
            <pc:docMk/>
            <pc:sldMk cId="3873830175" sldId="370"/>
            <ac:spMk id="3" creationId="{D25401C8-A7B5-1805-081F-74F6D47F4D10}"/>
          </ac:spMkLst>
        </pc:spChg>
        <pc:spChg chg="add mod">
          <ac:chgData name="Claire Coyne" userId="f62c806733407b0e" providerId="LiveId" clId="{58C5718F-B699-474D-AD46-1CA7A094412A}" dt="2025-09-23T16:57:12.789" v="2045" actId="20577"/>
          <ac:spMkLst>
            <pc:docMk/>
            <pc:sldMk cId="3873830175" sldId="370"/>
            <ac:spMk id="10" creationId="{C6397717-B1E6-76AD-1D76-315CBF068A83}"/>
          </ac:spMkLst>
        </pc:spChg>
        <pc:picChg chg="mod">
          <ac:chgData name="Claire Coyne" userId="f62c806733407b0e" providerId="LiveId" clId="{58C5718F-B699-474D-AD46-1CA7A094412A}" dt="2025-09-23T16:41:28.529" v="1608" actId="14100"/>
          <ac:picMkLst>
            <pc:docMk/>
            <pc:sldMk cId="3873830175" sldId="370"/>
            <ac:picMk id="5" creationId="{9CD41D0D-55C0-3BF8-4025-4289892A3B77}"/>
          </ac:picMkLst>
        </pc:picChg>
        <pc:picChg chg="add mod">
          <ac:chgData name="Claire Coyne" userId="f62c806733407b0e" providerId="LiveId" clId="{58C5718F-B699-474D-AD46-1CA7A094412A}" dt="2025-09-23T16:55:19.659" v="1970" actId="1038"/>
          <ac:picMkLst>
            <pc:docMk/>
            <pc:sldMk cId="3873830175" sldId="370"/>
            <ac:picMk id="7" creationId="{DE2C0F76-13A0-7BA0-E67C-FC9C15AAAA70}"/>
          </ac:picMkLst>
        </pc:picChg>
        <pc:picChg chg="add mod modCrop">
          <ac:chgData name="Claire Coyne" userId="f62c806733407b0e" providerId="LiveId" clId="{58C5718F-B699-474D-AD46-1CA7A094412A}" dt="2025-09-23T16:56:11.559" v="1981" actId="1076"/>
          <ac:picMkLst>
            <pc:docMk/>
            <pc:sldMk cId="3873830175" sldId="370"/>
            <ac:picMk id="9" creationId="{5C0B4BD4-72BC-7CD8-7BE9-A5976BEDAC9F}"/>
          </ac:picMkLst>
        </pc:picChg>
      </pc:sldChg>
      <pc:sldChg chg="addSp delSp modSp new del mod">
        <pc:chgData name="Claire Coyne" userId="f62c806733407b0e" providerId="LiveId" clId="{58C5718F-B699-474D-AD46-1CA7A094412A}" dt="2025-09-23T17:06:15.948" v="2173" actId="2696"/>
        <pc:sldMkLst>
          <pc:docMk/>
          <pc:sldMk cId="1100561149" sldId="371"/>
        </pc:sldMkLst>
        <pc:spChg chg="del">
          <ac:chgData name="Claire Coyne" userId="f62c806733407b0e" providerId="LiveId" clId="{58C5718F-B699-474D-AD46-1CA7A094412A}" dt="2025-09-23T16:58:48.121" v="2050" actId="478"/>
          <ac:spMkLst>
            <pc:docMk/>
            <pc:sldMk cId="1100561149" sldId="371"/>
            <ac:spMk id="4" creationId="{406E8252-514D-36E0-DF1D-6623AFD5A21F}"/>
          </ac:spMkLst>
        </pc:spChg>
        <pc:picChg chg="add del mod">
          <ac:chgData name="Claire Coyne" userId="f62c806733407b0e" providerId="LiveId" clId="{58C5718F-B699-474D-AD46-1CA7A094412A}" dt="2025-09-23T16:58:58.493" v="2051" actId="478"/>
          <ac:picMkLst>
            <pc:docMk/>
            <pc:sldMk cId="1100561149" sldId="371"/>
            <ac:picMk id="6" creationId="{FFFCEF2E-DE36-CC58-488D-F81C90129BD4}"/>
          </ac:picMkLst>
        </pc:picChg>
        <pc:picChg chg="add">
          <ac:chgData name="Claire Coyne" userId="f62c806733407b0e" providerId="LiveId" clId="{58C5718F-B699-474D-AD46-1CA7A094412A}" dt="2025-09-23T16:59:12.730" v="2052" actId="22"/>
          <ac:picMkLst>
            <pc:docMk/>
            <pc:sldMk cId="1100561149" sldId="371"/>
            <ac:picMk id="8" creationId="{423D5117-61EA-8653-C220-E262EADED7A6}"/>
          </ac:picMkLst>
        </pc:picChg>
      </pc:sldChg>
      <pc:sldChg chg="addSp delSp modSp new del mod modClrScheme chgLayout">
        <pc:chgData name="Claire Coyne" userId="f62c806733407b0e" providerId="LiveId" clId="{58C5718F-B699-474D-AD46-1CA7A094412A}" dt="2025-09-23T17:06:15.948" v="2173" actId="2696"/>
        <pc:sldMkLst>
          <pc:docMk/>
          <pc:sldMk cId="425394607" sldId="372"/>
        </pc:sldMkLst>
        <pc:spChg chg="del">
          <ac:chgData name="Claire Coyne" userId="f62c806733407b0e" providerId="LiveId" clId="{58C5718F-B699-474D-AD46-1CA7A094412A}" dt="2025-09-23T17:00:12.842" v="2055" actId="26606"/>
          <ac:spMkLst>
            <pc:docMk/>
            <pc:sldMk cId="425394607" sldId="372"/>
            <ac:spMk id="2" creationId="{3419F258-16DD-D46E-A790-B53A616B89E7}"/>
          </ac:spMkLst>
        </pc:spChg>
        <pc:spChg chg="del">
          <ac:chgData name="Claire Coyne" userId="f62c806733407b0e" providerId="LiveId" clId="{58C5718F-B699-474D-AD46-1CA7A094412A}" dt="2025-09-23T17:00:12.842" v="2055" actId="26606"/>
          <ac:spMkLst>
            <pc:docMk/>
            <pc:sldMk cId="425394607" sldId="372"/>
            <ac:spMk id="3" creationId="{C79415ED-B54E-C147-04F6-CA2BFA83A9B2}"/>
          </ac:spMkLst>
        </pc:spChg>
        <pc:spChg chg="mod ord modVis">
          <ac:chgData name="Claire Coyne" userId="f62c806733407b0e" providerId="LiveId" clId="{58C5718F-B699-474D-AD46-1CA7A094412A}" dt="2025-09-23T17:00:12.842" v="2055" actId="26606"/>
          <ac:spMkLst>
            <pc:docMk/>
            <pc:sldMk cId="425394607" sldId="372"/>
            <ac:spMk id="4" creationId="{7E677D81-7568-A38A-C7D9-C8D7706DB378}"/>
          </ac:spMkLst>
        </pc:spChg>
        <pc:picChg chg="add mod">
          <ac:chgData name="Claire Coyne" userId="f62c806733407b0e" providerId="LiveId" clId="{58C5718F-B699-474D-AD46-1CA7A094412A}" dt="2025-09-23T17:00:12.842" v="2055" actId="26606"/>
          <ac:picMkLst>
            <pc:docMk/>
            <pc:sldMk cId="425394607" sldId="372"/>
            <ac:picMk id="6" creationId="{4DE3BBED-0B2D-E40C-8D6D-F581E61E0CC4}"/>
          </ac:picMkLst>
        </pc:picChg>
      </pc:sldChg>
      <pc:sldChg chg="addSp delSp modSp new del mod">
        <pc:chgData name="Claire Coyne" userId="f62c806733407b0e" providerId="LiveId" clId="{58C5718F-B699-474D-AD46-1CA7A094412A}" dt="2025-09-23T17:06:15.948" v="2173" actId="2696"/>
        <pc:sldMkLst>
          <pc:docMk/>
          <pc:sldMk cId="359700695" sldId="373"/>
        </pc:sldMkLst>
        <pc:spChg chg="del">
          <ac:chgData name="Claire Coyne" userId="f62c806733407b0e" providerId="LiveId" clId="{58C5718F-B699-474D-AD46-1CA7A094412A}" dt="2025-09-23T17:04:16.388" v="2113" actId="478"/>
          <ac:spMkLst>
            <pc:docMk/>
            <pc:sldMk cId="359700695" sldId="373"/>
            <ac:spMk id="2" creationId="{43EAC810-43F9-7E29-905C-EB1383479328}"/>
          </ac:spMkLst>
        </pc:spChg>
        <pc:spChg chg="del">
          <ac:chgData name="Claire Coyne" userId="f62c806733407b0e" providerId="LiveId" clId="{58C5718F-B699-474D-AD46-1CA7A094412A}" dt="2025-09-23T17:02:41.933" v="2088" actId="931"/>
          <ac:spMkLst>
            <pc:docMk/>
            <pc:sldMk cId="359700695" sldId="373"/>
            <ac:spMk id="3" creationId="{36063150-D0C5-8B61-E991-11B25DE73037}"/>
          </ac:spMkLst>
        </pc:spChg>
        <pc:spChg chg="del">
          <ac:chgData name="Claire Coyne" userId="f62c806733407b0e" providerId="LiveId" clId="{58C5718F-B699-474D-AD46-1CA7A094412A}" dt="2025-09-23T17:03:49.624" v="2108" actId="931"/>
          <ac:spMkLst>
            <pc:docMk/>
            <pc:sldMk cId="359700695" sldId="373"/>
            <ac:spMk id="4" creationId="{89C7F179-4CF9-7C63-0461-1A5F156CA492}"/>
          </ac:spMkLst>
        </pc:spChg>
        <pc:spChg chg="add mod">
          <ac:chgData name="Claire Coyne" userId="f62c806733407b0e" providerId="LiveId" clId="{58C5718F-B699-474D-AD46-1CA7A094412A}" dt="2025-09-23T17:04:30.555" v="2152" actId="1035"/>
          <ac:spMkLst>
            <pc:docMk/>
            <pc:sldMk cId="359700695" sldId="373"/>
            <ac:spMk id="8" creationId="{4D59F607-036A-E528-7EF3-B63DA4BA54B4}"/>
          </ac:spMkLst>
        </pc:spChg>
        <pc:picChg chg="add mod ord">
          <ac:chgData name="Claire Coyne" userId="f62c806733407b0e" providerId="LiveId" clId="{58C5718F-B699-474D-AD46-1CA7A094412A}" dt="2025-09-23T17:04:58.433" v="2172" actId="1076"/>
          <ac:picMkLst>
            <pc:docMk/>
            <pc:sldMk cId="359700695" sldId="373"/>
            <ac:picMk id="7" creationId="{7071E122-D2B9-1EB0-000D-236FC929E2D1}"/>
          </ac:picMkLst>
        </pc:picChg>
        <pc:picChg chg="add mod ord">
          <ac:chgData name="Claire Coyne" userId="f62c806733407b0e" providerId="LiveId" clId="{58C5718F-B699-474D-AD46-1CA7A094412A}" dt="2025-09-23T17:03:19.298" v="2105" actId="1076"/>
          <ac:picMkLst>
            <pc:docMk/>
            <pc:sldMk cId="359700695" sldId="373"/>
            <ac:picMk id="10" creationId="{1BB3AB1C-5E7E-A4B4-4415-CE143E854313}"/>
          </ac:picMkLst>
        </pc:picChg>
        <pc:picChg chg="add del">
          <ac:chgData name="Claire Coyne" userId="f62c806733407b0e" providerId="LiveId" clId="{58C5718F-B699-474D-AD46-1CA7A094412A}" dt="2025-09-23T17:03:29.145" v="2107" actId="22"/>
          <ac:picMkLst>
            <pc:docMk/>
            <pc:sldMk cId="359700695" sldId="373"/>
            <ac:picMk id="12" creationId="{1074E16B-C505-272D-C2E6-00B5CA89AD6F}"/>
          </ac:picMkLst>
        </pc:picChg>
        <pc:picChg chg="add mod">
          <ac:chgData name="Claire Coyne" userId="f62c806733407b0e" providerId="LiveId" clId="{58C5718F-B699-474D-AD46-1CA7A094412A}" dt="2025-09-23T17:04:51.816" v="2171" actId="1036"/>
          <ac:picMkLst>
            <pc:docMk/>
            <pc:sldMk cId="359700695" sldId="373"/>
            <ac:picMk id="14" creationId="{2560A53B-A013-F1ED-C803-E6AB20A49AE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76042" cy="469105"/>
          </a:xfrm>
          <a:prstGeom prst="rect">
            <a:avLst/>
          </a:prstGeom>
        </p:spPr>
        <p:txBody>
          <a:bodyPr vert="horz" lIns="92327" tIns="46163" rIns="92327" bIns="4616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4021653" y="0"/>
            <a:ext cx="3076042" cy="469105"/>
          </a:xfrm>
          <a:prstGeom prst="rect">
            <a:avLst/>
          </a:prstGeom>
        </p:spPr>
        <p:txBody>
          <a:bodyPr vert="horz" lIns="92327" tIns="46163" rIns="92327" bIns="46163"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9/23/2025</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914594"/>
            <a:ext cx="3076042" cy="469105"/>
          </a:xfrm>
          <a:prstGeom prst="rect">
            <a:avLst/>
          </a:prstGeom>
        </p:spPr>
        <p:txBody>
          <a:bodyPr vert="horz" lIns="92327" tIns="46163" rIns="92327" bIns="4616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4021653" y="8914594"/>
            <a:ext cx="3076042" cy="469105"/>
          </a:xfrm>
          <a:prstGeom prst="rect">
            <a:avLst/>
          </a:prstGeom>
        </p:spPr>
        <p:txBody>
          <a:bodyPr vert="horz" wrap="square" lIns="92327" tIns="46163" rIns="92327" bIns="46163"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0"/>
            <a:ext cx="3076042" cy="470706"/>
          </a:xfrm>
          <a:prstGeom prst="rect">
            <a:avLst/>
          </a:prstGeom>
        </p:spPr>
        <p:txBody>
          <a:bodyPr vert="horz" lIns="94192" tIns="47096" rIns="94192" bIns="4709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4021653" y="0"/>
            <a:ext cx="3076042" cy="470706"/>
          </a:xfrm>
          <a:prstGeom prst="rect">
            <a:avLst/>
          </a:prstGeom>
        </p:spPr>
        <p:txBody>
          <a:bodyPr vert="horz" lIns="94192" tIns="47096" rIns="94192" bIns="47096"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9/23/2025</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9610" y="4516536"/>
            <a:ext cx="5680082" cy="3695202"/>
          </a:xfrm>
          <a:prstGeom prst="rect">
            <a:avLst/>
          </a:prstGeom>
        </p:spPr>
        <p:txBody>
          <a:bodyPr vert="horz" lIns="94192" tIns="47096" rIns="94192" bIns="4709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914595"/>
            <a:ext cx="3076042" cy="470706"/>
          </a:xfrm>
          <a:prstGeom prst="rect">
            <a:avLst/>
          </a:prstGeom>
        </p:spPr>
        <p:txBody>
          <a:bodyPr vert="horz" lIns="94192" tIns="47096" rIns="94192" bIns="4709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4021653" y="8914595"/>
            <a:ext cx="3076042" cy="470706"/>
          </a:xfrm>
          <a:prstGeom prst="rect">
            <a:avLst/>
          </a:prstGeom>
        </p:spPr>
        <p:txBody>
          <a:bodyPr vert="horz" wrap="square" lIns="94192" tIns="47096" rIns="94192" bIns="47096"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C612C39-F34C-8C49-9A37-1560B1725A6B}" type="slidenum">
              <a:rPr lang="en-US" altLang="en-US" smtClean="0"/>
              <a:pPr/>
              <a:t>4</a:t>
            </a:fld>
            <a:endParaRPr lang="en-US" altLang="en-US"/>
          </a:p>
        </p:txBody>
      </p:sp>
    </p:spTree>
    <p:extLst>
      <p:ext uri="{BB962C8B-B14F-4D97-AF65-F5344CB8AC3E}">
        <p14:creationId xmlns:p14="http://schemas.microsoft.com/office/powerpoint/2010/main" val="14014592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9/23/2025</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9/23/2025</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9/23/2025</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9/23/2025</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9/23/2025</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9/23/2025</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9/23/2025</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9/23/2025</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9/23/2025</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9/23/2025</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9/23/2025</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9/23/2025</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mailto:coyne_claire@sac.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50D6B-D045-F8CC-CA11-0FC061754C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C98AAA-B421-918C-5841-FA05BAC2FEB0}"/>
              </a:ext>
            </a:extLst>
          </p:cNvPr>
          <p:cNvSpPr>
            <a:spLocks noGrp="1"/>
          </p:cNvSpPr>
          <p:nvPr>
            <p:ph type="sldNum" sz="quarter" idx="12"/>
          </p:nvPr>
        </p:nvSpPr>
        <p:spPr/>
        <p:txBody>
          <a:bodyPr/>
          <a:lstStyle/>
          <a:p>
            <a:fld id="{DA00016E-99F8-9347-A961-82CC4417FFA5}" type="slidenum">
              <a:rPr lang="en-US" altLang="en-US" smtClean="0"/>
              <a:pPr/>
              <a:t>1</a:t>
            </a:fld>
            <a:endParaRPr lang="en-US" altLang="en-US"/>
          </a:p>
        </p:txBody>
      </p:sp>
      <p:pic>
        <p:nvPicPr>
          <p:cNvPr id="1026" name="Picture 2">
            <a:extLst>
              <a:ext uri="{FF2B5EF4-FFF2-40B4-BE49-F238E27FC236}">
                <a16:creationId xmlns:a16="http://schemas.microsoft.com/office/drawing/2014/main" id="{D3E7216A-C7CB-3FF6-7AE6-0CB163C886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97" y="-225756"/>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a:extLst>
              <a:ext uri="{FF2B5EF4-FFF2-40B4-BE49-F238E27FC236}">
                <a16:creationId xmlns:a16="http://schemas.microsoft.com/office/drawing/2014/main" id="{74C22C6B-EF01-5541-A930-29514DA4ACA1}"/>
              </a:ext>
            </a:extLst>
          </p:cNvPr>
          <p:cNvSpPr>
            <a:spLocks noGrp="1"/>
          </p:cNvSpPr>
          <p:nvPr>
            <p:ph type="title"/>
          </p:nvPr>
        </p:nvSpPr>
        <p:spPr>
          <a:xfrm>
            <a:off x="582674" y="-44678"/>
            <a:ext cx="7886700" cy="1325563"/>
          </a:xfrm>
        </p:spPr>
        <p:txBody>
          <a:bodyPr/>
          <a:lstStyle/>
          <a:p>
            <a:endParaRPr lang="en-US"/>
          </a:p>
        </p:txBody>
      </p:sp>
      <p:pic>
        <p:nvPicPr>
          <p:cNvPr id="12" name="Picture 11">
            <a:extLst>
              <a:ext uri="{FF2B5EF4-FFF2-40B4-BE49-F238E27FC236}">
                <a16:creationId xmlns:a16="http://schemas.microsoft.com/office/drawing/2014/main" id="{6C10D793-FAB4-AB3E-B73F-161014A55147}"/>
              </a:ext>
            </a:extLst>
          </p:cNvPr>
          <p:cNvPicPr>
            <a:picLocks noChangeAspect="1"/>
          </p:cNvPicPr>
          <p:nvPr/>
        </p:nvPicPr>
        <p:blipFill>
          <a:blip r:embed="rId3">
            <a:extLst>
              <a:ext uri="{28A0092B-C50C-407E-A947-70E740481C1C}">
                <a14:useLocalDpi xmlns:a14="http://schemas.microsoft.com/office/drawing/2010/main" val="0"/>
              </a:ext>
            </a:extLst>
          </a:blip>
          <a:srcRect l="15995" t="10546"/>
          <a:stretch/>
        </p:blipFill>
        <p:spPr>
          <a:xfrm>
            <a:off x="1948846" y="309270"/>
            <a:ext cx="6073616" cy="1198857"/>
          </a:xfrm>
          <a:prstGeom prst="rect">
            <a:avLst/>
          </a:prstGeom>
          <a:solidFill>
            <a:schemeClr val="bg1"/>
          </a:solidFill>
        </p:spPr>
      </p:pic>
      <p:sp>
        <p:nvSpPr>
          <p:cNvPr id="6" name="TextBox 5">
            <a:extLst>
              <a:ext uri="{FF2B5EF4-FFF2-40B4-BE49-F238E27FC236}">
                <a16:creationId xmlns:a16="http://schemas.microsoft.com/office/drawing/2014/main" id="{54861889-7EAC-1785-88A1-DACE30890988}"/>
              </a:ext>
            </a:extLst>
          </p:cNvPr>
          <p:cNvSpPr txBox="1"/>
          <p:nvPr/>
        </p:nvSpPr>
        <p:spPr>
          <a:xfrm>
            <a:off x="-117807" y="1363756"/>
            <a:ext cx="9113669" cy="5324535"/>
          </a:xfrm>
          <a:prstGeom prst="rect">
            <a:avLst/>
          </a:prstGeom>
          <a:noFill/>
        </p:spPr>
        <p:txBody>
          <a:bodyPr wrap="square" lIns="91440" tIns="45720" rIns="91440" bIns="45720" rtlCol="0" anchor="t">
            <a:spAutoFit/>
          </a:bodyPr>
          <a:lstStyle/>
          <a:p>
            <a:r>
              <a:rPr lang="en-US" sz="2200" b="1" dirty="0">
                <a:highlight>
                  <a:srgbClr val="FFFF00"/>
                </a:highlight>
              </a:rPr>
              <a:t>Faculty Prioritization Process Timeline 2025</a:t>
            </a:r>
          </a:p>
          <a:p>
            <a:endParaRPr lang="en-US" dirty="0"/>
          </a:p>
          <a:p>
            <a:pPr eaLnBrk="0" fontAlgn="base" hangingPunct="0">
              <a:spcBef>
                <a:spcPct val="0"/>
              </a:spcBef>
              <a:spcAft>
                <a:spcPct val="0"/>
              </a:spcAft>
            </a:pPr>
            <a:r>
              <a:rPr lang="en-US" altLang="en-US" sz="2000" b="1" dirty="0">
                <a:latin typeface="Calibri"/>
                <a:ea typeface="Calibri"/>
                <a:cs typeface="Calibri"/>
              </a:rPr>
              <a:t>Hiring Request Forms Now Available – </a:t>
            </a:r>
            <a:r>
              <a:rPr lang="en-US" altLang="en-US" sz="2000" dirty="0">
                <a:latin typeface="Calibri"/>
                <a:ea typeface="Calibri"/>
                <a:cs typeface="Calibri"/>
              </a:rPr>
              <a:t>Any issues with the forms, contact </a:t>
            </a:r>
            <a:r>
              <a:rPr lang="en-US" altLang="en-US" sz="2000" dirty="0">
                <a:latin typeface="Calibri"/>
                <a:ea typeface="Calibri"/>
                <a:cs typeface="Calibri"/>
                <a:hlinkClick r:id="rId4"/>
              </a:rPr>
              <a:t>coyne_claire@sac.edu</a:t>
            </a:r>
            <a:endParaRPr lang="en-US" altLang="en-US" sz="2000" dirty="0">
              <a:latin typeface="Calibri"/>
              <a:ea typeface="Calibri"/>
              <a:cs typeface="Calibri"/>
            </a:endParaRPr>
          </a:p>
          <a:p>
            <a:pPr eaLnBrk="0" fontAlgn="base" hangingPunct="0">
              <a:spcBef>
                <a:spcPct val="0"/>
              </a:spcBef>
              <a:spcAft>
                <a:spcPct val="0"/>
              </a:spcAft>
            </a:pPr>
            <a:endParaRPr lang="en-US" altLang="en-US" sz="2000" dirty="0">
              <a:latin typeface="Calibri"/>
              <a:ea typeface="Calibri"/>
              <a:cs typeface="Calibri"/>
            </a:endParaRPr>
          </a:p>
          <a:p>
            <a:pPr eaLnBrk="0" fontAlgn="base" hangingPunct="0">
              <a:spcBef>
                <a:spcPct val="0"/>
              </a:spcBef>
              <a:spcAft>
                <a:spcPct val="0"/>
              </a:spcAft>
            </a:pPr>
            <a:r>
              <a:rPr lang="en-US" altLang="en-US" sz="2000" b="1" dirty="0">
                <a:latin typeface="Calibri"/>
                <a:ea typeface="Calibri"/>
                <a:cs typeface="Calibri"/>
              </a:rPr>
              <a:t>Ranking Rubric also posted in Canvas</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Training:</a:t>
            </a:r>
            <a:r>
              <a:rPr lang="en-US" altLang="en-US" sz="2000" dirty="0">
                <a:latin typeface="Calibri" panose="020F0502020204030204" pitchFamily="34" charset="0"/>
                <a:cs typeface="Calibri" panose="020F0502020204030204" pitchFamily="34" charset="0"/>
              </a:rPr>
              <a:t> Thursday, September 18 at 4:30 PM – Training Video to be posted…</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Full-Time Faculty Hiring Request Form Due:</a:t>
            </a:r>
            <a:r>
              <a:rPr lang="en-US" altLang="en-US" sz="2000" dirty="0">
                <a:latin typeface="Calibri" panose="020F0502020204030204" pitchFamily="34" charset="0"/>
                <a:cs typeface="Calibri" panose="020F0502020204030204" pitchFamily="34" charset="0"/>
              </a:rPr>
              <a:t> </a:t>
            </a:r>
            <a:r>
              <a:rPr lang="en-US" altLang="en-US" sz="2000" b="1" dirty="0">
                <a:latin typeface="Calibri" panose="020F0502020204030204" pitchFamily="34" charset="0"/>
                <a:cs typeface="Calibri" panose="020F0502020204030204" pitchFamily="34" charset="0"/>
              </a:rPr>
              <a:t>Friday, October 3 by 11:59 PM</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FPC Review and Rank Requests:</a:t>
            </a:r>
            <a:r>
              <a:rPr lang="en-US" altLang="en-US" sz="2000" dirty="0">
                <a:latin typeface="Calibri" panose="020F0502020204030204" pitchFamily="34" charset="0"/>
                <a:cs typeface="Calibri" panose="020F0502020204030204" pitchFamily="34" charset="0"/>
              </a:rPr>
              <a:t> October 6 – October 20</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highlight>
                  <a:srgbClr val="FFFF00"/>
                </a:highlight>
                <a:latin typeface="Calibri" panose="020F0502020204030204" pitchFamily="34" charset="0"/>
                <a:cs typeface="Calibri" panose="020F0502020204030204" pitchFamily="34" charset="0"/>
              </a:rPr>
              <a:t>Senior Senators/Department Chairs – SAVE THE DATE</a:t>
            </a:r>
          </a:p>
          <a:p>
            <a:pPr lvl="0" eaLnBrk="0" fontAlgn="base" hangingPunct="0">
              <a:spcBef>
                <a:spcPct val="0"/>
              </a:spcBef>
              <a:spcAft>
                <a:spcPct val="0"/>
              </a:spcAft>
            </a:pPr>
            <a:r>
              <a:rPr lang="en-US" altLang="en-US" sz="2000" b="1" dirty="0">
                <a:highlight>
                  <a:srgbClr val="FFFF00"/>
                </a:highlight>
                <a:latin typeface="Calibri" panose="020F0502020204030204" pitchFamily="34" charset="0"/>
                <a:cs typeface="Calibri" panose="020F0502020204030204" pitchFamily="34" charset="0"/>
              </a:rPr>
              <a:t>Final Ranking Meeting:</a:t>
            </a:r>
            <a:r>
              <a:rPr lang="en-US" altLang="en-US" sz="2000" dirty="0">
                <a:highlight>
                  <a:srgbClr val="FFFF00"/>
                </a:highlight>
                <a:latin typeface="Calibri" panose="020F0502020204030204" pitchFamily="34" charset="0"/>
                <a:cs typeface="Calibri" panose="020F0502020204030204" pitchFamily="34" charset="0"/>
              </a:rPr>
              <a:t> Friday, October 24, 9 AM – 4 PM in SC-111</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*Affirmation of Final Rankings by the SAC Academic Senate:</a:t>
            </a:r>
            <a:r>
              <a:rPr lang="en-US" altLang="en-US" sz="2000" dirty="0">
                <a:latin typeface="Calibri" panose="020F0502020204030204" pitchFamily="34" charset="0"/>
                <a:cs typeface="Calibri" panose="020F0502020204030204" pitchFamily="34" charset="0"/>
              </a:rPr>
              <a:t> </a:t>
            </a:r>
            <a:r>
              <a:rPr lang="en-US" altLang="en-US" sz="2000" b="1" dirty="0">
                <a:solidFill>
                  <a:srgbClr val="C00000"/>
                </a:solidFill>
                <a:latin typeface="Calibri" panose="020F0502020204030204" pitchFamily="34" charset="0"/>
                <a:cs typeface="Calibri" panose="020F0502020204030204" pitchFamily="34" charset="0"/>
              </a:rPr>
              <a:t>Tuesday, October 28</a:t>
            </a:r>
            <a:endParaRPr lang="en-US" sz="2200" b="1" dirty="0">
              <a:highlight>
                <a:srgbClr val="FFFF00"/>
              </a:highlight>
            </a:endParaRPr>
          </a:p>
        </p:txBody>
      </p:sp>
    </p:spTree>
    <p:extLst>
      <p:ext uri="{BB962C8B-B14F-4D97-AF65-F5344CB8AC3E}">
        <p14:creationId xmlns:p14="http://schemas.microsoft.com/office/powerpoint/2010/main" val="249739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5C8E4-52C1-56D7-5ED0-62CAD4FB820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8CB473C-31C6-234E-2F69-22EEA72A1457}"/>
              </a:ext>
            </a:extLst>
          </p:cNvPr>
          <p:cNvSpPr>
            <a:spLocks noGrp="1"/>
          </p:cNvSpPr>
          <p:nvPr>
            <p:ph type="sldNum" sz="quarter" idx="12"/>
          </p:nvPr>
        </p:nvSpPr>
        <p:spPr/>
        <p:txBody>
          <a:bodyPr/>
          <a:lstStyle/>
          <a:p>
            <a:fld id="{DA00016E-99F8-9347-A961-82CC4417FFA5}" type="slidenum">
              <a:rPr lang="en-US" altLang="en-US" smtClean="0"/>
              <a:pPr/>
              <a:t>2</a:t>
            </a:fld>
            <a:endParaRPr lang="en-US" altLang="en-US"/>
          </a:p>
        </p:txBody>
      </p:sp>
      <p:pic>
        <p:nvPicPr>
          <p:cNvPr id="1026" name="Picture 2">
            <a:extLst>
              <a:ext uri="{FF2B5EF4-FFF2-40B4-BE49-F238E27FC236}">
                <a16:creationId xmlns:a16="http://schemas.microsoft.com/office/drawing/2014/main" id="{6A3848F0-BC89-241F-C61A-D25FBBE8CB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089" y="65422"/>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a:extLst>
              <a:ext uri="{FF2B5EF4-FFF2-40B4-BE49-F238E27FC236}">
                <a16:creationId xmlns:a16="http://schemas.microsoft.com/office/drawing/2014/main" id="{668D660D-FB41-025D-2724-3EBAA9C827DA}"/>
              </a:ext>
            </a:extLst>
          </p:cNvPr>
          <p:cNvSpPr>
            <a:spLocks noGrp="1"/>
          </p:cNvSpPr>
          <p:nvPr>
            <p:ph type="title"/>
          </p:nvPr>
        </p:nvSpPr>
        <p:spPr/>
        <p:txBody>
          <a:bodyPr/>
          <a:lstStyle/>
          <a:p>
            <a:endParaRPr lang="en-US"/>
          </a:p>
        </p:txBody>
      </p:sp>
      <p:pic>
        <p:nvPicPr>
          <p:cNvPr id="12" name="Picture 11">
            <a:extLst>
              <a:ext uri="{FF2B5EF4-FFF2-40B4-BE49-F238E27FC236}">
                <a16:creationId xmlns:a16="http://schemas.microsoft.com/office/drawing/2014/main" id="{830D59E1-9ED0-3055-60B2-F64BE38F2A41}"/>
              </a:ext>
            </a:extLst>
          </p:cNvPr>
          <p:cNvPicPr>
            <a:picLocks noChangeAspect="1"/>
          </p:cNvPicPr>
          <p:nvPr/>
        </p:nvPicPr>
        <p:blipFill>
          <a:blip r:embed="rId3">
            <a:extLst>
              <a:ext uri="{28A0092B-C50C-407E-A947-70E740481C1C}">
                <a14:useLocalDpi xmlns:a14="http://schemas.microsoft.com/office/drawing/2010/main" val="0"/>
              </a:ext>
            </a:extLst>
          </a:blip>
          <a:srcRect l="15995" t="10546"/>
          <a:stretch/>
        </p:blipFill>
        <p:spPr>
          <a:xfrm>
            <a:off x="1948846" y="309270"/>
            <a:ext cx="6073616" cy="1198857"/>
          </a:xfrm>
          <a:prstGeom prst="rect">
            <a:avLst/>
          </a:prstGeom>
          <a:solidFill>
            <a:schemeClr val="bg1"/>
          </a:solidFill>
        </p:spPr>
      </p:pic>
      <p:sp>
        <p:nvSpPr>
          <p:cNvPr id="6" name="TextBox 5">
            <a:extLst>
              <a:ext uri="{FF2B5EF4-FFF2-40B4-BE49-F238E27FC236}">
                <a16:creationId xmlns:a16="http://schemas.microsoft.com/office/drawing/2014/main" id="{D75B2C49-551A-180C-0C31-F23951C6CF4C}"/>
              </a:ext>
            </a:extLst>
          </p:cNvPr>
          <p:cNvSpPr txBox="1"/>
          <p:nvPr/>
        </p:nvSpPr>
        <p:spPr>
          <a:xfrm>
            <a:off x="184731" y="1807831"/>
            <a:ext cx="8326659" cy="4031873"/>
          </a:xfrm>
          <a:prstGeom prst="rect">
            <a:avLst/>
          </a:prstGeom>
          <a:noFill/>
        </p:spPr>
        <p:txBody>
          <a:bodyPr wrap="square" rtlCol="0">
            <a:spAutoFit/>
          </a:bodyPr>
          <a:lstStyle/>
          <a:p>
            <a:r>
              <a:rPr lang="en-US" sz="2200" b="1" dirty="0">
                <a:highlight>
                  <a:srgbClr val="FFFF00"/>
                </a:highlight>
              </a:rPr>
              <a:t>Governance Committee Reports</a:t>
            </a:r>
          </a:p>
          <a:p>
            <a:r>
              <a:rPr lang="en-US" b="1" dirty="0"/>
              <a:t>Board of Trustees Meeting Sept 15</a:t>
            </a:r>
            <a:r>
              <a:rPr lang="en-US" dirty="0"/>
              <a:t>: Joint Senate Report emailed out.</a:t>
            </a:r>
          </a:p>
          <a:p>
            <a:r>
              <a:rPr lang="en-US" dirty="0"/>
              <a:t>Budget Approved. </a:t>
            </a:r>
          </a:p>
          <a:p>
            <a:pPr lvl="0" eaLnBrk="0" fontAlgn="base" hangingPunct="0">
              <a:spcBef>
                <a:spcPct val="0"/>
              </a:spcBef>
              <a:spcAft>
                <a:spcPct val="0"/>
              </a:spcAft>
            </a:pPr>
            <a:endParaRPr lang="en-US" altLang="en-US" b="1" dirty="0"/>
          </a:p>
          <a:p>
            <a:pPr lvl="0" eaLnBrk="0" fontAlgn="base" hangingPunct="0">
              <a:spcBef>
                <a:spcPct val="0"/>
              </a:spcBef>
              <a:spcAft>
                <a:spcPct val="0"/>
              </a:spcAft>
            </a:pPr>
            <a:r>
              <a:rPr lang="en-US" altLang="en-US" b="1" dirty="0"/>
              <a:t>Planning and Organizational Effectiveness (POE): </a:t>
            </a:r>
            <a:r>
              <a:rPr lang="en-US" altLang="en-US" dirty="0"/>
              <a:t>meets tomorrow, September 24.</a:t>
            </a:r>
          </a:p>
          <a:p>
            <a:pPr lvl="0" eaLnBrk="0" fontAlgn="base" hangingPunct="0">
              <a:spcBef>
                <a:spcPct val="0"/>
              </a:spcBef>
              <a:spcAft>
                <a:spcPct val="0"/>
              </a:spcAft>
            </a:pPr>
            <a:r>
              <a:rPr lang="en-US" altLang="en-US" dirty="0"/>
              <a:t>District Planning and Process Manual – action item.  </a:t>
            </a:r>
          </a:p>
          <a:p>
            <a:pPr lvl="0" eaLnBrk="0" fontAlgn="base" hangingPunct="0">
              <a:spcBef>
                <a:spcPct val="0"/>
              </a:spcBef>
              <a:spcAft>
                <a:spcPct val="0"/>
              </a:spcAft>
            </a:pPr>
            <a:r>
              <a:rPr lang="en-US" altLang="en-US" dirty="0"/>
              <a:t>Processes for updating Board Policies and Administrative Regulations – discussion item.</a:t>
            </a:r>
          </a:p>
          <a:p>
            <a:endParaRPr lang="en-US" dirty="0"/>
          </a:p>
          <a:p>
            <a:endParaRPr lang="en-US" dirty="0"/>
          </a:p>
          <a:p>
            <a:r>
              <a:rPr lang="en-US" dirty="0"/>
              <a:t>Upcoming Meetings:</a:t>
            </a:r>
          </a:p>
          <a:p>
            <a:r>
              <a:rPr lang="en-US" dirty="0"/>
              <a:t>Board of Trustees Meeting: Monday, September 29 5:30pm</a:t>
            </a:r>
          </a:p>
          <a:p>
            <a:endParaRPr lang="en-US" dirty="0"/>
          </a:p>
          <a:p>
            <a:r>
              <a:rPr lang="en-US" dirty="0"/>
              <a:t>District Council: Next Meeting Monday, October 6 1:30 – 3pm</a:t>
            </a:r>
          </a:p>
          <a:p>
            <a:endParaRPr lang="en-US" dirty="0"/>
          </a:p>
        </p:txBody>
      </p:sp>
    </p:spTree>
    <p:extLst>
      <p:ext uri="{BB962C8B-B14F-4D97-AF65-F5344CB8AC3E}">
        <p14:creationId xmlns:p14="http://schemas.microsoft.com/office/powerpoint/2010/main" val="4154306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A6E5B-411B-A2F8-73F9-CD8978A8C35A}"/>
              </a:ext>
            </a:extLst>
          </p:cNvPr>
          <p:cNvSpPr>
            <a:spLocks noGrp="1"/>
          </p:cNvSpPr>
          <p:nvPr>
            <p:ph type="title"/>
          </p:nvPr>
        </p:nvSpPr>
        <p:spPr>
          <a:xfrm>
            <a:off x="0" y="197323"/>
            <a:ext cx="7886700" cy="1325563"/>
          </a:xfrm>
        </p:spPr>
        <p:txBody>
          <a:bodyPr/>
          <a:lstStyle/>
          <a:p>
            <a:r>
              <a:rPr lang="en-US" b="1" dirty="0"/>
              <a:t>FRC – Fiscal Resource Committee</a:t>
            </a:r>
          </a:p>
        </p:txBody>
      </p:sp>
      <p:sp>
        <p:nvSpPr>
          <p:cNvPr id="4" name="Slide Number Placeholder 3">
            <a:extLst>
              <a:ext uri="{FF2B5EF4-FFF2-40B4-BE49-F238E27FC236}">
                <a16:creationId xmlns:a16="http://schemas.microsoft.com/office/drawing/2014/main" id="{773D940D-9B8A-6C46-06D0-D80F03F6749C}"/>
              </a:ext>
            </a:extLst>
          </p:cNvPr>
          <p:cNvSpPr>
            <a:spLocks noGrp="1"/>
          </p:cNvSpPr>
          <p:nvPr>
            <p:ph type="sldNum" sz="quarter" idx="12"/>
          </p:nvPr>
        </p:nvSpPr>
        <p:spPr/>
        <p:txBody>
          <a:bodyPr/>
          <a:lstStyle/>
          <a:p>
            <a:fld id="{DA00016E-99F8-9347-A961-82CC4417FFA5}" type="slidenum">
              <a:rPr lang="en-US" altLang="en-US" smtClean="0"/>
              <a:pPr/>
              <a:t>3</a:t>
            </a:fld>
            <a:endParaRPr lang="en-US" altLang="en-US"/>
          </a:p>
        </p:txBody>
      </p:sp>
      <p:sp>
        <p:nvSpPr>
          <p:cNvPr id="8" name="TextBox 7">
            <a:extLst>
              <a:ext uri="{FF2B5EF4-FFF2-40B4-BE49-F238E27FC236}">
                <a16:creationId xmlns:a16="http://schemas.microsoft.com/office/drawing/2014/main" id="{357E936D-DEA6-88EF-ED16-A10BA2E5697A}"/>
              </a:ext>
            </a:extLst>
          </p:cNvPr>
          <p:cNvSpPr txBox="1"/>
          <p:nvPr/>
        </p:nvSpPr>
        <p:spPr>
          <a:xfrm>
            <a:off x="56192" y="1721524"/>
            <a:ext cx="8985639" cy="5078313"/>
          </a:xfrm>
          <a:prstGeom prst="rect">
            <a:avLst/>
          </a:prstGeom>
          <a:noFill/>
        </p:spPr>
        <p:txBody>
          <a:bodyPr wrap="square" rtlCol="0">
            <a:spAutoFit/>
          </a:bodyPr>
          <a:lstStyle/>
          <a:p>
            <a:r>
              <a:rPr lang="en-US" b="1" dirty="0">
                <a:highlight>
                  <a:srgbClr val="FFFF00"/>
                </a:highlight>
              </a:rPr>
              <a:t>State-Level Budget</a:t>
            </a:r>
            <a:endParaRPr lang="en-US" dirty="0"/>
          </a:p>
          <a:p>
            <a:pPr lvl="0"/>
            <a:r>
              <a:rPr lang="en-US" b="1" dirty="0"/>
              <a:t>2025–26 State Budget</a:t>
            </a:r>
            <a:r>
              <a:rPr lang="en-US" dirty="0"/>
              <a:t>: Governor signed; despite shrinking revenues, community colleges received expected allocations.</a:t>
            </a:r>
          </a:p>
          <a:p>
            <a:pPr marL="285750" lvl="0" indent="-285750">
              <a:buFont typeface="Arial" panose="020B0604020202020204" pitchFamily="34" charset="0"/>
              <a:buChar char="•"/>
            </a:pPr>
            <a:r>
              <a:rPr lang="en-US" dirty="0"/>
              <a:t>Next year’s budget could tighten new allocations.</a:t>
            </a:r>
          </a:p>
          <a:p>
            <a:endParaRPr lang="en-US" dirty="0"/>
          </a:p>
          <a:p>
            <a:r>
              <a:rPr lang="en-US" b="1" dirty="0">
                <a:highlight>
                  <a:srgbClr val="FFFF00"/>
                </a:highlight>
              </a:rPr>
              <a:t>District Budget</a:t>
            </a:r>
          </a:p>
          <a:p>
            <a:r>
              <a:rPr lang="en-US" b="1" dirty="0"/>
              <a:t>Budget Assumptions</a:t>
            </a:r>
            <a:r>
              <a:rPr lang="en-US" dirty="0"/>
              <a:t>: Adjusted for slightly reduced growth restoration</a:t>
            </a:r>
          </a:p>
          <a:p>
            <a:r>
              <a:rPr lang="en-US" dirty="0"/>
              <a:t>RSCCD received </a:t>
            </a:r>
            <a:r>
              <a:rPr lang="en-US" b="1" dirty="0"/>
              <a:t>$10M in growth funding (2024–25)</a:t>
            </a:r>
            <a:r>
              <a:rPr lang="en-US" dirty="0"/>
              <a:t>.</a:t>
            </a:r>
          </a:p>
          <a:p>
            <a:r>
              <a:rPr lang="en-US" b="1" dirty="0"/>
              <a:t>SAC drove 8.29% growth</a:t>
            </a:r>
            <a:r>
              <a:rPr lang="en-US" dirty="0"/>
              <a:t> (≈1,600 funded FTES</a:t>
            </a:r>
          </a:p>
          <a:p>
            <a:r>
              <a:rPr lang="en-US" dirty="0"/>
              <a:t>Result: SAC received </a:t>
            </a:r>
            <a:r>
              <a:rPr lang="en-US" b="1" dirty="0"/>
              <a:t>≈70% of the growth dollars (~$7M</a:t>
            </a:r>
            <a:endParaRPr lang="en-US" dirty="0"/>
          </a:p>
          <a:p>
            <a:endParaRPr lang="en-US" dirty="0"/>
          </a:p>
          <a:p>
            <a:r>
              <a:rPr lang="en-US" b="1" dirty="0"/>
              <a:t>Statewide Cap on Growth</a:t>
            </a:r>
            <a:r>
              <a:rPr lang="en-US" dirty="0"/>
              <a:t>:</a:t>
            </a:r>
          </a:p>
          <a:p>
            <a:pPr lvl="1"/>
            <a:r>
              <a:rPr lang="en-US" dirty="0"/>
              <a:t>The </a:t>
            </a:r>
            <a:r>
              <a:rPr lang="en-US" b="1" dirty="0"/>
              <a:t>state only funds 0.5% growth systemwide</a:t>
            </a:r>
            <a:r>
              <a:rPr lang="en-US" dirty="0"/>
              <a:t> (~$30M for all districts).</a:t>
            </a:r>
          </a:p>
          <a:p>
            <a:pPr lvl="1"/>
            <a:r>
              <a:rPr lang="en-US" dirty="0"/>
              <a:t>Even if RSCCD or SAC enrolls more students, the state won’t necessarily fund beyond the cap.</a:t>
            </a:r>
          </a:p>
          <a:p>
            <a:pPr lvl="1"/>
            <a:r>
              <a:rPr lang="en-US" dirty="0"/>
              <a:t>This creates </a:t>
            </a:r>
            <a:r>
              <a:rPr lang="en-US" b="1" dirty="0"/>
              <a:t>unfunded FTES</a:t>
            </a:r>
            <a:r>
              <a:rPr lang="en-US" dirty="0"/>
              <a:t>—students enrolled without corresponding state revenue.</a:t>
            </a:r>
          </a:p>
          <a:p>
            <a:pPr lvl="1"/>
            <a:r>
              <a:rPr lang="en-US" dirty="0"/>
              <a:t>Limits local flexibility despite strong student demand.</a:t>
            </a:r>
          </a:p>
          <a:p>
            <a:endParaRPr lang="en-US" dirty="0"/>
          </a:p>
        </p:txBody>
      </p:sp>
    </p:spTree>
    <p:extLst>
      <p:ext uri="{BB962C8B-B14F-4D97-AF65-F5344CB8AC3E}">
        <p14:creationId xmlns:p14="http://schemas.microsoft.com/office/powerpoint/2010/main" val="2722901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DAC6-07C8-878E-FCD9-5C7DE8E34B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5F234-131D-5590-A893-D00C26B248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095AB7-52FB-96F0-0AEB-4B57DFCC998B}"/>
              </a:ext>
            </a:extLst>
          </p:cNvPr>
          <p:cNvSpPr>
            <a:spLocks noGrp="1"/>
          </p:cNvSpPr>
          <p:nvPr>
            <p:ph idx="1"/>
          </p:nvPr>
        </p:nvSpPr>
        <p:spPr>
          <a:xfrm>
            <a:off x="129012" y="1825624"/>
            <a:ext cx="8901866" cy="4846637"/>
          </a:xfrm>
        </p:spPr>
        <p:txBody>
          <a:bodyPr>
            <a:normAutofit/>
          </a:bodyPr>
          <a:lstStyle/>
          <a:p>
            <a:pPr marL="0" indent="0">
              <a:buNone/>
            </a:pPr>
            <a:r>
              <a:rPr lang="en-US" sz="2800" b="1" dirty="0">
                <a:highlight>
                  <a:srgbClr val="FFFF00"/>
                </a:highlight>
              </a:rPr>
              <a:t>SAC Governance Committees</a:t>
            </a:r>
          </a:p>
          <a:p>
            <a:pPr marL="0" indent="0">
              <a:buNone/>
            </a:pPr>
            <a:r>
              <a:rPr lang="en-US" sz="2800" dirty="0"/>
              <a:t>College Council – Next Meeting tomorrow (September 24)</a:t>
            </a:r>
          </a:p>
          <a:p>
            <a:pPr marL="0" indent="0">
              <a:buNone/>
            </a:pPr>
            <a:r>
              <a:rPr lang="en-US" sz="2800" dirty="0"/>
              <a:t>	Reorg – Student Services</a:t>
            </a:r>
          </a:p>
          <a:p>
            <a:pPr marL="1028700" lvl="3" indent="0">
              <a:buNone/>
            </a:pPr>
            <a:r>
              <a:rPr lang="en-US" sz="2050" i="1" dirty="0"/>
              <a:t>How are prioritization and long-term funding considerations for classified and administrative positions integrated into the college’s governance and institutional planning processes, and how does this align with the Senate’s 10+1 responsibility in “processes for institutional planning and budget development”?</a:t>
            </a:r>
          </a:p>
          <a:p>
            <a:pPr marL="0" indent="0">
              <a:buNone/>
            </a:pPr>
            <a:r>
              <a:rPr lang="en-US" sz="2800" dirty="0"/>
              <a:t>	Bachelor’s Degree Workgroup </a:t>
            </a:r>
          </a:p>
          <a:p>
            <a:pPr marL="0" indent="0">
              <a:buNone/>
            </a:pPr>
            <a:r>
              <a:rPr lang="en-US" sz="2800" dirty="0"/>
              <a:t>		</a:t>
            </a:r>
          </a:p>
          <a:p>
            <a:pPr marL="0" indent="0">
              <a:buNone/>
            </a:pPr>
            <a:endParaRPr lang="en-US" sz="2800" dirty="0"/>
          </a:p>
          <a:p>
            <a:pPr marL="0" indent="0">
              <a:buNone/>
            </a:pPr>
            <a:r>
              <a:rPr lang="en-US" sz="2800" dirty="0"/>
              <a:t>	</a:t>
            </a:r>
            <a:endParaRPr lang="en-US" sz="2100" dirty="0"/>
          </a:p>
        </p:txBody>
      </p:sp>
      <p:sp>
        <p:nvSpPr>
          <p:cNvPr id="4" name="Slide Number Placeholder 3">
            <a:extLst>
              <a:ext uri="{FF2B5EF4-FFF2-40B4-BE49-F238E27FC236}">
                <a16:creationId xmlns:a16="http://schemas.microsoft.com/office/drawing/2014/main" id="{E197A592-2055-4F89-5536-49CBC34068ED}"/>
              </a:ext>
            </a:extLst>
          </p:cNvPr>
          <p:cNvSpPr>
            <a:spLocks noGrp="1"/>
          </p:cNvSpPr>
          <p:nvPr>
            <p:ph type="sldNum" sz="quarter" idx="12"/>
          </p:nvPr>
        </p:nvSpPr>
        <p:spPr/>
        <p:txBody>
          <a:bodyPr/>
          <a:lstStyle/>
          <a:p>
            <a:fld id="{DA00016E-99F8-9347-A961-82CC4417FFA5}" type="slidenum">
              <a:rPr lang="en-US" altLang="en-US" smtClean="0"/>
              <a:pPr/>
              <a:t>4</a:t>
            </a:fld>
            <a:endParaRPr lang="en-US" altLang="en-US"/>
          </a:p>
        </p:txBody>
      </p:sp>
      <p:pic>
        <p:nvPicPr>
          <p:cNvPr id="5" name="Picture 4">
            <a:extLst>
              <a:ext uri="{FF2B5EF4-FFF2-40B4-BE49-F238E27FC236}">
                <a16:creationId xmlns:a16="http://schemas.microsoft.com/office/drawing/2014/main" id="{C357F068-1A0F-DD49-FD19-5DD5FC256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012" y="185738"/>
            <a:ext cx="7478420" cy="1386243"/>
          </a:xfrm>
          <a:prstGeom prst="rect">
            <a:avLst/>
          </a:prstGeom>
          <a:solidFill>
            <a:schemeClr val="bg1"/>
          </a:solidFill>
        </p:spPr>
      </p:pic>
    </p:spTree>
    <p:extLst>
      <p:ext uri="{BB962C8B-B14F-4D97-AF65-F5344CB8AC3E}">
        <p14:creationId xmlns:p14="http://schemas.microsoft.com/office/powerpoint/2010/main" val="102761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947E-97D7-51E2-BBA2-23F3CD18EDC6}"/>
              </a:ext>
            </a:extLst>
          </p:cNvPr>
          <p:cNvSpPr>
            <a:spLocks noGrp="1"/>
          </p:cNvSpPr>
          <p:nvPr>
            <p:ph type="title"/>
          </p:nvPr>
        </p:nvSpPr>
        <p:spPr>
          <a:xfrm>
            <a:off x="1931287" y="410368"/>
            <a:ext cx="7886700" cy="1325563"/>
          </a:xfrm>
        </p:spPr>
        <p:txBody>
          <a:bodyPr/>
          <a:lstStyle/>
          <a:p>
            <a:r>
              <a:rPr lang="en-US" b="1" dirty="0"/>
              <a:t>- RECAP</a:t>
            </a:r>
          </a:p>
        </p:txBody>
      </p:sp>
      <p:sp>
        <p:nvSpPr>
          <p:cNvPr id="3" name="Content Placeholder 2">
            <a:extLst>
              <a:ext uri="{FF2B5EF4-FFF2-40B4-BE49-F238E27FC236}">
                <a16:creationId xmlns:a16="http://schemas.microsoft.com/office/drawing/2014/main" id="{ADDCD008-4904-175B-93BA-D25BC794AD09}"/>
              </a:ext>
            </a:extLst>
          </p:cNvPr>
          <p:cNvSpPr>
            <a:spLocks noGrp="1"/>
          </p:cNvSpPr>
          <p:nvPr>
            <p:ph idx="1"/>
          </p:nvPr>
        </p:nvSpPr>
        <p:spPr>
          <a:xfrm>
            <a:off x="363014" y="1866523"/>
            <a:ext cx="7886700" cy="4530726"/>
          </a:xfrm>
        </p:spPr>
        <p:txBody>
          <a:bodyPr/>
          <a:lstStyle/>
          <a:p>
            <a:pPr marL="0" indent="0">
              <a:buNone/>
            </a:pPr>
            <a:r>
              <a:rPr lang="en-US" dirty="0"/>
              <a:t>Over 20 constituents from RSCCD</a:t>
            </a:r>
          </a:p>
          <a:p>
            <a:pPr marL="0" indent="0">
              <a:buNone/>
            </a:pPr>
            <a:r>
              <a:rPr lang="en-US" dirty="0"/>
              <a:t>6 Faculty including Senate President from SAC</a:t>
            </a:r>
          </a:p>
          <a:p>
            <a:pPr marL="0" indent="0">
              <a:buNone/>
            </a:pPr>
            <a:r>
              <a:rPr lang="en-US" dirty="0"/>
              <a:t>	</a:t>
            </a:r>
            <a:r>
              <a:rPr lang="en-US" i="1" dirty="0"/>
              <a:t>Merari Weber (PD Continuing Education)</a:t>
            </a:r>
          </a:p>
          <a:p>
            <a:pPr marL="0" indent="0">
              <a:buNone/>
            </a:pPr>
            <a:r>
              <a:rPr lang="en-US" i="1" dirty="0"/>
              <a:t>	Susan Hoang (PD Credit)</a:t>
            </a:r>
          </a:p>
          <a:p>
            <a:pPr marL="0" indent="0">
              <a:buNone/>
            </a:pPr>
            <a:r>
              <a:rPr lang="en-US" i="1" dirty="0"/>
              <a:t>	Jose Lopez Mercedes (DE Continuing Education)</a:t>
            </a:r>
          </a:p>
          <a:p>
            <a:pPr marL="0" indent="0">
              <a:buNone/>
            </a:pPr>
            <a:r>
              <a:rPr lang="en-US" i="1" dirty="0"/>
              <a:t>	Jaki King (DE Credit)</a:t>
            </a:r>
          </a:p>
          <a:p>
            <a:pPr marL="0" indent="0">
              <a:buNone/>
            </a:pPr>
            <a:r>
              <a:rPr lang="en-US" i="1" dirty="0"/>
              <a:t>	Dori Dumon (AI in Business Lead)</a:t>
            </a:r>
          </a:p>
          <a:p>
            <a:pPr marL="0" indent="0">
              <a:buNone/>
            </a:pPr>
            <a:r>
              <a:rPr lang="en-US" dirty="0"/>
              <a:t>Senate Presidents and VC Educational Services co-lead a debrief with all who attended to establish a district-wide taskforce that will be charged with recommending membership, goals and objectives related to AI initiatives for RSCCD and build on the work and recommendations of the Joint AI Faculty Taskforce. </a:t>
            </a:r>
          </a:p>
        </p:txBody>
      </p:sp>
      <p:sp>
        <p:nvSpPr>
          <p:cNvPr id="4" name="Slide Number Placeholder 3">
            <a:extLst>
              <a:ext uri="{FF2B5EF4-FFF2-40B4-BE49-F238E27FC236}">
                <a16:creationId xmlns:a16="http://schemas.microsoft.com/office/drawing/2014/main" id="{A9382C39-9917-548A-BBAA-1842FC86A4D6}"/>
              </a:ext>
            </a:extLst>
          </p:cNvPr>
          <p:cNvSpPr>
            <a:spLocks noGrp="1"/>
          </p:cNvSpPr>
          <p:nvPr>
            <p:ph type="sldNum" sz="quarter" idx="12"/>
          </p:nvPr>
        </p:nvSpPr>
        <p:spPr/>
        <p:txBody>
          <a:bodyPr/>
          <a:lstStyle/>
          <a:p>
            <a:fld id="{DA00016E-99F8-9347-A961-82CC4417FFA5}" type="slidenum">
              <a:rPr lang="en-US" altLang="en-US" smtClean="0"/>
              <a:pPr/>
              <a:t>5</a:t>
            </a:fld>
            <a:endParaRPr lang="en-US" altLang="en-US"/>
          </a:p>
        </p:txBody>
      </p:sp>
      <p:pic>
        <p:nvPicPr>
          <p:cNvPr id="8" name="Picture 7">
            <a:extLst>
              <a:ext uri="{FF2B5EF4-FFF2-40B4-BE49-F238E27FC236}">
                <a16:creationId xmlns:a16="http://schemas.microsoft.com/office/drawing/2014/main" id="{0CF7EF5F-300D-D423-090E-CE17D7C023F3}"/>
              </a:ext>
            </a:extLst>
          </p:cNvPr>
          <p:cNvPicPr>
            <a:picLocks noChangeAspect="1"/>
          </p:cNvPicPr>
          <p:nvPr/>
        </p:nvPicPr>
        <p:blipFill>
          <a:blip r:embed="rId2"/>
          <a:stretch>
            <a:fillRect/>
          </a:stretch>
        </p:blipFill>
        <p:spPr>
          <a:xfrm>
            <a:off x="141193" y="279776"/>
            <a:ext cx="2055411" cy="1241287"/>
          </a:xfrm>
          <a:prstGeom prst="rect">
            <a:avLst/>
          </a:prstGeom>
        </p:spPr>
      </p:pic>
    </p:spTree>
    <p:extLst>
      <p:ext uri="{BB962C8B-B14F-4D97-AF65-F5344CB8AC3E}">
        <p14:creationId xmlns:p14="http://schemas.microsoft.com/office/powerpoint/2010/main" val="3536698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HNYXMCCMVK3K-464-1252</_dlc_DocId>
    <_dlc_DocIdUrl xmlns="431189f8-a51b-453f-9f0c-3a0b3b65b12f">
      <Url>https://www.sac.edu/President/AcademicSenate/_layouts/15/DocIdRedir.aspx?ID=HNYXMCCMVK3K-464-1252</Url>
      <Description>HNYXMCCMVK3K-464-1252</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2.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3.xml><?xml version="1.0" encoding="utf-8"?>
<ds:datastoreItem xmlns:ds="http://schemas.openxmlformats.org/officeDocument/2006/customXml" ds:itemID="{F4FB23BE-91B5-4DD0-812C-804A09DCC178}">
  <ds:schemaRefs>
    <ds:schemaRef ds:uri="http://schemas.microsoft.com/office/2006/documentManagement/types"/>
    <ds:schemaRef ds:uri="http://schemas.microsoft.com/office/2006/metadata/properties"/>
    <ds:schemaRef ds:uri="http://purl.org/dc/dcmitype/"/>
    <ds:schemaRef ds:uri="http://purl.org/dc/terms/"/>
    <ds:schemaRef ds:uri="http://schemas.openxmlformats.org/package/2006/metadata/core-properties"/>
    <ds:schemaRef ds:uri="http://www.w3.org/XML/1998/namespace"/>
    <ds:schemaRef ds:uri="1acb9adc-ec33-475f-8130-c1c307b91901"/>
    <ds:schemaRef ds:uri="http://purl.org/dc/elements/1.1/"/>
    <ds:schemaRef ds:uri="http://schemas.microsoft.com/office/infopath/2007/PartnerControls"/>
    <ds:schemaRef ds:uri="12292255-f18b-4d92-9e60-ebc7b63bbd6b"/>
  </ds:schemaRefs>
</ds:datastoreItem>
</file>

<file path=customXml/itemProps4.xml><?xml version="1.0" encoding="utf-8"?>
<ds:datastoreItem xmlns:ds="http://schemas.openxmlformats.org/officeDocument/2006/customXml" ds:itemID="{29AAA3C4-6668-4D9A-BF75-ADC9B979187E}"/>
</file>

<file path=customXml/itemProps5.xml><?xml version="1.0" encoding="utf-8"?>
<ds:datastoreItem xmlns:ds="http://schemas.openxmlformats.org/officeDocument/2006/customXml" ds:itemID="{E5AB3DE6-D4ED-4B7A-AF92-B50C4BBE38A6}"/>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2117</TotalTime>
  <Words>499</Words>
  <Application>Microsoft Office PowerPoint</Application>
  <PresentationFormat>On-screen Show (4:3)</PresentationFormat>
  <Paragraphs>68</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FRC – Fiscal Resource Committee</vt:lpstr>
      <vt:lpstr>PowerPoint Presentation</vt:lpstr>
      <vt:lpstr>- 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Claire Coyne</cp:lastModifiedBy>
  <cp:revision>41</cp:revision>
  <cp:lastPrinted>2023-10-10T19:17:11Z</cp:lastPrinted>
  <dcterms:created xsi:type="dcterms:W3CDTF">2015-01-16T04:28:57Z</dcterms:created>
  <dcterms:modified xsi:type="dcterms:W3CDTF">2025-09-23T17:37:06Z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8f8e99af-1515-4c6f-af86-31de07eddaf5</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y fmtid="{D5CDD505-2E9C-101B-9397-08002B2CF9AE}" pid="6" name="MediaServiceImageTags">
    <vt:lpwstr/>
  </property>
</Properties>
</file>