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401" r:id="rId4"/>
  </p:sldMasterIdLst>
  <p:notesMasterIdLst>
    <p:notesMasterId r:id="rId17"/>
  </p:notesMasterIdLst>
  <p:sldIdLst>
    <p:sldId id="279" r:id="rId5"/>
    <p:sldId id="280" r:id="rId6"/>
    <p:sldId id="278" r:id="rId7"/>
    <p:sldId id="283" r:id="rId8"/>
    <p:sldId id="284" r:id="rId9"/>
    <p:sldId id="285" r:id="rId10"/>
    <p:sldId id="286" r:id="rId11"/>
    <p:sldId id="287" r:id="rId12"/>
    <p:sldId id="289" r:id="rId13"/>
    <p:sldId id="362" r:id="rId14"/>
    <p:sldId id="364" r:id="rId15"/>
    <p:sldId id="365"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AEAEA"/>
    <a:srgbClr val="66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F333A0-8D49-42E8-B6D9-B495FE7E0358}" v="45" dt="2025-09-23T18:18:25.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p:scale>
          <a:sx n="96" d="100"/>
          <a:sy n="96" d="100"/>
        </p:scale>
        <p:origin x="528"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yne, Claire" userId="S::coyne_claire@sac.edu::55980f49-584e-4e0c-8943-e714ecf6ce64" providerId="AD" clId="Web-{1374F428-DCF5-4B5B-8B42-3FF7864CFD09}"/>
    <pc:docChg chg="modSld">
      <pc:chgData name="Coyne, Claire" userId="S::coyne_claire@sac.edu::55980f49-584e-4e0c-8943-e714ecf6ce64" providerId="AD" clId="Web-{1374F428-DCF5-4B5B-8B42-3FF7864CFD09}" dt="2024-02-05T19:14:01.593" v="25" actId="20577"/>
      <pc:docMkLst>
        <pc:docMk/>
      </pc:docMkLst>
      <pc:sldChg chg="modSp">
        <pc:chgData name="Coyne, Claire" userId="S::coyne_claire@sac.edu::55980f49-584e-4e0c-8943-e714ecf6ce64" providerId="AD" clId="Web-{1374F428-DCF5-4B5B-8B42-3FF7864CFD09}" dt="2024-02-05T19:14:01.593" v="25" actId="20577"/>
        <pc:sldMkLst>
          <pc:docMk/>
          <pc:sldMk cId="0" sldId="276"/>
        </pc:sldMkLst>
      </pc:sldChg>
      <pc:sldChg chg="modSp">
        <pc:chgData name="Coyne, Claire" userId="S::coyne_claire@sac.edu::55980f49-584e-4e0c-8943-e714ecf6ce64" providerId="AD" clId="Web-{1374F428-DCF5-4B5B-8B42-3FF7864CFD09}" dt="2024-02-05T18:59:46.342" v="4" actId="1076"/>
        <pc:sldMkLst>
          <pc:docMk/>
          <pc:sldMk cId="3009588848" sldId="302"/>
        </pc:sldMkLst>
      </pc:sldChg>
    </pc:docChg>
  </pc:docChgLst>
  <pc:docChgLst>
    <pc:chgData name="Claire Coyne" userId="f62c806733407b0e" providerId="LiveId" clId="{58C5718F-B699-474D-AD46-1CA7A094412A}"/>
    <pc:docChg chg="undo redo custSel addSld delSld modSld">
      <pc:chgData name="Claire Coyne" userId="f62c806733407b0e" providerId="LiveId" clId="{58C5718F-B699-474D-AD46-1CA7A094412A}" dt="2025-09-23T18:18:25.465" v="358" actId="1076"/>
      <pc:docMkLst>
        <pc:docMk/>
      </pc:docMkLst>
      <pc:sldChg chg="del">
        <pc:chgData name="Claire Coyne" userId="f62c806733407b0e" providerId="LiveId" clId="{58C5718F-B699-474D-AD46-1CA7A094412A}" dt="2025-09-23T17:47:14.616" v="24" actId="47"/>
        <pc:sldMkLst>
          <pc:docMk/>
          <pc:sldMk cId="0" sldId="276"/>
        </pc:sldMkLst>
      </pc:sldChg>
      <pc:sldChg chg="del">
        <pc:chgData name="Claire Coyne" userId="f62c806733407b0e" providerId="LiveId" clId="{58C5718F-B699-474D-AD46-1CA7A094412A}" dt="2025-09-23T17:46:06.521" v="0" actId="47"/>
        <pc:sldMkLst>
          <pc:docMk/>
          <pc:sldMk cId="0" sldId="282"/>
        </pc:sldMkLst>
      </pc:sldChg>
      <pc:sldChg chg="addSp delSp modSp mod">
        <pc:chgData name="Claire Coyne" userId="f62c806733407b0e" providerId="LiveId" clId="{58C5718F-B699-474D-AD46-1CA7A094412A}" dt="2025-09-23T17:47:27.820" v="28" actId="22"/>
        <pc:sldMkLst>
          <pc:docMk/>
          <pc:sldMk cId="0" sldId="289"/>
        </pc:sldMkLst>
        <pc:spChg chg="mod">
          <ac:chgData name="Claire Coyne" userId="f62c806733407b0e" providerId="LiveId" clId="{58C5718F-B699-474D-AD46-1CA7A094412A}" dt="2025-09-23T17:46:52.204" v="23" actId="20577"/>
          <ac:spMkLst>
            <pc:docMk/>
            <pc:sldMk cId="0" sldId="289"/>
            <ac:spMk id="4" creationId="{4B41FDEE-14B7-5F50-482A-210DCFFCAD7A}"/>
          </ac:spMkLst>
        </pc:spChg>
        <pc:spChg chg="add del">
          <ac:chgData name="Claire Coyne" userId="f62c806733407b0e" providerId="LiveId" clId="{58C5718F-B699-474D-AD46-1CA7A094412A}" dt="2025-09-23T17:47:27.820" v="28" actId="22"/>
          <ac:spMkLst>
            <pc:docMk/>
            <pc:sldMk cId="0" sldId="289"/>
            <ac:spMk id="5" creationId="{8A872956-AE31-F28B-D2DF-F77E53B0AC59}"/>
          </ac:spMkLst>
        </pc:spChg>
        <pc:spChg chg="mod">
          <ac:chgData name="Claire Coyne" userId="f62c806733407b0e" providerId="LiveId" clId="{58C5718F-B699-474D-AD46-1CA7A094412A}" dt="2025-09-23T17:46:26.035" v="6" actId="20577"/>
          <ac:spMkLst>
            <pc:docMk/>
            <pc:sldMk cId="0" sldId="289"/>
            <ac:spMk id="30723" creationId="{F650E5BE-2EFE-8530-4D0A-1DC7F38BD5F7}"/>
          </ac:spMkLst>
        </pc:spChg>
      </pc:sldChg>
      <pc:sldChg chg="del">
        <pc:chgData name="Claire Coyne" userId="f62c806733407b0e" providerId="LiveId" clId="{58C5718F-B699-474D-AD46-1CA7A094412A}" dt="2025-09-23T17:47:14.616" v="24" actId="47"/>
        <pc:sldMkLst>
          <pc:docMk/>
          <pc:sldMk cId="0" sldId="290"/>
        </pc:sldMkLst>
      </pc:sldChg>
      <pc:sldChg chg="add del">
        <pc:chgData name="Claire Coyne" userId="f62c806733407b0e" providerId="LiveId" clId="{58C5718F-B699-474D-AD46-1CA7A094412A}" dt="2025-09-23T17:47:38.665" v="30"/>
        <pc:sldMkLst>
          <pc:docMk/>
          <pc:sldMk cId="1378881819" sldId="290"/>
        </pc:sldMkLst>
      </pc:sldChg>
      <pc:sldChg chg="new del">
        <pc:chgData name="Claire Coyne" userId="f62c806733407b0e" providerId="LiveId" clId="{58C5718F-B699-474D-AD46-1CA7A094412A}" dt="2025-09-23T17:47:22.474" v="26" actId="680"/>
        <pc:sldMkLst>
          <pc:docMk/>
          <pc:sldMk cId="3102241977" sldId="290"/>
        </pc:sldMkLst>
      </pc:sldChg>
      <pc:sldChg chg="del">
        <pc:chgData name="Claire Coyne" userId="f62c806733407b0e" providerId="LiveId" clId="{58C5718F-B699-474D-AD46-1CA7A094412A}" dt="2025-09-23T17:47:14.616" v="24" actId="47"/>
        <pc:sldMkLst>
          <pc:docMk/>
          <pc:sldMk cId="0" sldId="300"/>
        </pc:sldMkLst>
      </pc:sldChg>
      <pc:sldChg chg="del">
        <pc:chgData name="Claire Coyne" userId="f62c806733407b0e" providerId="LiveId" clId="{58C5718F-B699-474D-AD46-1CA7A094412A}" dt="2025-09-23T17:47:14.616" v="24" actId="47"/>
        <pc:sldMkLst>
          <pc:docMk/>
          <pc:sldMk cId="3442554064" sldId="301"/>
        </pc:sldMkLst>
      </pc:sldChg>
      <pc:sldChg chg="del">
        <pc:chgData name="Claire Coyne" userId="f62c806733407b0e" providerId="LiveId" clId="{58C5718F-B699-474D-AD46-1CA7A094412A}" dt="2025-09-23T17:47:14.616" v="24" actId="47"/>
        <pc:sldMkLst>
          <pc:docMk/>
          <pc:sldMk cId="3009588848" sldId="302"/>
        </pc:sldMkLst>
      </pc:sldChg>
      <pc:sldChg chg="del">
        <pc:chgData name="Claire Coyne" userId="f62c806733407b0e" providerId="LiveId" clId="{58C5718F-B699-474D-AD46-1CA7A094412A}" dt="2025-09-23T17:47:14.616" v="24" actId="47"/>
        <pc:sldMkLst>
          <pc:docMk/>
          <pc:sldMk cId="55232581" sldId="303"/>
        </pc:sldMkLst>
      </pc:sldChg>
      <pc:sldChg chg="addSp delSp modSp add mod">
        <pc:chgData name="Claire Coyne" userId="f62c806733407b0e" providerId="LiveId" clId="{58C5718F-B699-474D-AD46-1CA7A094412A}" dt="2025-09-23T18:18:25.465" v="358" actId="1076"/>
        <pc:sldMkLst>
          <pc:docMk/>
          <pc:sldMk cId="1027610564" sldId="362"/>
        </pc:sldMkLst>
        <pc:spChg chg="mod">
          <ac:chgData name="Claire Coyne" userId="f62c806733407b0e" providerId="LiveId" clId="{58C5718F-B699-474D-AD46-1CA7A094412A}" dt="2025-09-23T17:57:10.546" v="57" actId="20577"/>
          <ac:spMkLst>
            <pc:docMk/>
            <pc:sldMk cId="1027610564" sldId="362"/>
            <ac:spMk id="2" creationId="{EE65F234-131D-5590-A893-D00C26B248EA}"/>
          </ac:spMkLst>
        </pc:spChg>
        <pc:spChg chg="mod">
          <ac:chgData name="Claire Coyne" userId="f62c806733407b0e" providerId="LiveId" clId="{58C5718F-B699-474D-AD46-1CA7A094412A}" dt="2025-09-23T18:00:38.165" v="146" actId="6549"/>
          <ac:spMkLst>
            <pc:docMk/>
            <pc:sldMk cId="1027610564" sldId="362"/>
            <ac:spMk id="3" creationId="{80095AB7-52FB-96F0-0AEB-4B57DFCC998B}"/>
          </ac:spMkLst>
        </pc:spChg>
        <pc:picChg chg="add mod">
          <ac:chgData name="Claire Coyne" userId="f62c806733407b0e" providerId="LiveId" clId="{58C5718F-B699-474D-AD46-1CA7A094412A}" dt="2025-09-23T18:18:25.465" v="358" actId="1076"/>
          <ac:picMkLst>
            <pc:docMk/>
            <pc:sldMk cId="1027610564" sldId="362"/>
            <ac:picMk id="5" creationId="{5BED4835-40B7-7845-9069-4BE2DC84F4AF}"/>
          </ac:picMkLst>
        </pc:picChg>
        <pc:picChg chg="del">
          <ac:chgData name="Claire Coyne" userId="f62c806733407b0e" providerId="LiveId" clId="{58C5718F-B699-474D-AD46-1CA7A094412A}" dt="2025-09-23T17:57:01.735" v="35" actId="478"/>
          <ac:picMkLst>
            <pc:docMk/>
            <pc:sldMk cId="1027610564" sldId="362"/>
            <ac:picMk id="5" creationId="{C357F068-1A0F-DD49-FD19-5DD5FC256358}"/>
          </ac:picMkLst>
        </pc:picChg>
      </pc:sldChg>
      <pc:sldChg chg="addSp modSp new del mod">
        <pc:chgData name="Claire Coyne" userId="f62c806733407b0e" providerId="LiveId" clId="{58C5718F-B699-474D-AD46-1CA7A094412A}" dt="2025-09-23T18:05:26.705" v="176" actId="47"/>
        <pc:sldMkLst>
          <pc:docMk/>
          <pc:sldMk cId="3195660359" sldId="363"/>
        </pc:sldMkLst>
        <pc:spChg chg="add mod">
          <ac:chgData name="Claire Coyne" userId="f62c806733407b0e" providerId="LiveId" clId="{58C5718F-B699-474D-AD46-1CA7A094412A}" dt="2025-09-23T18:00:47.660" v="147" actId="6549"/>
          <ac:spMkLst>
            <pc:docMk/>
            <pc:sldMk cId="3195660359" sldId="363"/>
            <ac:spMk id="6" creationId="{FD1A99AC-8F28-D42A-30FA-F712EC78C1F5}"/>
          </ac:spMkLst>
        </pc:spChg>
      </pc:sldChg>
      <pc:sldChg chg="addSp modSp add mod">
        <pc:chgData name="Claire Coyne" userId="f62c806733407b0e" providerId="LiveId" clId="{58C5718F-B699-474D-AD46-1CA7A094412A}" dt="2025-09-23T18:18:15.053" v="355" actId="1076"/>
        <pc:sldMkLst>
          <pc:docMk/>
          <pc:sldMk cId="3124783715" sldId="364"/>
        </pc:sldMkLst>
        <pc:spChg chg="mod">
          <ac:chgData name="Claire Coyne" userId="f62c806733407b0e" providerId="LiveId" clId="{58C5718F-B699-474D-AD46-1CA7A094412A}" dt="2025-09-23T18:05:21.301" v="175" actId="113"/>
          <ac:spMkLst>
            <pc:docMk/>
            <pc:sldMk cId="3124783715" sldId="364"/>
            <ac:spMk id="3" creationId="{21D7FF49-6E5D-3F92-9503-B666E865DE39}"/>
          </ac:spMkLst>
        </pc:spChg>
        <pc:picChg chg="add mod">
          <ac:chgData name="Claire Coyne" userId="f62c806733407b0e" providerId="LiveId" clId="{58C5718F-B699-474D-AD46-1CA7A094412A}" dt="2025-09-23T18:18:15.053" v="355" actId="1076"/>
          <ac:picMkLst>
            <pc:docMk/>
            <pc:sldMk cId="3124783715" sldId="364"/>
            <ac:picMk id="5" creationId="{030E7E21-3946-E516-7A89-B3DC45D702D9}"/>
          </ac:picMkLst>
        </pc:picChg>
      </pc:sldChg>
      <pc:sldChg chg="add del">
        <pc:chgData name="Claire Coyne" userId="f62c806733407b0e" providerId="LiveId" clId="{58C5718F-B699-474D-AD46-1CA7A094412A}" dt="2025-09-23T18:11:47.129" v="180" actId="47"/>
        <pc:sldMkLst>
          <pc:docMk/>
          <pc:sldMk cId="1230108134" sldId="365"/>
        </pc:sldMkLst>
      </pc:sldChg>
      <pc:sldChg chg="addSp modSp add mod">
        <pc:chgData name="Claire Coyne" userId="f62c806733407b0e" providerId="LiveId" clId="{58C5718F-B699-474D-AD46-1CA7A094412A}" dt="2025-09-23T18:18:00.283" v="350" actId="1076"/>
        <pc:sldMkLst>
          <pc:docMk/>
          <pc:sldMk cId="2734518086" sldId="365"/>
        </pc:sldMkLst>
        <pc:spChg chg="mod">
          <ac:chgData name="Claire Coyne" userId="f62c806733407b0e" providerId="LiveId" clId="{58C5718F-B699-474D-AD46-1CA7A094412A}" dt="2025-09-23T18:17:18.945" v="345" actId="1076"/>
          <ac:spMkLst>
            <pc:docMk/>
            <pc:sldMk cId="2734518086" sldId="365"/>
            <ac:spMk id="2" creationId="{D391C84E-DC62-BC61-A9F3-023EFDD0EC82}"/>
          </ac:spMkLst>
        </pc:spChg>
        <pc:spChg chg="mod">
          <ac:chgData name="Claire Coyne" userId="f62c806733407b0e" providerId="LiveId" clId="{58C5718F-B699-474D-AD46-1CA7A094412A}" dt="2025-09-23T18:17:23.970" v="346" actId="1076"/>
          <ac:spMkLst>
            <pc:docMk/>
            <pc:sldMk cId="2734518086" sldId="365"/>
            <ac:spMk id="3" creationId="{A2AA7AC4-3239-4D3C-7F04-355E435F793B}"/>
          </ac:spMkLst>
        </pc:spChg>
        <pc:picChg chg="add mod">
          <ac:chgData name="Claire Coyne" userId="f62c806733407b0e" providerId="LiveId" clId="{58C5718F-B699-474D-AD46-1CA7A094412A}" dt="2025-09-23T18:18:00.283" v="350" actId="1076"/>
          <ac:picMkLst>
            <pc:docMk/>
            <pc:sldMk cId="2734518086" sldId="365"/>
            <ac:picMk id="5" creationId="{59A20BD4-1D12-EFC7-D928-A0AA8A27072E}"/>
          </ac:picMkLst>
        </pc:picChg>
      </pc:sldChg>
      <pc:sldChg chg="add del">
        <pc:chgData name="Claire Coyne" userId="f62c806733407b0e" providerId="LiveId" clId="{58C5718F-B699-474D-AD46-1CA7A094412A}" dt="2025-09-23T18:11:40.112" v="178" actId="47"/>
        <pc:sldMkLst>
          <pc:docMk/>
          <pc:sldMk cId="4221471011" sldId="365"/>
        </pc:sldMkLst>
      </pc:sldChg>
    </pc:docChg>
  </pc:docChgLst>
  <pc:docChgLst>
    <pc:chgData name="Chamberlain, Amberly" userId="S::chamberlain_amberly@sac.edu::063bdae5-7e5a-4bcc-891d-ddc1d6d5e923" providerId="AD" clId="Web-{C55752C2-D3E7-14B4-449C-A9D46311E367}"/>
    <pc:docChg chg="addSld delSld modSld">
      <pc:chgData name="Chamberlain, Amberly" userId="S::chamberlain_amberly@sac.edu::063bdae5-7e5a-4bcc-891d-ddc1d6d5e923" providerId="AD" clId="Web-{C55752C2-D3E7-14B4-449C-A9D46311E367}" dt="2024-02-05T18:13:21.795" v="865" actId="20577"/>
      <pc:docMkLst>
        <pc:docMk/>
      </pc:docMkLst>
      <pc:sldChg chg="modSp">
        <pc:chgData name="Chamberlain, Amberly" userId="S::chamberlain_amberly@sac.edu::063bdae5-7e5a-4bcc-891d-ddc1d6d5e923" providerId="AD" clId="Web-{C55752C2-D3E7-14B4-449C-A9D46311E367}" dt="2024-02-05T17:48:08.347" v="292" actId="1076"/>
        <pc:sldMkLst>
          <pc:docMk/>
          <pc:sldMk cId="0" sldId="276"/>
        </pc:sldMkLst>
      </pc:sldChg>
      <pc:sldChg chg="delSp modSp add replId">
        <pc:chgData name="Chamberlain, Amberly" userId="S::chamberlain_amberly@sac.edu::063bdae5-7e5a-4bcc-891d-ddc1d6d5e923" providerId="AD" clId="Web-{C55752C2-D3E7-14B4-449C-A9D46311E367}" dt="2024-02-05T18:13:21.795" v="865" actId="20577"/>
        <pc:sldMkLst>
          <pc:docMk/>
          <pc:sldMk cId="3009588848" sldId="302"/>
        </pc:sldMkLst>
      </pc:sldChg>
      <pc:sldChg chg="modSp add replId">
        <pc:chgData name="Chamberlain, Amberly" userId="S::chamberlain_amberly@sac.edu::063bdae5-7e5a-4bcc-891d-ddc1d6d5e923" providerId="AD" clId="Web-{C55752C2-D3E7-14B4-449C-A9D46311E367}" dt="2024-02-05T17:59:25.060" v="599" actId="1076"/>
        <pc:sldMkLst>
          <pc:docMk/>
          <pc:sldMk cId="55232581" sldId="303"/>
        </pc:sldMkLst>
      </pc:sldChg>
      <pc:sldChg chg="new del">
        <pc:chgData name="Chamberlain, Amberly" userId="S::chamberlain_amberly@sac.edu::063bdae5-7e5a-4bcc-891d-ddc1d6d5e923" providerId="AD" clId="Web-{C55752C2-D3E7-14B4-449C-A9D46311E367}" dt="2024-02-05T17:58:39.856" v="588"/>
        <pc:sldMkLst>
          <pc:docMk/>
          <pc:sldMk cId="4220505450" sldId="303"/>
        </pc:sldMkLst>
      </pc:sldChg>
    </pc:docChg>
  </pc:docChgLst>
  <pc:docChgLst>
    <pc:chgData name="Coyne, Claire" userId="S::coyne_claire@sac.edu::55980f49-584e-4e0c-8943-e714ecf6ce64" providerId="AD" clId="Web-{639E3D98-CB44-4E88-90AE-18F6C2C4F1F5}"/>
    <pc:docChg chg="addSld delSld modSld">
      <pc:chgData name="Coyne, Claire" userId="S::coyne_claire@sac.edu::55980f49-584e-4e0c-8943-e714ecf6ce64" providerId="AD" clId="Web-{639E3D98-CB44-4E88-90AE-18F6C2C4F1F5}" dt="2024-02-05T16:19:16.335" v="228" actId="1076"/>
      <pc:docMkLst>
        <pc:docMk/>
      </pc:docMkLst>
      <pc:sldChg chg="addSp modSp">
        <pc:chgData name="Coyne, Claire" userId="S::coyne_claire@sac.edu::55980f49-584e-4e0c-8943-e714ecf6ce64" providerId="AD" clId="Web-{639E3D98-CB44-4E88-90AE-18F6C2C4F1F5}" dt="2024-02-05T16:12:58.277" v="142" actId="1076"/>
        <pc:sldMkLst>
          <pc:docMk/>
          <pc:sldMk cId="0" sldId="276"/>
        </pc:sldMkLst>
      </pc:sldChg>
      <pc:sldChg chg="addSp delSp modSp mod setBg setFolMasterObjs setClrOvrMap">
        <pc:chgData name="Coyne, Claire" userId="S::coyne_claire@sac.edu::55980f49-584e-4e0c-8943-e714ecf6ce64" providerId="AD" clId="Web-{639E3D98-CB44-4E88-90AE-18F6C2C4F1F5}" dt="2024-02-05T15:45:25.006" v="12"/>
        <pc:sldMkLst>
          <pc:docMk/>
          <pc:sldMk cId="0" sldId="278"/>
        </pc:sldMkLst>
      </pc:sldChg>
      <pc:sldChg chg="addSp modSp">
        <pc:chgData name="Coyne, Claire" userId="S::coyne_claire@sac.edu::55980f49-584e-4e0c-8943-e714ecf6ce64" providerId="AD" clId="Web-{639E3D98-CB44-4E88-90AE-18F6C2C4F1F5}" dt="2024-02-05T15:39:19.575" v="3" actId="14100"/>
        <pc:sldMkLst>
          <pc:docMk/>
          <pc:sldMk cId="0" sldId="279"/>
        </pc:sldMkLst>
      </pc:sldChg>
      <pc:sldChg chg="addSp modSp mod setBg">
        <pc:chgData name="Coyne, Claire" userId="S::coyne_claire@sac.edu::55980f49-584e-4e0c-8943-e714ecf6ce64" providerId="AD" clId="Web-{639E3D98-CB44-4E88-90AE-18F6C2C4F1F5}" dt="2024-02-05T15:44:22.877" v="9"/>
        <pc:sldMkLst>
          <pc:docMk/>
          <pc:sldMk cId="0" sldId="280"/>
        </pc:sldMkLst>
      </pc:sldChg>
      <pc:sldChg chg="addSp modSp mod setBg setFolMasterObjs">
        <pc:chgData name="Coyne, Claire" userId="S::coyne_claire@sac.edu::55980f49-584e-4e0c-8943-e714ecf6ce64" providerId="AD" clId="Web-{639E3D98-CB44-4E88-90AE-18F6C2C4F1F5}" dt="2024-02-05T16:17:19.280" v="211" actId="20577"/>
        <pc:sldMkLst>
          <pc:docMk/>
          <pc:sldMk cId="0" sldId="282"/>
        </pc:sldMkLst>
      </pc:sldChg>
      <pc:sldChg chg="addSp modSp">
        <pc:chgData name="Coyne, Claire" userId="S::coyne_claire@sac.edu::55980f49-584e-4e0c-8943-e714ecf6ce64" providerId="AD" clId="Web-{639E3D98-CB44-4E88-90AE-18F6C2C4F1F5}" dt="2024-02-05T15:52:11.785" v="22" actId="1076"/>
        <pc:sldMkLst>
          <pc:docMk/>
          <pc:sldMk cId="0" sldId="283"/>
        </pc:sldMkLst>
      </pc:sldChg>
      <pc:sldChg chg="addSp modSp">
        <pc:chgData name="Coyne, Claire" userId="S::coyne_claire@sac.edu::55980f49-584e-4e0c-8943-e714ecf6ce64" providerId="AD" clId="Web-{639E3D98-CB44-4E88-90AE-18F6C2C4F1F5}" dt="2024-02-05T16:17:31.874" v="212"/>
        <pc:sldMkLst>
          <pc:docMk/>
          <pc:sldMk cId="0" sldId="284"/>
        </pc:sldMkLst>
      </pc:sldChg>
      <pc:sldChg chg="addSp modSp">
        <pc:chgData name="Coyne, Claire" userId="S::coyne_claire@sac.edu::55980f49-584e-4e0c-8943-e714ecf6ce64" providerId="AD" clId="Web-{639E3D98-CB44-4E88-90AE-18F6C2C4F1F5}" dt="2024-02-05T16:17:35.250" v="213"/>
        <pc:sldMkLst>
          <pc:docMk/>
          <pc:sldMk cId="0" sldId="285"/>
        </pc:sldMkLst>
      </pc:sldChg>
      <pc:sldChg chg="addSp modSp">
        <pc:chgData name="Coyne, Claire" userId="S::coyne_claire@sac.edu::55980f49-584e-4e0c-8943-e714ecf6ce64" providerId="AD" clId="Web-{639E3D98-CB44-4E88-90AE-18F6C2C4F1F5}" dt="2024-02-05T16:17:38.859" v="214"/>
        <pc:sldMkLst>
          <pc:docMk/>
          <pc:sldMk cId="0" sldId="286"/>
        </pc:sldMkLst>
      </pc:sldChg>
      <pc:sldChg chg="addSp modSp">
        <pc:chgData name="Coyne, Claire" userId="S::coyne_claire@sac.edu::55980f49-584e-4e0c-8943-e714ecf6ce64" providerId="AD" clId="Web-{639E3D98-CB44-4E88-90AE-18F6C2C4F1F5}" dt="2024-02-05T16:17:42" v="215"/>
        <pc:sldMkLst>
          <pc:docMk/>
          <pc:sldMk cId="0" sldId="287"/>
        </pc:sldMkLst>
      </pc:sldChg>
      <pc:sldChg chg="addSp delSp modSp del">
        <pc:chgData name="Coyne, Claire" userId="S::coyne_claire@sac.edu::55980f49-584e-4e0c-8943-e714ecf6ce64" providerId="AD" clId="Web-{639E3D98-CB44-4E88-90AE-18F6C2C4F1F5}" dt="2024-02-05T16:06:26.078" v="80"/>
        <pc:sldMkLst>
          <pc:docMk/>
          <pc:sldMk cId="0" sldId="288"/>
        </pc:sldMkLst>
      </pc:sldChg>
      <pc:sldChg chg="addSp modSp">
        <pc:chgData name="Coyne, Claire" userId="S::coyne_claire@sac.edu::55980f49-584e-4e0c-8943-e714ecf6ce64" providerId="AD" clId="Web-{639E3D98-CB44-4E88-90AE-18F6C2C4F1F5}" dt="2024-02-05T16:17:47.548" v="216"/>
        <pc:sldMkLst>
          <pc:docMk/>
          <pc:sldMk cId="0" sldId="289"/>
        </pc:sldMkLst>
      </pc:sldChg>
      <pc:sldChg chg="addSp delSp modSp">
        <pc:chgData name="Coyne, Claire" userId="S::coyne_claire@sac.edu::55980f49-584e-4e0c-8943-e714ecf6ce64" providerId="AD" clId="Web-{639E3D98-CB44-4E88-90AE-18F6C2C4F1F5}" dt="2024-02-05T16:18:26.441" v="224" actId="1076"/>
        <pc:sldMkLst>
          <pc:docMk/>
          <pc:sldMk cId="0" sldId="290"/>
        </pc:sldMkLst>
      </pc:sldChg>
      <pc:sldChg chg="del">
        <pc:chgData name="Coyne, Claire" userId="S::coyne_claire@sac.edu::55980f49-584e-4e0c-8943-e714ecf6ce64" providerId="AD" clId="Web-{639E3D98-CB44-4E88-90AE-18F6C2C4F1F5}" dt="2024-02-05T16:11:02.129" v="90"/>
        <pc:sldMkLst>
          <pc:docMk/>
          <pc:sldMk cId="0" sldId="291"/>
        </pc:sldMkLst>
      </pc:sldChg>
      <pc:sldChg chg="del">
        <pc:chgData name="Coyne, Claire" userId="S::coyne_claire@sac.edu::55980f49-584e-4e0c-8943-e714ecf6ce64" providerId="AD" clId="Web-{639E3D98-CB44-4E88-90AE-18F6C2C4F1F5}" dt="2024-02-05T15:55:33.533" v="62"/>
        <pc:sldMkLst>
          <pc:docMk/>
          <pc:sldMk cId="0" sldId="293"/>
        </pc:sldMkLst>
      </pc:sldChg>
      <pc:sldChg chg="del">
        <pc:chgData name="Coyne, Claire" userId="S::coyne_claire@sac.edu::55980f49-584e-4e0c-8943-e714ecf6ce64" providerId="AD" clId="Web-{639E3D98-CB44-4E88-90AE-18F6C2C4F1F5}" dt="2024-02-05T15:55:34.939" v="63"/>
        <pc:sldMkLst>
          <pc:docMk/>
          <pc:sldMk cId="0" sldId="294"/>
        </pc:sldMkLst>
      </pc:sldChg>
      <pc:sldChg chg="del">
        <pc:chgData name="Coyne, Claire" userId="S::coyne_claire@sac.edu::55980f49-584e-4e0c-8943-e714ecf6ce64" providerId="AD" clId="Web-{639E3D98-CB44-4E88-90AE-18F6C2C4F1F5}" dt="2024-02-05T15:55:36.049" v="64"/>
        <pc:sldMkLst>
          <pc:docMk/>
          <pc:sldMk cId="0" sldId="295"/>
        </pc:sldMkLst>
      </pc:sldChg>
      <pc:sldChg chg="del">
        <pc:chgData name="Coyne, Claire" userId="S::coyne_claire@sac.edu::55980f49-584e-4e0c-8943-e714ecf6ce64" providerId="AD" clId="Web-{639E3D98-CB44-4E88-90AE-18F6C2C4F1F5}" dt="2024-02-05T15:55:37.658" v="65"/>
        <pc:sldMkLst>
          <pc:docMk/>
          <pc:sldMk cId="0" sldId="296"/>
        </pc:sldMkLst>
      </pc:sldChg>
      <pc:sldChg chg="del">
        <pc:chgData name="Coyne, Claire" userId="S::coyne_claire@sac.edu::55980f49-584e-4e0c-8943-e714ecf6ce64" providerId="AD" clId="Web-{639E3D98-CB44-4E88-90AE-18F6C2C4F1F5}" dt="2024-02-05T15:55:43.127" v="66"/>
        <pc:sldMkLst>
          <pc:docMk/>
          <pc:sldMk cId="0" sldId="297"/>
        </pc:sldMkLst>
      </pc:sldChg>
      <pc:sldChg chg="del">
        <pc:chgData name="Coyne, Claire" userId="S::coyne_claire@sac.edu::55980f49-584e-4e0c-8943-e714ecf6ce64" providerId="AD" clId="Web-{639E3D98-CB44-4E88-90AE-18F6C2C4F1F5}" dt="2024-02-05T15:55:44.893" v="67"/>
        <pc:sldMkLst>
          <pc:docMk/>
          <pc:sldMk cId="0" sldId="298"/>
        </pc:sldMkLst>
      </pc:sldChg>
      <pc:sldChg chg="del">
        <pc:chgData name="Coyne, Claire" userId="S::coyne_claire@sac.edu::55980f49-584e-4e0c-8943-e714ecf6ce64" providerId="AD" clId="Web-{639E3D98-CB44-4E88-90AE-18F6C2C4F1F5}" dt="2024-02-05T15:55:46.127" v="68"/>
        <pc:sldMkLst>
          <pc:docMk/>
          <pc:sldMk cId="0" sldId="299"/>
        </pc:sldMkLst>
      </pc:sldChg>
      <pc:sldChg chg="modSp add del">
        <pc:chgData name="Coyne, Claire" userId="S::coyne_claire@sac.edu::55980f49-584e-4e0c-8943-e714ecf6ce64" providerId="AD" clId="Web-{639E3D98-CB44-4E88-90AE-18F6C2C4F1F5}" dt="2024-02-05T16:06:19.687" v="79" actId="20577"/>
        <pc:sldMkLst>
          <pc:docMk/>
          <pc:sldMk cId="0" sldId="300"/>
        </pc:sldMkLst>
      </pc:sldChg>
      <pc:sldChg chg="new del">
        <pc:chgData name="Coyne, Claire" userId="S::coyne_claire@sac.edu::55980f49-584e-4e0c-8943-e714ecf6ce64" providerId="AD" clId="Web-{639E3D98-CB44-4E88-90AE-18F6C2C4F1F5}" dt="2024-02-05T16:13:15.622" v="147"/>
        <pc:sldMkLst>
          <pc:docMk/>
          <pc:sldMk cId="2379278681" sldId="301"/>
        </pc:sldMkLst>
      </pc:sldChg>
      <pc:sldChg chg="addSp delSp modSp add replId addAnim">
        <pc:chgData name="Coyne, Claire" userId="S::coyne_claire@sac.edu::55980f49-584e-4e0c-8943-e714ecf6ce64" providerId="AD" clId="Web-{639E3D98-CB44-4E88-90AE-18F6C2C4F1F5}" dt="2024-02-05T16:19:16.335" v="228" actId="1076"/>
        <pc:sldMkLst>
          <pc:docMk/>
          <pc:sldMk cId="3442554064" sldId="301"/>
        </pc:sldMkLst>
      </pc:sldChg>
      <pc:sldChg chg="del">
        <pc:chgData name="Coyne, Claire" userId="S::coyne_claire@sac.edu::55980f49-584e-4e0c-8943-e714ecf6ce64" providerId="AD" clId="Web-{639E3D98-CB44-4E88-90AE-18F6C2C4F1F5}" dt="2024-02-05T16:13:05.418" v="145"/>
        <pc:sldMkLst>
          <pc:docMk/>
          <pc:sldMk cId="0" sldId="316"/>
        </pc:sldMkLst>
      </pc:sldChg>
      <pc:sldChg chg="del">
        <pc:chgData name="Coyne, Claire" userId="S::coyne_claire@sac.edu::55980f49-584e-4e0c-8943-e714ecf6ce64" providerId="AD" clId="Web-{639E3D98-CB44-4E88-90AE-18F6C2C4F1F5}" dt="2024-02-05T16:13:05.403" v="144"/>
        <pc:sldMkLst>
          <pc:docMk/>
          <pc:sldMk cId="0" sldId="317"/>
        </pc:sldMkLst>
      </pc:sldChg>
      <pc:sldChg chg="del">
        <pc:chgData name="Coyne, Claire" userId="S::coyne_claire@sac.edu::55980f49-584e-4e0c-8943-e714ecf6ce64" providerId="AD" clId="Web-{639E3D98-CB44-4E88-90AE-18F6C2C4F1F5}" dt="2024-02-05T16:13:05.403" v="143"/>
        <pc:sldMkLst>
          <pc:docMk/>
          <pc:sldMk cId="0" sldId="319"/>
        </pc:sldMkLst>
      </pc:sldChg>
      <pc:sldChg chg="add del replId">
        <pc:chgData name="Coyne, Claire" userId="S::coyne_claire@sac.edu::55980f49-584e-4e0c-8943-e714ecf6ce64" providerId="AD" clId="Web-{639E3D98-CB44-4E88-90AE-18F6C2C4F1F5}" dt="2024-02-05T16:11:15.161" v="92"/>
        <pc:sldMkLst>
          <pc:docMk/>
          <pc:sldMk cId="3260740228" sldId="320"/>
        </pc:sldMkLst>
      </pc:sldChg>
      <pc:sldChg chg="del">
        <pc:chgData name="Coyne, Claire" userId="S::coyne_claire@sac.edu::55980f49-584e-4e0c-8943-e714ecf6ce64" providerId="AD" clId="Web-{639E3D98-CB44-4E88-90AE-18F6C2C4F1F5}" dt="2024-02-05T15:55:32.361" v="61"/>
        <pc:sldMkLst>
          <pc:docMk/>
          <pc:sldMk cId="0" sldId="3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C9B05AC-CFF4-60FF-29C1-8FF4C2A7975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FCDE63AC-BEE0-AAAC-F69D-127B0605AD9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F882972-005A-459D-BAE4-32F6DC38CFC3}" type="datetimeFigureOut">
              <a:rPr lang="en-US"/>
              <a:pPr>
                <a:defRPr/>
              </a:pPr>
              <a:t>9/23/2025</a:t>
            </a:fld>
            <a:endParaRPr lang="en-US"/>
          </a:p>
        </p:txBody>
      </p:sp>
      <p:sp>
        <p:nvSpPr>
          <p:cNvPr id="4" name="Slide Image Placeholder 3">
            <a:extLst>
              <a:ext uri="{FF2B5EF4-FFF2-40B4-BE49-F238E27FC236}">
                <a16:creationId xmlns:a16="http://schemas.microsoft.com/office/drawing/2014/main" id="{1C3A3028-C7D7-F86B-C25C-7BA4D1212FF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8F6F942-A023-E4FB-A9F6-0962E041693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480C76A-1256-10F4-0377-D7C7E556993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67BBA6DC-CE47-26FE-0AFC-15AC06DB554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38B687C-9892-4387-95DE-37F540B4B3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763E4CA9-D6A1-9931-5765-1100FEFB3E0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2970E419-5822-DB2E-E1B6-663A0B14046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AB1725</a:t>
            </a:r>
          </a:p>
        </p:txBody>
      </p:sp>
      <p:sp>
        <p:nvSpPr>
          <p:cNvPr id="16388" name="Slide Number Placeholder 3">
            <a:extLst>
              <a:ext uri="{FF2B5EF4-FFF2-40B4-BE49-F238E27FC236}">
                <a16:creationId xmlns:a16="http://schemas.microsoft.com/office/drawing/2014/main" id="{42EAC33F-1CCB-CE1F-1ABD-357818B44C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1DFBB01-22D4-47E4-9D94-C7B8007CD5E2}" type="slidenum">
              <a:rPr lang="en-US" altLang="en-US" sz="1200" smtClean="0">
                <a:solidFill>
                  <a:srgbClr val="000000"/>
                </a:solidFill>
                <a:latin typeface="Calibri" panose="020F0502020204030204" pitchFamily="34" charset="0"/>
              </a:rPr>
              <a:pPr eaLnBrk="1" hangingPunct="1"/>
              <a:t>1</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1F4DEA2-9431-ECC4-F885-7766D77E264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2C492A0D-EFEC-8D83-0B23-D0A51C1438B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8436" name="Slide Number Placeholder 3">
            <a:extLst>
              <a:ext uri="{FF2B5EF4-FFF2-40B4-BE49-F238E27FC236}">
                <a16:creationId xmlns:a16="http://schemas.microsoft.com/office/drawing/2014/main" id="{84DA2D55-6D0B-0501-7C45-B9057C5851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B3EA20D-4714-4AEB-AB98-3B155931D024}" type="slidenum">
              <a:rPr lang="en-US" altLang="en-US" sz="1200" smtClean="0">
                <a:solidFill>
                  <a:srgbClr val="000000"/>
                </a:solidFill>
                <a:latin typeface="Calibri" panose="020F0502020204030204" pitchFamily="34" charset="0"/>
              </a:rPr>
              <a:pPr eaLnBrk="1" hangingPunct="1"/>
              <a:t>2</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0D6CBD0-5F88-EC7B-DCF4-F29C9AEFCDF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1E8562D-DC67-4BC6-0243-3B1DC72F4F9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Administration – not included b/c they are managers, they are supposed to do these things. Management is supposed to allow for participation of faculty, classified and students</a:t>
            </a:r>
          </a:p>
        </p:txBody>
      </p:sp>
      <p:sp>
        <p:nvSpPr>
          <p:cNvPr id="20484" name="Slide Number Placeholder 3">
            <a:extLst>
              <a:ext uri="{FF2B5EF4-FFF2-40B4-BE49-F238E27FC236}">
                <a16:creationId xmlns:a16="http://schemas.microsoft.com/office/drawing/2014/main" id="{6E769F9F-5067-46F4-0579-6AE283FD7ED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95DDAB6-237F-4E1A-9111-C607B564748C}" type="slidenum">
              <a:rPr lang="en-US" altLang="en-US" sz="1200" smtClean="0">
                <a:solidFill>
                  <a:srgbClr val="000000"/>
                </a:solidFill>
                <a:latin typeface="Calibri" panose="020F0502020204030204" pitchFamily="34" charset="0"/>
              </a:rPr>
              <a:pPr eaLnBrk="1" hangingPunct="1"/>
              <a:t>3</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8FC580E6-B274-FEE3-7263-92B71E9D4E2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01645696-2F47-8E4D-E1B1-7568AC54AC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First see the language “academic and professional matters” – not language used in Ed Code</a:t>
            </a:r>
          </a:p>
        </p:txBody>
      </p:sp>
      <p:sp>
        <p:nvSpPr>
          <p:cNvPr id="24580" name="Slide Number Placeholder 3">
            <a:extLst>
              <a:ext uri="{FF2B5EF4-FFF2-40B4-BE49-F238E27FC236}">
                <a16:creationId xmlns:a16="http://schemas.microsoft.com/office/drawing/2014/main" id="{C6D590CE-3C68-6564-485A-B18BA1B96B6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CCD9A53-DB25-4FBC-A2F2-B6C227C92788}" type="slidenum">
              <a:rPr lang="en-US" altLang="en-US" sz="1200" smtClean="0">
                <a:solidFill>
                  <a:srgbClr val="000000"/>
                </a:solidFill>
                <a:latin typeface="Calibri" panose="020F0502020204030204" pitchFamily="34" charset="0"/>
              </a:rPr>
              <a:pPr eaLnBrk="1" hangingPunct="1"/>
              <a:t>4</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71D4230-2CE6-0AAE-216C-B0927B1E673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A39DD76-49E4-8A35-DF46-0B26E45A896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Critical that faculty participate in ALL areas! </a:t>
            </a:r>
          </a:p>
        </p:txBody>
      </p:sp>
      <p:sp>
        <p:nvSpPr>
          <p:cNvPr id="26628" name="Slide Number Placeholder 3">
            <a:extLst>
              <a:ext uri="{FF2B5EF4-FFF2-40B4-BE49-F238E27FC236}">
                <a16:creationId xmlns:a16="http://schemas.microsoft.com/office/drawing/2014/main" id="{7E70A5F1-D7D0-AEAE-7957-468F43818F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0301786-4852-45AF-8C6D-B03F400F3C9A}" type="slidenum">
              <a:rPr lang="en-US" altLang="en-US" sz="1200" smtClean="0">
                <a:solidFill>
                  <a:srgbClr val="000000"/>
                </a:solidFill>
                <a:latin typeface="Calibri" panose="020F0502020204030204" pitchFamily="34" charset="0"/>
              </a:rPr>
              <a:pPr eaLnBrk="1" hangingPunct="1"/>
              <a:t>5</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539BAC14-FFD5-15F2-DE09-20B2F91B413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740C6C7-E4D3-9DB5-1E38-4078513B85E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Hiring criteria- HR Committee, looking at revising ARs</a:t>
            </a:r>
          </a:p>
        </p:txBody>
      </p:sp>
      <p:sp>
        <p:nvSpPr>
          <p:cNvPr id="31748" name="Slide Number Placeholder 3">
            <a:extLst>
              <a:ext uri="{FF2B5EF4-FFF2-40B4-BE49-F238E27FC236}">
                <a16:creationId xmlns:a16="http://schemas.microsoft.com/office/drawing/2014/main" id="{BE84AE83-71B1-0B30-C68D-4D44476A59C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20D46D2-8A26-4029-846F-190DAF362AD6}" type="slidenum">
              <a:rPr lang="en-US" altLang="en-US" sz="1200" smtClean="0">
                <a:solidFill>
                  <a:srgbClr val="000000"/>
                </a:solidFill>
                <a:latin typeface="Calibri" panose="020F0502020204030204" pitchFamily="34" charset="0"/>
              </a:rPr>
              <a:pPr eaLnBrk="1" hangingPunct="1"/>
              <a:t>9</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C612C39-F34C-8C49-9A37-1560B1725A6B}" type="slidenum">
              <a:rPr lang="en-US" altLang="en-US" smtClean="0"/>
              <a:pPr/>
              <a:t>10</a:t>
            </a:fld>
            <a:endParaRPr lang="en-US" altLang="en-US"/>
          </a:p>
        </p:txBody>
      </p:sp>
    </p:spTree>
    <p:extLst>
      <p:ext uri="{BB962C8B-B14F-4D97-AF65-F5344CB8AC3E}">
        <p14:creationId xmlns:p14="http://schemas.microsoft.com/office/powerpoint/2010/main" val="1401459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45776-635E-3A6D-6328-D3E53C547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AA41C-9297-CF1F-C866-8B833D70CE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AFF6FD-FBA6-3782-2A69-3967EAE548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A5FDF4-2283-16DF-EEF2-AFA918F3FAEB}"/>
              </a:ext>
            </a:extLst>
          </p:cNvPr>
          <p:cNvSpPr>
            <a:spLocks noGrp="1"/>
          </p:cNvSpPr>
          <p:nvPr>
            <p:ph type="sldNum" sz="quarter" idx="5"/>
          </p:nvPr>
        </p:nvSpPr>
        <p:spPr/>
        <p:txBody>
          <a:bodyPr/>
          <a:lstStyle/>
          <a:p>
            <a:fld id="{AC612C39-F34C-8C49-9A37-1560B1725A6B}" type="slidenum">
              <a:rPr lang="en-US" altLang="en-US" smtClean="0"/>
              <a:pPr/>
              <a:t>11</a:t>
            </a:fld>
            <a:endParaRPr lang="en-US" altLang="en-US"/>
          </a:p>
        </p:txBody>
      </p:sp>
    </p:spTree>
    <p:extLst>
      <p:ext uri="{BB962C8B-B14F-4D97-AF65-F5344CB8AC3E}">
        <p14:creationId xmlns:p14="http://schemas.microsoft.com/office/powerpoint/2010/main" val="3868665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814C5-C43F-F377-A07B-E7820841D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38936-9766-7A56-3847-3840E154CC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C9F7DD-DEB3-B7B4-395C-0C5CC084BA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A44E81-AC08-28E3-2264-5B8612F3C7F3}"/>
              </a:ext>
            </a:extLst>
          </p:cNvPr>
          <p:cNvSpPr>
            <a:spLocks noGrp="1"/>
          </p:cNvSpPr>
          <p:nvPr>
            <p:ph type="sldNum" sz="quarter" idx="5"/>
          </p:nvPr>
        </p:nvSpPr>
        <p:spPr/>
        <p:txBody>
          <a:bodyPr/>
          <a:lstStyle/>
          <a:p>
            <a:fld id="{AC612C39-F34C-8C49-9A37-1560B1725A6B}" type="slidenum">
              <a:rPr lang="en-US" altLang="en-US" smtClean="0"/>
              <a:pPr/>
              <a:t>12</a:t>
            </a:fld>
            <a:endParaRPr lang="en-US" altLang="en-US"/>
          </a:p>
        </p:txBody>
      </p:sp>
    </p:spTree>
    <p:extLst>
      <p:ext uri="{BB962C8B-B14F-4D97-AF65-F5344CB8AC3E}">
        <p14:creationId xmlns:p14="http://schemas.microsoft.com/office/powerpoint/2010/main" val="41556119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99D51868-C8E8-16BB-6A56-44D32932E60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a:extLst>
              <a:ext uri="{FF2B5EF4-FFF2-40B4-BE49-F238E27FC236}">
                <a16:creationId xmlns:a16="http://schemas.microsoft.com/office/drawing/2014/main" id="{4F2137AA-630E-F207-E771-5B0413E1361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72977"/>
            <a:ext cx="7772400" cy="2387600"/>
          </a:xfrm>
        </p:spPr>
        <p:txBody>
          <a:bodyPr anchor="b">
            <a:normAutofit/>
          </a:bodyPr>
          <a:lstStyle>
            <a:lvl1pPr algn="ctr">
              <a:defRPr sz="48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143000" y="4452652"/>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Date Placeholder 3">
            <a:extLst>
              <a:ext uri="{FF2B5EF4-FFF2-40B4-BE49-F238E27FC236}">
                <a16:creationId xmlns:a16="http://schemas.microsoft.com/office/drawing/2014/main" id="{50A8660B-6FA2-16EA-577C-F028C010F25D}"/>
              </a:ext>
            </a:extLst>
          </p:cNvPr>
          <p:cNvSpPr>
            <a:spLocks noGrp="1"/>
          </p:cNvSpPr>
          <p:nvPr>
            <p:ph type="dt" sz="half" idx="10"/>
          </p:nvPr>
        </p:nvSpPr>
        <p:spPr/>
        <p:txBody>
          <a:bodyPr/>
          <a:lstStyle>
            <a:lvl1pPr>
              <a:defRPr/>
            </a:lvl1pPr>
          </a:lstStyle>
          <a:p>
            <a:pPr>
              <a:defRPr/>
            </a:pPr>
            <a:fld id="{748BE4AE-FED5-40F0-A316-51FABE5DA3D8}" type="datetime1">
              <a:rPr lang="en-US"/>
              <a:pPr>
                <a:defRPr/>
              </a:pPr>
              <a:t>9/23/2025</a:t>
            </a:fld>
            <a:endParaRPr lang="en-US"/>
          </a:p>
        </p:txBody>
      </p:sp>
      <p:sp>
        <p:nvSpPr>
          <p:cNvPr id="7" name="Footer Placeholder 4">
            <a:extLst>
              <a:ext uri="{FF2B5EF4-FFF2-40B4-BE49-F238E27FC236}">
                <a16:creationId xmlns:a16="http://schemas.microsoft.com/office/drawing/2014/main" id="{69B55524-AA16-464D-4F67-162732AEFF5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22BA7B6F-9404-2E42-8818-BED7A4F86F90}"/>
              </a:ext>
            </a:extLst>
          </p:cNvPr>
          <p:cNvSpPr>
            <a:spLocks noGrp="1"/>
          </p:cNvSpPr>
          <p:nvPr>
            <p:ph type="sldNum" sz="quarter" idx="12"/>
          </p:nvPr>
        </p:nvSpPr>
        <p:spPr/>
        <p:txBody>
          <a:bodyPr/>
          <a:lstStyle>
            <a:lvl1pPr>
              <a:defRPr/>
            </a:lvl1pPr>
          </a:lstStyle>
          <a:p>
            <a:pPr>
              <a:defRPr/>
            </a:pPr>
            <a:fld id="{66ECAFFF-76F3-47E5-83F8-E5E1A59E4D80}" type="slidenum">
              <a:rPr lang="en-US" altLang="en-US"/>
              <a:pPr>
                <a:defRPr/>
              </a:pPr>
              <a:t>‹#›</a:t>
            </a:fld>
            <a:endParaRPr lang="en-US" altLang="en-US"/>
          </a:p>
        </p:txBody>
      </p:sp>
    </p:spTree>
    <p:extLst>
      <p:ext uri="{BB962C8B-B14F-4D97-AF65-F5344CB8AC3E}">
        <p14:creationId xmlns:p14="http://schemas.microsoft.com/office/powerpoint/2010/main" val="285816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73EAAC00-FC8F-1886-F552-8857A31F4087}"/>
              </a:ext>
            </a:extLst>
          </p:cNvPr>
          <p:cNvSpPr>
            <a:spLocks noGrp="1"/>
          </p:cNvSpPr>
          <p:nvPr>
            <p:ph type="dt" sz="half" idx="10"/>
          </p:nvPr>
        </p:nvSpPr>
        <p:spPr/>
        <p:txBody>
          <a:bodyPr/>
          <a:lstStyle>
            <a:lvl1pPr>
              <a:defRPr/>
            </a:lvl1pPr>
          </a:lstStyle>
          <a:p>
            <a:pPr>
              <a:defRPr/>
            </a:pPr>
            <a:fld id="{D3026C0E-1687-4C01-9D9E-5136B9773052}" type="datetime1">
              <a:rPr lang="en-US"/>
              <a:pPr>
                <a:defRPr/>
              </a:pPr>
              <a:t>9/23/2025</a:t>
            </a:fld>
            <a:endParaRPr lang="en-US"/>
          </a:p>
        </p:txBody>
      </p:sp>
      <p:sp>
        <p:nvSpPr>
          <p:cNvPr id="6" name="Footer Placeholder 4">
            <a:extLst>
              <a:ext uri="{FF2B5EF4-FFF2-40B4-BE49-F238E27FC236}">
                <a16:creationId xmlns:a16="http://schemas.microsoft.com/office/drawing/2014/main" id="{ED962246-0197-FB62-2A22-91226091EDC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54663A5-30AF-6DA8-045D-DB30985EFDBE}"/>
              </a:ext>
            </a:extLst>
          </p:cNvPr>
          <p:cNvSpPr>
            <a:spLocks noGrp="1"/>
          </p:cNvSpPr>
          <p:nvPr>
            <p:ph type="sldNum" sz="quarter" idx="12"/>
          </p:nvPr>
        </p:nvSpPr>
        <p:spPr/>
        <p:txBody>
          <a:bodyPr/>
          <a:lstStyle>
            <a:lvl1pPr>
              <a:defRPr/>
            </a:lvl1pPr>
          </a:lstStyle>
          <a:p>
            <a:pPr>
              <a:defRPr/>
            </a:pPr>
            <a:fld id="{05428AA2-2AEE-4F1C-8446-5A8F80B5599C}" type="slidenum">
              <a:rPr lang="en-US" altLang="en-US"/>
              <a:pPr>
                <a:defRPr/>
              </a:pPr>
              <a:t>‹#›</a:t>
            </a:fld>
            <a:endParaRPr lang="en-US" altLang="en-US"/>
          </a:p>
        </p:txBody>
      </p:sp>
    </p:spTree>
    <p:extLst>
      <p:ext uri="{BB962C8B-B14F-4D97-AF65-F5344CB8AC3E}">
        <p14:creationId xmlns:p14="http://schemas.microsoft.com/office/powerpoint/2010/main" val="2720944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498B6CD-97A7-1B56-BFE3-E4968C31415F}"/>
              </a:ext>
            </a:extLst>
          </p:cNvPr>
          <p:cNvSpPr>
            <a:spLocks noGrp="1"/>
          </p:cNvSpPr>
          <p:nvPr>
            <p:ph type="dt" sz="half" idx="10"/>
          </p:nvPr>
        </p:nvSpPr>
        <p:spPr/>
        <p:txBody>
          <a:bodyPr/>
          <a:lstStyle>
            <a:lvl1pPr>
              <a:defRPr/>
            </a:lvl1pPr>
          </a:lstStyle>
          <a:p>
            <a:pPr>
              <a:defRPr/>
            </a:pPr>
            <a:fld id="{DE46A9D9-BB27-4FDD-B42C-2A130FF8EC89}" type="datetime1">
              <a:rPr lang="en-US"/>
              <a:pPr>
                <a:defRPr/>
              </a:pPr>
              <a:t>9/23/2025</a:t>
            </a:fld>
            <a:endParaRPr lang="en-US"/>
          </a:p>
        </p:txBody>
      </p:sp>
      <p:sp>
        <p:nvSpPr>
          <p:cNvPr id="5" name="Footer Placeholder 4">
            <a:extLst>
              <a:ext uri="{FF2B5EF4-FFF2-40B4-BE49-F238E27FC236}">
                <a16:creationId xmlns:a16="http://schemas.microsoft.com/office/drawing/2014/main" id="{2EF1A3D1-4476-900C-2C43-296F7EBC47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45EFF21-4491-16B5-1315-A4E5A45616D2}"/>
              </a:ext>
            </a:extLst>
          </p:cNvPr>
          <p:cNvSpPr>
            <a:spLocks noGrp="1"/>
          </p:cNvSpPr>
          <p:nvPr>
            <p:ph type="sldNum" sz="quarter" idx="12"/>
          </p:nvPr>
        </p:nvSpPr>
        <p:spPr/>
        <p:txBody>
          <a:bodyPr/>
          <a:lstStyle>
            <a:lvl1pPr>
              <a:defRPr/>
            </a:lvl1pPr>
          </a:lstStyle>
          <a:p>
            <a:pPr>
              <a:defRPr/>
            </a:pPr>
            <a:fld id="{E09E3868-544C-4B30-8853-BCACEE87E624}" type="slidenum">
              <a:rPr lang="en-US" altLang="en-US"/>
              <a:pPr>
                <a:defRPr/>
              </a:pPr>
              <a:t>‹#›</a:t>
            </a:fld>
            <a:endParaRPr lang="en-US" altLang="en-US"/>
          </a:p>
        </p:txBody>
      </p:sp>
    </p:spTree>
    <p:extLst>
      <p:ext uri="{BB962C8B-B14F-4D97-AF65-F5344CB8AC3E}">
        <p14:creationId xmlns:p14="http://schemas.microsoft.com/office/powerpoint/2010/main" val="3453607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6084FD0-D7BA-B0D5-C238-A88833A78ECC}"/>
              </a:ext>
            </a:extLst>
          </p:cNvPr>
          <p:cNvSpPr>
            <a:spLocks noGrp="1"/>
          </p:cNvSpPr>
          <p:nvPr>
            <p:ph type="dt" sz="half" idx="10"/>
          </p:nvPr>
        </p:nvSpPr>
        <p:spPr/>
        <p:txBody>
          <a:bodyPr/>
          <a:lstStyle>
            <a:lvl1pPr>
              <a:defRPr/>
            </a:lvl1pPr>
          </a:lstStyle>
          <a:p>
            <a:pPr>
              <a:defRPr/>
            </a:pPr>
            <a:fld id="{9C28628A-68D9-46DF-BF01-3E4E38E757ED}" type="datetime1">
              <a:rPr lang="en-US"/>
              <a:pPr>
                <a:defRPr/>
              </a:pPr>
              <a:t>9/23/2025</a:t>
            </a:fld>
            <a:endParaRPr lang="en-US"/>
          </a:p>
        </p:txBody>
      </p:sp>
      <p:sp>
        <p:nvSpPr>
          <p:cNvPr id="5" name="Footer Placeholder 4">
            <a:extLst>
              <a:ext uri="{FF2B5EF4-FFF2-40B4-BE49-F238E27FC236}">
                <a16:creationId xmlns:a16="http://schemas.microsoft.com/office/drawing/2014/main" id="{9ACD67F8-AB04-C3BE-94A6-5AD5A0B1148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0E5EE0-3D3E-C7FC-EBDB-759B7356475A}"/>
              </a:ext>
            </a:extLst>
          </p:cNvPr>
          <p:cNvSpPr>
            <a:spLocks noGrp="1"/>
          </p:cNvSpPr>
          <p:nvPr>
            <p:ph type="sldNum" sz="quarter" idx="12"/>
          </p:nvPr>
        </p:nvSpPr>
        <p:spPr/>
        <p:txBody>
          <a:bodyPr/>
          <a:lstStyle>
            <a:lvl1pPr>
              <a:defRPr/>
            </a:lvl1pPr>
          </a:lstStyle>
          <a:p>
            <a:pPr>
              <a:defRPr/>
            </a:pPr>
            <a:fld id="{DF7BE1A7-3780-44B5-A3A6-CBC96EF5CD46}" type="slidenum">
              <a:rPr lang="en-US" altLang="en-US"/>
              <a:pPr>
                <a:defRPr/>
              </a:pPr>
              <a:t>‹#›</a:t>
            </a:fld>
            <a:endParaRPr lang="en-US" altLang="en-US"/>
          </a:p>
        </p:txBody>
      </p:sp>
    </p:spTree>
    <p:extLst>
      <p:ext uri="{BB962C8B-B14F-4D97-AF65-F5344CB8AC3E}">
        <p14:creationId xmlns:p14="http://schemas.microsoft.com/office/powerpoint/2010/main" val="884415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2A1B3DA3-89DC-852A-FDE0-979451554F3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72977"/>
            <a:ext cx="7772400" cy="2387600"/>
          </a:xfrm>
        </p:spPr>
        <p:txBody>
          <a:bodyPr anchor="b">
            <a:normAutofit/>
          </a:bodyPr>
          <a:lstStyle>
            <a:lvl1pPr algn="ctr">
              <a:defRPr sz="48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143000" y="4452652"/>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Date Placeholder 3">
            <a:extLst>
              <a:ext uri="{FF2B5EF4-FFF2-40B4-BE49-F238E27FC236}">
                <a16:creationId xmlns:a16="http://schemas.microsoft.com/office/drawing/2014/main" id="{434EBDD6-E382-808C-508F-AB6667B4132F}"/>
              </a:ext>
            </a:extLst>
          </p:cNvPr>
          <p:cNvSpPr>
            <a:spLocks noGrp="1"/>
          </p:cNvSpPr>
          <p:nvPr>
            <p:ph type="dt" sz="half" idx="10"/>
          </p:nvPr>
        </p:nvSpPr>
        <p:spPr/>
        <p:txBody>
          <a:bodyPr/>
          <a:lstStyle>
            <a:lvl1pPr>
              <a:defRPr/>
            </a:lvl1pPr>
          </a:lstStyle>
          <a:p>
            <a:pPr>
              <a:defRPr/>
            </a:pPr>
            <a:fld id="{47FDF114-83AC-4F35-9AEE-F96BFF84C3C0}" type="datetime1">
              <a:rPr lang="en-US"/>
              <a:pPr>
                <a:defRPr/>
              </a:pPr>
              <a:t>9/23/2025</a:t>
            </a:fld>
            <a:endParaRPr lang="en-US"/>
          </a:p>
        </p:txBody>
      </p:sp>
      <p:sp>
        <p:nvSpPr>
          <p:cNvPr id="6" name="Footer Placeholder 4">
            <a:extLst>
              <a:ext uri="{FF2B5EF4-FFF2-40B4-BE49-F238E27FC236}">
                <a16:creationId xmlns:a16="http://schemas.microsoft.com/office/drawing/2014/main" id="{DC57F481-9A3A-5865-2530-162424097E9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684B8E1-A6F3-BAC0-AD20-D263E7F17DC3}"/>
              </a:ext>
            </a:extLst>
          </p:cNvPr>
          <p:cNvSpPr>
            <a:spLocks noGrp="1"/>
          </p:cNvSpPr>
          <p:nvPr>
            <p:ph type="sldNum" sz="quarter" idx="12"/>
          </p:nvPr>
        </p:nvSpPr>
        <p:spPr/>
        <p:txBody>
          <a:bodyPr/>
          <a:lstStyle>
            <a:lvl1pPr>
              <a:defRPr/>
            </a:lvl1pPr>
          </a:lstStyle>
          <a:p>
            <a:pPr>
              <a:defRPr/>
            </a:pPr>
            <a:fld id="{3C0D50CB-36C9-4126-A07F-1113DA06D714}" type="slidenum">
              <a:rPr lang="en-US" altLang="en-US"/>
              <a:pPr>
                <a:defRPr/>
              </a:pPr>
              <a:t>‹#›</a:t>
            </a:fld>
            <a:endParaRPr lang="en-US" altLang="en-US"/>
          </a:p>
        </p:txBody>
      </p:sp>
    </p:spTree>
    <p:extLst>
      <p:ext uri="{BB962C8B-B14F-4D97-AF65-F5344CB8AC3E}">
        <p14:creationId xmlns:p14="http://schemas.microsoft.com/office/powerpoint/2010/main" val="391218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F90BE2E-D871-3E81-9507-2963D748E328}"/>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BDBF981-725A-8BC3-696E-27EE649077FD}"/>
              </a:ext>
            </a:extLst>
          </p:cNvPr>
          <p:cNvSpPr>
            <a:spLocks noGrp="1"/>
          </p:cNvSpPr>
          <p:nvPr>
            <p:ph type="dt" sz="half" idx="10"/>
          </p:nvPr>
        </p:nvSpPr>
        <p:spPr/>
        <p:txBody>
          <a:bodyPr/>
          <a:lstStyle>
            <a:lvl1pPr>
              <a:defRPr/>
            </a:lvl1pPr>
          </a:lstStyle>
          <a:p>
            <a:pPr>
              <a:defRPr/>
            </a:pPr>
            <a:fld id="{A3D81100-187B-4401-AAC0-2242BDF0FC91}" type="datetime1">
              <a:rPr lang="en-US"/>
              <a:pPr>
                <a:defRPr/>
              </a:pPr>
              <a:t>9/23/2025</a:t>
            </a:fld>
            <a:endParaRPr lang="en-US"/>
          </a:p>
        </p:txBody>
      </p:sp>
      <p:sp>
        <p:nvSpPr>
          <p:cNvPr id="6" name="Footer Placeholder 4">
            <a:extLst>
              <a:ext uri="{FF2B5EF4-FFF2-40B4-BE49-F238E27FC236}">
                <a16:creationId xmlns:a16="http://schemas.microsoft.com/office/drawing/2014/main" id="{1DC621C1-8824-7553-FF98-9A3E73519E0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A665AD9-07BA-8593-BCCD-45E1F0EF18E3}"/>
              </a:ext>
            </a:extLst>
          </p:cNvPr>
          <p:cNvSpPr>
            <a:spLocks noGrp="1"/>
          </p:cNvSpPr>
          <p:nvPr>
            <p:ph type="sldNum" sz="quarter" idx="12"/>
          </p:nvPr>
        </p:nvSpPr>
        <p:spPr/>
        <p:txBody>
          <a:bodyPr/>
          <a:lstStyle>
            <a:lvl1pPr>
              <a:defRPr/>
            </a:lvl1pPr>
          </a:lstStyle>
          <a:p>
            <a:pPr>
              <a:defRPr/>
            </a:pPr>
            <a:fld id="{FFA0EE3D-D63B-4783-9390-3244FD2D4A08}" type="slidenum">
              <a:rPr lang="en-US" altLang="en-US"/>
              <a:pPr>
                <a:defRPr/>
              </a:pPr>
              <a:t>‹#›</a:t>
            </a:fld>
            <a:endParaRPr lang="en-US" altLang="en-US"/>
          </a:p>
        </p:txBody>
      </p:sp>
    </p:spTree>
    <p:extLst>
      <p:ext uri="{BB962C8B-B14F-4D97-AF65-F5344CB8AC3E}">
        <p14:creationId xmlns:p14="http://schemas.microsoft.com/office/powerpoint/2010/main" val="3041686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75EEC8-3FE4-66B6-A66A-4B307AF2F1E3}"/>
              </a:ext>
            </a:extLst>
          </p:cNvPr>
          <p:cNvSpPr>
            <a:spLocks noGrp="1"/>
          </p:cNvSpPr>
          <p:nvPr>
            <p:ph type="dt" sz="half" idx="10"/>
          </p:nvPr>
        </p:nvSpPr>
        <p:spPr/>
        <p:txBody>
          <a:bodyPr/>
          <a:lstStyle>
            <a:lvl1pPr>
              <a:defRPr/>
            </a:lvl1pPr>
          </a:lstStyle>
          <a:p>
            <a:pPr>
              <a:defRPr/>
            </a:pPr>
            <a:fld id="{A2CE73EB-9FD8-4A49-B245-30C9FE67086A}" type="datetime1">
              <a:rPr lang="en-US"/>
              <a:pPr>
                <a:defRPr/>
              </a:pPr>
              <a:t>9/23/2025</a:t>
            </a:fld>
            <a:endParaRPr lang="en-US"/>
          </a:p>
        </p:txBody>
      </p:sp>
      <p:sp>
        <p:nvSpPr>
          <p:cNvPr id="5" name="Footer Placeholder 4">
            <a:extLst>
              <a:ext uri="{FF2B5EF4-FFF2-40B4-BE49-F238E27FC236}">
                <a16:creationId xmlns:a16="http://schemas.microsoft.com/office/drawing/2014/main" id="{531B5405-76F1-D8D5-A908-42D2988A8F2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1816039-5E72-191D-0502-0A3E5B06E18C}"/>
              </a:ext>
            </a:extLst>
          </p:cNvPr>
          <p:cNvSpPr>
            <a:spLocks noGrp="1"/>
          </p:cNvSpPr>
          <p:nvPr>
            <p:ph type="sldNum" sz="quarter" idx="12"/>
          </p:nvPr>
        </p:nvSpPr>
        <p:spPr/>
        <p:txBody>
          <a:bodyPr/>
          <a:lstStyle>
            <a:lvl1pPr>
              <a:defRPr/>
            </a:lvl1pPr>
          </a:lstStyle>
          <a:p>
            <a:pPr>
              <a:defRPr/>
            </a:pPr>
            <a:fld id="{0F195589-778F-4EA8-9F3B-C9E1A77745EA}" type="slidenum">
              <a:rPr lang="en-US" altLang="en-US"/>
              <a:pPr>
                <a:defRPr/>
              </a:pPr>
              <a:t>‹#›</a:t>
            </a:fld>
            <a:endParaRPr lang="en-US" altLang="en-US"/>
          </a:p>
        </p:txBody>
      </p:sp>
    </p:spTree>
    <p:extLst>
      <p:ext uri="{BB962C8B-B14F-4D97-AF65-F5344CB8AC3E}">
        <p14:creationId xmlns:p14="http://schemas.microsoft.com/office/powerpoint/2010/main" val="3060297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2F5025F-4E55-8F10-F0BB-0E1150958680}"/>
              </a:ext>
            </a:extLst>
          </p:cNvPr>
          <p:cNvSpPr>
            <a:spLocks noGrp="1"/>
          </p:cNvSpPr>
          <p:nvPr>
            <p:ph type="dt" sz="half" idx="10"/>
          </p:nvPr>
        </p:nvSpPr>
        <p:spPr/>
        <p:txBody>
          <a:bodyPr/>
          <a:lstStyle>
            <a:lvl1pPr>
              <a:defRPr/>
            </a:lvl1pPr>
          </a:lstStyle>
          <a:p>
            <a:pPr>
              <a:defRPr/>
            </a:pPr>
            <a:fld id="{4A25C4CE-37A5-44A5-B70D-6991AA59EB26}" type="datetime1">
              <a:rPr lang="en-US"/>
              <a:pPr>
                <a:defRPr/>
              </a:pPr>
              <a:t>9/23/2025</a:t>
            </a:fld>
            <a:endParaRPr lang="en-US"/>
          </a:p>
        </p:txBody>
      </p:sp>
      <p:sp>
        <p:nvSpPr>
          <p:cNvPr id="6" name="Footer Placeholder 4">
            <a:extLst>
              <a:ext uri="{FF2B5EF4-FFF2-40B4-BE49-F238E27FC236}">
                <a16:creationId xmlns:a16="http://schemas.microsoft.com/office/drawing/2014/main" id="{C75CFB37-DF51-9C88-7B42-2C054480AF5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C05CDE9-B1E9-ED80-5C51-27EFDE7D46E1}"/>
              </a:ext>
            </a:extLst>
          </p:cNvPr>
          <p:cNvSpPr>
            <a:spLocks noGrp="1"/>
          </p:cNvSpPr>
          <p:nvPr>
            <p:ph type="sldNum" sz="quarter" idx="12"/>
          </p:nvPr>
        </p:nvSpPr>
        <p:spPr/>
        <p:txBody>
          <a:bodyPr/>
          <a:lstStyle>
            <a:lvl1pPr>
              <a:defRPr/>
            </a:lvl1pPr>
          </a:lstStyle>
          <a:p>
            <a:pPr>
              <a:defRPr/>
            </a:pPr>
            <a:fld id="{9605E4A9-DED0-470A-B12A-36F9E3A21EDC}" type="slidenum">
              <a:rPr lang="en-US" altLang="en-US"/>
              <a:pPr>
                <a:defRPr/>
              </a:pPr>
              <a:t>‹#›</a:t>
            </a:fld>
            <a:endParaRPr lang="en-US" altLang="en-US"/>
          </a:p>
        </p:txBody>
      </p:sp>
    </p:spTree>
    <p:extLst>
      <p:ext uri="{BB962C8B-B14F-4D97-AF65-F5344CB8AC3E}">
        <p14:creationId xmlns:p14="http://schemas.microsoft.com/office/powerpoint/2010/main" val="358872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25FC95C-9BB2-90C8-3900-D938A8E18E89}"/>
              </a:ext>
            </a:extLst>
          </p:cNvPr>
          <p:cNvSpPr>
            <a:spLocks noGrp="1"/>
          </p:cNvSpPr>
          <p:nvPr>
            <p:ph type="dt" sz="half" idx="10"/>
          </p:nvPr>
        </p:nvSpPr>
        <p:spPr/>
        <p:txBody>
          <a:bodyPr/>
          <a:lstStyle>
            <a:lvl1pPr>
              <a:defRPr/>
            </a:lvl1pPr>
          </a:lstStyle>
          <a:p>
            <a:pPr>
              <a:defRPr/>
            </a:pPr>
            <a:fld id="{DD6B9F42-B82C-4BC7-B7D6-01F50633FAED}" type="datetime1">
              <a:rPr lang="en-US"/>
              <a:pPr>
                <a:defRPr/>
              </a:pPr>
              <a:t>9/23/2025</a:t>
            </a:fld>
            <a:endParaRPr lang="en-US"/>
          </a:p>
        </p:txBody>
      </p:sp>
      <p:sp>
        <p:nvSpPr>
          <p:cNvPr id="8" name="Footer Placeholder 4">
            <a:extLst>
              <a:ext uri="{FF2B5EF4-FFF2-40B4-BE49-F238E27FC236}">
                <a16:creationId xmlns:a16="http://schemas.microsoft.com/office/drawing/2014/main" id="{7DF5A292-1EB4-1946-08C4-D5733C29AE4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2CC091C-184B-3C1F-9775-77F9A5BC6EF3}"/>
              </a:ext>
            </a:extLst>
          </p:cNvPr>
          <p:cNvSpPr>
            <a:spLocks noGrp="1"/>
          </p:cNvSpPr>
          <p:nvPr>
            <p:ph type="sldNum" sz="quarter" idx="12"/>
          </p:nvPr>
        </p:nvSpPr>
        <p:spPr/>
        <p:txBody>
          <a:bodyPr/>
          <a:lstStyle>
            <a:lvl1pPr>
              <a:defRPr/>
            </a:lvl1pPr>
          </a:lstStyle>
          <a:p>
            <a:pPr>
              <a:defRPr/>
            </a:pPr>
            <a:fld id="{D166BE2D-8B0A-410E-A98B-B59DF4EB9A8F}" type="slidenum">
              <a:rPr lang="en-US" altLang="en-US"/>
              <a:pPr>
                <a:defRPr/>
              </a:pPr>
              <a:t>‹#›</a:t>
            </a:fld>
            <a:endParaRPr lang="en-US" altLang="en-US"/>
          </a:p>
        </p:txBody>
      </p:sp>
    </p:spTree>
    <p:extLst>
      <p:ext uri="{BB962C8B-B14F-4D97-AF65-F5344CB8AC3E}">
        <p14:creationId xmlns:p14="http://schemas.microsoft.com/office/powerpoint/2010/main" val="67904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763E1D2B-FFDF-8916-81E2-08CFD685A7F6}"/>
              </a:ext>
            </a:extLst>
          </p:cNvPr>
          <p:cNvSpPr>
            <a:spLocks noGrp="1"/>
          </p:cNvSpPr>
          <p:nvPr>
            <p:ph type="dt" sz="half" idx="10"/>
          </p:nvPr>
        </p:nvSpPr>
        <p:spPr/>
        <p:txBody>
          <a:bodyPr/>
          <a:lstStyle>
            <a:lvl1pPr>
              <a:defRPr/>
            </a:lvl1pPr>
          </a:lstStyle>
          <a:p>
            <a:pPr>
              <a:defRPr/>
            </a:pPr>
            <a:fld id="{6145999D-2B68-45AA-AFC7-522C434A3F49}" type="datetime1">
              <a:rPr lang="en-US"/>
              <a:pPr>
                <a:defRPr/>
              </a:pPr>
              <a:t>9/23/2025</a:t>
            </a:fld>
            <a:endParaRPr lang="en-US"/>
          </a:p>
        </p:txBody>
      </p:sp>
      <p:sp>
        <p:nvSpPr>
          <p:cNvPr id="4" name="Footer Placeholder 4">
            <a:extLst>
              <a:ext uri="{FF2B5EF4-FFF2-40B4-BE49-F238E27FC236}">
                <a16:creationId xmlns:a16="http://schemas.microsoft.com/office/drawing/2014/main" id="{75E2D9CA-9226-33BF-5554-48023153AFF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3E9A81E-A412-FD03-4414-ECAC2AA36480}"/>
              </a:ext>
            </a:extLst>
          </p:cNvPr>
          <p:cNvSpPr>
            <a:spLocks noGrp="1"/>
          </p:cNvSpPr>
          <p:nvPr>
            <p:ph type="sldNum" sz="quarter" idx="12"/>
          </p:nvPr>
        </p:nvSpPr>
        <p:spPr/>
        <p:txBody>
          <a:bodyPr/>
          <a:lstStyle>
            <a:lvl1pPr>
              <a:defRPr/>
            </a:lvl1pPr>
          </a:lstStyle>
          <a:p>
            <a:pPr>
              <a:defRPr/>
            </a:pPr>
            <a:fld id="{D7E921D3-59E0-40FC-A0B7-ED6CB052F145}" type="slidenum">
              <a:rPr lang="en-US" altLang="en-US"/>
              <a:pPr>
                <a:defRPr/>
              </a:pPr>
              <a:t>‹#›</a:t>
            </a:fld>
            <a:endParaRPr lang="en-US" altLang="en-US"/>
          </a:p>
        </p:txBody>
      </p:sp>
    </p:spTree>
    <p:extLst>
      <p:ext uri="{BB962C8B-B14F-4D97-AF65-F5344CB8AC3E}">
        <p14:creationId xmlns:p14="http://schemas.microsoft.com/office/powerpoint/2010/main" val="2725448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9CC7BE4-1066-CFC5-3C87-00571739AB0A}"/>
              </a:ext>
            </a:extLst>
          </p:cNvPr>
          <p:cNvSpPr>
            <a:spLocks noGrp="1"/>
          </p:cNvSpPr>
          <p:nvPr>
            <p:ph type="dt" sz="half" idx="10"/>
          </p:nvPr>
        </p:nvSpPr>
        <p:spPr/>
        <p:txBody>
          <a:bodyPr/>
          <a:lstStyle>
            <a:lvl1pPr>
              <a:defRPr/>
            </a:lvl1pPr>
          </a:lstStyle>
          <a:p>
            <a:pPr>
              <a:defRPr/>
            </a:pPr>
            <a:fld id="{F0A25DEB-9E6E-465D-B6AF-927EF0C5B471}" type="datetime1">
              <a:rPr lang="en-US"/>
              <a:pPr>
                <a:defRPr/>
              </a:pPr>
              <a:t>9/23/2025</a:t>
            </a:fld>
            <a:endParaRPr lang="en-US"/>
          </a:p>
        </p:txBody>
      </p:sp>
      <p:sp>
        <p:nvSpPr>
          <p:cNvPr id="3" name="Footer Placeholder 4">
            <a:extLst>
              <a:ext uri="{FF2B5EF4-FFF2-40B4-BE49-F238E27FC236}">
                <a16:creationId xmlns:a16="http://schemas.microsoft.com/office/drawing/2014/main" id="{173F9156-2137-DD8F-11F9-0D3B93C1C61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19336B0-8BAA-4A52-EA00-A1436E84AE1B}"/>
              </a:ext>
            </a:extLst>
          </p:cNvPr>
          <p:cNvSpPr>
            <a:spLocks noGrp="1"/>
          </p:cNvSpPr>
          <p:nvPr>
            <p:ph type="sldNum" sz="quarter" idx="12"/>
          </p:nvPr>
        </p:nvSpPr>
        <p:spPr/>
        <p:txBody>
          <a:bodyPr/>
          <a:lstStyle>
            <a:lvl1pPr>
              <a:defRPr/>
            </a:lvl1pPr>
          </a:lstStyle>
          <a:p>
            <a:pPr>
              <a:defRPr/>
            </a:pPr>
            <a:fld id="{22864B35-9BBC-4A6E-8E52-A14B76AFA470}" type="slidenum">
              <a:rPr lang="en-US" altLang="en-US"/>
              <a:pPr>
                <a:defRPr/>
              </a:pPr>
              <a:t>‹#›</a:t>
            </a:fld>
            <a:endParaRPr lang="en-US" altLang="en-US"/>
          </a:p>
        </p:txBody>
      </p:sp>
    </p:spTree>
    <p:extLst>
      <p:ext uri="{BB962C8B-B14F-4D97-AF65-F5344CB8AC3E}">
        <p14:creationId xmlns:p14="http://schemas.microsoft.com/office/powerpoint/2010/main" val="127191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9C872570-CB06-B539-FB49-E8625E0EE304}"/>
              </a:ext>
            </a:extLst>
          </p:cNvPr>
          <p:cNvSpPr>
            <a:spLocks noGrp="1"/>
          </p:cNvSpPr>
          <p:nvPr>
            <p:ph type="dt" sz="half" idx="10"/>
          </p:nvPr>
        </p:nvSpPr>
        <p:spPr/>
        <p:txBody>
          <a:bodyPr/>
          <a:lstStyle>
            <a:lvl1pPr>
              <a:defRPr/>
            </a:lvl1pPr>
          </a:lstStyle>
          <a:p>
            <a:pPr>
              <a:defRPr/>
            </a:pPr>
            <a:fld id="{1790F2E9-45AF-4879-9561-1118A6214AC1}" type="datetime1">
              <a:rPr lang="en-US"/>
              <a:pPr>
                <a:defRPr/>
              </a:pPr>
              <a:t>9/23/2025</a:t>
            </a:fld>
            <a:endParaRPr lang="en-US"/>
          </a:p>
        </p:txBody>
      </p:sp>
      <p:sp>
        <p:nvSpPr>
          <p:cNvPr id="6" name="Footer Placeholder 4">
            <a:extLst>
              <a:ext uri="{FF2B5EF4-FFF2-40B4-BE49-F238E27FC236}">
                <a16:creationId xmlns:a16="http://schemas.microsoft.com/office/drawing/2014/main" id="{313410AE-F70C-337C-6095-D458D9BBE74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DE6864C-DB30-83D2-BCC6-DB452FB4BB91}"/>
              </a:ext>
            </a:extLst>
          </p:cNvPr>
          <p:cNvSpPr>
            <a:spLocks noGrp="1"/>
          </p:cNvSpPr>
          <p:nvPr>
            <p:ph type="sldNum" sz="quarter" idx="12"/>
          </p:nvPr>
        </p:nvSpPr>
        <p:spPr/>
        <p:txBody>
          <a:bodyPr/>
          <a:lstStyle>
            <a:lvl1pPr>
              <a:defRPr/>
            </a:lvl1pPr>
          </a:lstStyle>
          <a:p>
            <a:pPr>
              <a:defRPr/>
            </a:pPr>
            <a:fld id="{1AC98824-51AB-4ACF-B9CE-90C29F2CBC8A}" type="slidenum">
              <a:rPr lang="en-US" altLang="en-US"/>
              <a:pPr>
                <a:defRPr/>
              </a:pPr>
              <a:t>‹#›</a:t>
            </a:fld>
            <a:endParaRPr lang="en-US" altLang="en-US"/>
          </a:p>
        </p:txBody>
      </p:sp>
    </p:spTree>
    <p:extLst>
      <p:ext uri="{BB962C8B-B14F-4D97-AF65-F5344CB8AC3E}">
        <p14:creationId xmlns:p14="http://schemas.microsoft.com/office/powerpoint/2010/main" val="198593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8D9F630-101C-1182-18CC-A6F4F05331BC}"/>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1F67049-C930-BCDF-10E4-8E81C7130C87}"/>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C7A79AC-EF03-5B46-FEED-DCF0306F365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B18BBF7-EA9C-4B2D-922B-EAAE2B48424F}" type="datetime1">
              <a:rPr lang="en-US"/>
              <a:pPr>
                <a:defRPr/>
              </a:pPr>
              <a:t>9/23/2025</a:t>
            </a:fld>
            <a:endParaRPr lang="en-US"/>
          </a:p>
        </p:txBody>
      </p:sp>
      <p:sp>
        <p:nvSpPr>
          <p:cNvPr id="5" name="Footer Placeholder 4">
            <a:extLst>
              <a:ext uri="{FF2B5EF4-FFF2-40B4-BE49-F238E27FC236}">
                <a16:creationId xmlns:a16="http://schemas.microsoft.com/office/drawing/2014/main" id="{A8AF079D-ECF8-16B9-6E8B-D9C8B8AA58E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FE2F4E4-096A-835A-7F17-5F3031FFBD37}"/>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F323E95E-0BFA-4261-A1CC-EAB1F9AD4DC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456" r:id="rId1"/>
    <p:sldLayoutId id="2147485457" r:id="rId2"/>
    <p:sldLayoutId id="2147485458" r:id="rId3"/>
    <p:sldLayoutId id="2147485459" r:id="rId4"/>
    <p:sldLayoutId id="2147485460" r:id="rId5"/>
    <p:sldLayoutId id="2147485461" r:id="rId6"/>
    <p:sldLayoutId id="2147485462" r:id="rId7"/>
    <p:sldLayoutId id="2147485463" r:id="rId8"/>
    <p:sldLayoutId id="2147485464" r:id="rId9"/>
    <p:sldLayoutId id="2147485465" r:id="rId10"/>
    <p:sldLayoutId id="2147485466" r:id="rId11"/>
    <p:sldLayoutId id="2147485467" r:id="rId12"/>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Subtitle 2">
            <a:extLst>
              <a:ext uri="{FF2B5EF4-FFF2-40B4-BE49-F238E27FC236}">
                <a16:creationId xmlns:a16="http://schemas.microsoft.com/office/drawing/2014/main" id="{E1B87BFD-683E-AEC1-C649-2F45155B42AA}"/>
              </a:ext>
            </a:extLst>
          </p:cNvPr>
          <p:cNvSpPr>
            <a:spLocks noGrp="1"/>
          </p:cNvSpPr>
          <p:nvPr>
            <p:ph type="subTitle" idx="1"/>
          </p:nvPr>
        </p:nvSpPr>
        <p:spPr>
          <a:xfrm>
            <a:off x="795338" y="1700213"/>
            <a:ext cx="6858000" cy="1655762"/>
          </a:xfrm>
        </p:spPr>
        <p:txBody>
          <a:bodyPr/>
          <a:lstStyle/>
          <a:p>
            <a:pPr algn="l" eaLnBrk="1" hangingPunct="1">
              <a:lnSpc>
                <a:spcPct val="80000"/>
              </a:lnSpc>
              <a:spcBef>
                <a:spcPct val="0"/>
              </a:spcBef>
              <a:buFontTx/>
              <a:buNone/>
              <a:defRPr/>
            </a:pPr>
            <a:r>
              <a:rPr lang="en-US" b="1" dirty="0">
                <a:solidFill>
                  <a:schemeClr val="accent1">
                    <a:lumMod val="75000"/>
                  </a:schemeClr>
                </a:solidFill>
              </a:rPr>
              <a:t>September, 1988 AB 1725</a:t>
            </a:r>
            <a:r>
              <a:rPr lang="en-US" dirty="0">
                <a:solidFill>
                  <a:schemeClr val="accent1">
                    <a:lumMod val="75000"/>
                  </a:schemeClr>
                </a:solidFill>
              </a:rPr>
              <a:t>: </a:t>
            </a:r>
            <a:r>
              <a:rPr lang="en-US" dirty="0">
                <a:solidFill>
                  <a:schemeClr val="tx1"/>
                </a:solidFill>
              </a:rPr>
              <a:t>California’s community colleges are legally mandated to have participatory governance structures in place</a:t>
            </a:r>
          </a:p>
          <a:p>
            <a:pPr algn="l" eaLnBrk="1" hangingPunct="1">
              <a:lnSpc>
                <a:spcPct val="80000"/>
              </a:lnSpc>
              <a:spcBef>
                <a:spcPct val="0"/>
              </a:spcBef>
              <a:buFontTx/>
              <a:buNone/>
              <a:defRPr/>
            </a:pPr>
            <a:endParaRPr lang="en-US" dirty="0">
              <a:solidFill>
                <a:schemeClr val="accent1">
                  <a:lumMod val="75000"/>
                </a:schemeClr>
              </a:solidFill>
            </a:endParaRPr>
          </a:p>
          <a:p>
            <a:pPr algn="l" eaLnBrk="1" hangingPunct="1">
              <a:lnSpc>
                <a:spcPct val="80000"/>
              </a:lnSpc>
              <a:spcBef>
                <a:spcPct val="0"/>
              </a:spcBef>
              <a:buFontTx/>
              <a:buNone/>
              <a:defRPr/>
            </a:pPr>
            <a:r>
              <a:rPr lang="en-US" dirty="0">
                <a:solidFill>
                  <a:schemeClr val="tx1"/>
                </a:solidFill>
              </a:rPr>
              <a:t>AB 1725 is implemented through Ed Code and Title 5 regulation</a:t>
            </a:r>
            <a:r>
              <a:rPr lang="en-US" dirty="0">
                <a:solidFill>
                  <a:schemeClr val="accent1">
                    <a:lumMod val="75000"/>
                  </a:schemeClr>
                </a:solidFill>
              </a:rPr>
              <a:t>.</a:t>
            </a:r>
          </a:p>
          <a:p>
            <a:pPr algn="l" eaLnBrk="1" hangingPunct="1">
              <a:lnSpc>
                <a:spcPct val="80000"/>
              </a:lnSpc>
              <a:spcBef>
                <a:spcPct val="0"/>
              </a:spcBef>
              <a:buFontTx/>
              <a:buNone/>
              <a:defRPr/>
            </a:pPr>
            <a:endParaRPr lang="en-US" dirty="0">
              <a:solidFill>
                <a:schemeClr val="accent1">
                  <a:lumMod val="75000"/>
                </a:schemeClr>
              </a:solidFill>
            </a:endParaRPr>
          </a:p>
          <a:p>
            <a:pPr algn="l" eaLnBrk="1" hangingPunct="1">
              <a:lnSpc>
                <a:spcPct val="80000"/>
              </a:lnSpc>
              <a:spcBef>
                <a:spcPct val="0"/>
              </a:spcBef>
              <a:buFontTx/>
              <a:buNone/>
              <a:defRPr/>
            </a:pPr>
            <a:r>
              <a:rPr lang="en-US" b="1" dirty="0">
                <a:solidFill>
                  <a:schemeClr val="accent1">
                    <a:lumMod val="75000"/>
                  </a:schemeClr>
                </a:solidFill>
              </a:rPr>
              <a:t>What’s the difference between Ed Code and Title 5 regulation?</a:t>
            </a:r>
          </a:p>
        </p:txBody>
      </p:sp>
      <p:sp>
        <p:nvSpPr>
          <p:cNvPr id="4" name="Title 1">
            <a:extLst>
              <a:ext uri="{FF2B5EF4-FFF2-40B4-BE49-F238E27FC236}">
                <a16:creationId xmlns:a16="http://schemas.microsoft.com/office/drawing/2014/main" id="{C395641F-8F22-961E-61BA-9EB4F3A7FA10}"/>
              </a:ext>
            </a:extLst>
          </p:cNvPr>
          <p:cNvSpPr>
            <a:spLocks noGrp="1"/>
          </p:cNvSpPr>
          <p:nvPr>
            <p:ph type="ctrTitle"/>
          </p:nvPr>
        </p:nvSpPr>
        <p:spPr>
          <a:xfrm>
            <a:off x="6315695" y="198438"/>
            <a:ext cx="2680410" cy="1222375"/>
          </a:xfrm>
          <a:ln>
            <a:miter lim="800000"/>
            <a:headEnd/>
            <a:tailEnd/>
          </a:ln>
        </p:spPr>
        <p:txBody>
          <a:bodyPr anchor="ct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Arial" pitchFamily="-100" charset="0"/>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eaLnBrk="1" hangingPunct="1">
              <a:defRPr/>
            </a:pPr>
            <a:r>
              <a:rPr lang="en-US" sz="3600" dirty="0"/>
              <a:t>A look at the law…</a:t>
            </a:r>
          </a:p>
        </p:txBody>
      </p:sp>
      <p:sp>
        <p:nvSpPr>
          <p:cNvPr id="5" name="Title 1">
            <a:extLst>
              <a:ext uri="{FF2B5EF4-FFF2-40B4-BE49-F238E27FC236}">
                <a16:creationId xmlns:a16="http://schemas.microsoft.com/office/drawing/2014/main" id="{1EBAB4E2-3272-F383-E3B0-30E1DB69AC2D}"/>
              </a:ext>
            </a:extLst>
          </p:cNvPr>
          <p:cNvSpPr txBox="1">
            <a:spLocks/>
          </p:cNvSpPr>
          <p:nvPr/>
        </p:nvSpPr>
        <p:spPr bwMode="auto">
          <a:xfrm>
            <a:off x="1308100" y="4346575"/>
            <a:ext cx="7680325" cy="2019300"/>
          </a:xfrm>
          <a:prstGeom prst="rect">
            <a:avLst/>
          </a:prstGeom>
          <a:noFill/>
          <a:ln w="9525">
            <a:noFill/>
            <a:miter lim="800000"/>
            <a:headEnd/>
            <a:tailEnd/>
          </a:ln>
          <a:effectLst/>
        </p:spPr>
        <p:txBody>
          <a:bodyPr anchor="ctr"/>
          <a:lstStyle>
            <a:lvl1pPr algn="l" rtl="0" eaLnBrk="0" fontAlgn="base" hangingPunct="0">
              <a:lnSpc>
                <a:spcPct val="90000"/>
              </a:lnSpc>
              <a:spcBef>
                <a:spcPct val="0"/>
              </a:spcBef>
              <a:spcAft>
                <a:spcPct val="0"/>
              </a:spcAft>
              <a:defRPr sz="4400" kern="1200">
                <a:solidFill>
                  <a:schemeClr val="tx2"/>
                </a:solidFill>
                <a:effectLst>
                  <a:outerShdw blurRad="38100" dist="38100" dir="2700000" algn="tl">
                    <a:srgbClr val="000000"/>
                  </a:outerShdw>
                </a:effectLst>
                <a:latin typeface="+mj-lt"/>
                <a:ea typeface="Arial" pitchFamily="-100" charset="0"/>
                <a:cs typeface="+mj-cs"/>
              </a:defRPr>
            </a:lvl1pPr>
            <a:lvl2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2pPr>
            <a:lvl3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3pPr>
            <a:lvl4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4pPr>
            <a:lvl5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5pPr>
            <a:lvl6pPr marL="4572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eaLnBrk="1" hangingPunct="1">
              <a:defRPr/>
            </a:pPr>
            <a:r>
              <a:rPr lang="en-US" sz="1800" b="1" dirty="0">
                <a:solidFill>
                  <a:prstClr val="black"/>
                </a:solidFill>
                <a:effectLst/>
                <a:latin typeface="Aharoni" panose="02010803020104030203" pitchFamily="2" charset="-79"/>
                <a:cs typeface="Aharoni" panose="02010803020104030203" pitchFamily="2" charset="-79"/>
              </a:rPr>
              <a:t>Ed Code is the law and Title </a:t>
            </a:r>
            <a:r>
              <a:rPr lang="en-US" sz="2200" b="1" dirty="0">
                <a:solidFill>
                  <a:prstClr val="black"/>
                </a:solidFill>
                <a:effectLst/>
                <a:latin typeface="Aharoni" panose="02010803020104030203" pitchFamily="2" charset="-79"/>
                <a:cs typeface="Aharoni" panose="02010803020104030203" pitchFamily="2" charset="-79"/>
              </a:rPr>
              <a:t>5</a:t>
            </a:r>
            <a:r>
              <a:rPr lang="en-US" sz="1800" b="1" dirty="0">
                <a:solidFill>
                  <a:prstClr val="black"/>
                </a:solidFill>
                <a:effectLst/>
                <a:latin typeface="Aharoni" panose="02010803020104030203" pitchFamily="2" charset="-79"/>
                <a:cs typeface="Aharoni" panose="02010803020104030203" pitchFamily="2" charset="-79"/>
              </a:rPr>
              <a:t> is the Board of Governors’ interpretation of the law.</a:t>
            </a:r>
            <a:br>
              <a:rPr lang="en-US" sz="1800" b="1" dirty="0">
                <a:solidFill>
                  <a:prstClr val="black"/>
                </a:solidFill>
                <a:effectLst/>
                <a:latin typeface="Aharoni" panose="02010803020104030203" pitchFamily="2" charset="-79"/>
                <a:cs typeface="Aharoni" panose="02010803020104030203" pitchFamily="2" charset="-79"/>
              </a:rPr>
            </a:br>
            <a:br>
              <a:rPr lang="en-US" sz="1800" b="1" dirty="0">
                <a:solidFill>
                  <a:prstClr val="black"/>
                </a:solidFill>
                <a:effectLst/>
                <a:latin typeface="Aharoni" panose="02010803020104030203" pitchFamily="2" charset="-79"/>
                <a:cs typeface="Aharoni" panose="02010803020104030203" pitchFamily="2" charset="-79"/>
              </a:rPr>
            </a:br>
            <a:r>
              <a:rPr lang="en-US" sz="1800" b="1" dirty="0">
                <a:solidFill>
                  <a:prstClr val="black"/>
                </a:solidFill>
                <a:effectLst/>
                <a:latin typeface="Aharoni" panose="02010803020104030203" pitchFamily="2" charset="-79"/>
                <a:cs typeface="Aharoni" panose="02010803020104030203" pitchFamily="2" charset="-79"/>
              </a:rPr>
              <a:t>Education Code supersedes Title </a:t>
            </a:r>
            <a:r>
              <a:rPr lang="en-US" sz="2200" b="1" dirty="0">
                <a:solidFill>
                  <a:prstClr val="black"/>
                </a:solidFill>
                <a:effectLst/>
                <a:latin typeface="Aharoni" panose="02010803020104030203" pitchFamily="2" charset="-79"/>
                <a:cs typeface="Aharoni" panose="02010803020104030203" pitchFamily="2" charset="-79"/>
              </a:rPr>
              <a:t>5 </a:t>
            </a:r>
            <a:r>
              <a:rPr lang="en-US" sz="1800" b="1" dirty="0">
                <a:solidFill>
                  <a:prstClr val="black"/>
                </a:solidFill>
                <a:effectLst/>
                <a:latin typeface="Aharoni" panose="02010803020104030203" pitchFamily="2" charset="-79"/>
                <a:cs typeface="Aharoni" panose="02010803020104030203" pitchFamily="2" charset="-79"/>
              </a:rPr>
              <a:t>regulations.</a:t>
            </a:r>
          </a:p>
          <a:p>
            <a:pPr eaLnBrk="1" hangingPunct="1">
              <a:defRPr/>
            </a:pPr>
            <a:endParaRPr lang="en-US" sz="1800" dirty="0">
              <a:solidFill>
                <a:srgbClr val="44546A"/>
              </a:solidFill>
            </a:endParaRPr>
          </a:p>
        </p:txBody>
      </p:sp>
      <p:pic>
        <p:nvPicPr>
          <p:cNvPr id="2" name="Picture 1" descr="A black and white logo&#10;&#10;Description automatically generated">
            <a:extLst>
              <a:ext uri="{FF2B5EF4-FFF2-40B4-BE49-F238E27FC236}">
                <a16:creationId xmlns:a16="http://schemas.microsoft.com/office/drawing/2014/main" id="{35205F66-AA92-A3D9-741E-86ACB3324A01}"/>
              </a:ext>
            </a:extLst>
          </p:cNvPr>
          <p:cNvPicPr>
            <a:picLocks noChangeAspect="1"/>
          </p:cNvPicPr>
          <p:nvPr/>
        </p:nvPicPr>
        <p:blipFill>
          <a:blip r:embed="rId3"/>
          <a:stretch>
            <a:fillRect/>
          </a:stretch>
        </p:blipFill>
        <p:spPr>
          <a:xfrm>
            <a:off x="182917" y="256971"/>
            <a:ext cx="5972175" cy="1104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4" end="4"/>
                                            </p:txEl>
                                          </p:spTgt>
                                        </p:tgtEl>
                                        <p:attrNameLst>
                                          <p:attrName>style.visibility</p:attrName>
                                        </p:attrNameLst>
                                      </p:cBhvr>
                                      <p:to>
                                        <p:strVal val="visible"/>
                                      </p:to>
                                    </p:set>
                                    <p:animEffect transition="in" filter="fade">
                                      <p:cBhvr>
                                        <p:cTn id="7" dur="500"/>
                                        <p:tgtEl>
                                          <p:spTgt spid="7171">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DAC6-07C8-878E-FCD9-5C7DE8E34B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5F234-131D-5590-A893-D00C26B248EA}"/>
              </a:ext>
            </a:extLst>
          </p:cNvPr>
          <p:cNvSpPr>
            <a:spLocks noGrp="1"/>
          </p:cNvSpPr>
          <p:nvPr>
            <p:ph type="title"/>
          </p:nvPr>
        </p:nvSpPr>
        <p:spPr/>
        <p:txBody>
          <a:bodyPr/>
          <a:lstStyle/>
          <a:p>
            <a:r>
              <a:rPr lang="en-US" dirty="0"/>
              <a:t>10+1 and Budget Update</a:t>
            </a:r>
          </a:p>
        </p:txBody>
      </p:sp>
      <p:sp>
        <p:nvSpPr>
          <p:cNvPr id="3" name="Content Placeholder 2">
            <a:extLst>
              <a:ext uri="{FF2B5EF4-FFF2-40B4-BE49-F238E27FC236}">
                <a16:creationId xmlns:a16="http://schemas.microsoft.com/office/drawing/2014/main" id="{80095AB7-52FB-96F0-0AEB-4B57DFCC998B}"/>
              </a:ext>
            </a:extLst>
          </p:cNvPr>
          <p:cNvSpPr>
            <a:spLocks noGrp="1"/>
          </p:cNvSpPr>
          <p:nvPr>
            <p:ph idx="1"/>
          </p:nvPr>
        </p:nvSpPr>
        <p:spPr>
          <a:xfrm>
            <a:off x="129012" y="1825624"/>
            <a:ext cx="8901866" cy="4846637"/>
          </a:xfrm>
        </p:spPr>
        <p:txBody>
          <a:bodyPr>
            <a:normAutofit fontScale="77500" lnSpcReduction="20000"/>
          </a:bodyPr>
          <a:lstStyle/>
          <a:p>
            <a:pPr>
              <a:buNone/>
            </a:pPr>
            <a:r>
              <a:rPr lang="en-US" b="1" dirty="0"/>
              <a:t>1. Curriculum (BP/AP 4020)</a:t>
            </a:r>
            <a:endParaRPr lang="en-US" dirty="0"/>
          </a:p>
          <a:p>
            <a:pPr lvl="1"/>
            <a:r>
              <a:rPr lang="en-US" dirty="0"/>
              <a:t>Funding linked to FTES generation underscores the importance of curriculum that attracts and retains students.</a:t>
            </a:r>
          </a:p>
          <a:p>
            <a:pPr lvl="1"/>
            <a:r>
              <a:rPr lang="en-US" dirty="0"/>
              <a:t>Growth was concentrated in SAC’s credit, CDCP, and special admit programs (dual enrollment).</a:t>
            </a:r>
          </a:p>
          <a:p>
            <a:pPr>
              <a:buNone/>
            </a:pPr>
            <a:r>
              <a:rPr lang="en-US" b="1" dirty="0"/>
              <a:t>2. Degree &amp; Certificate Requirements</a:t>
            </a:r>
            <a:endParaRPr lang="en-US" dirty="0"/>
          </a:p>
          <a:p>
            <a:pPr lvl="1"/>
            <a:r>
              <a:rPr lang="en-US" dirty="0"/>
              <a:t>Higher FTES → Pressure to expand high-demand programs to sustain growth funding.</a:t>
            </a:r>
          </a:p>
          <a:p>
            <a:pPr>
              <a:buNone/>
            </a:pPr>
            <a:r>
              <a:rPr lang="en-US" b="1" dirty="0"/>
              <a:t>4. Educational Program Development</a:t>
            </a:r>
            <a:endParaRPr lang="en-US" dirty="0"/>
          </a:p>
          <a:p>
            <a:pPr lvl="1"/>
            <a:r>
              <a:rPr lang="en-US" dirty="0"/>
              <a:t>New or expanded programs can increase apportionment funding.</a:t>
            </a:r>
          </a:p>
          <a:p>
            <a:pPr>
              <a:buNone/>
            </a:pPr>
            <a:r>
              <a:rPr lang="en-US" b="1" dirty="0"/>
              <a:t>5. Standards &amp; Policies for Student Preparation/Success</a:t>
            </a:r>
            <a:endParaRPr lang="en-US" dirty="0"/>
          </a:p>
          <a:p>
            <a:pPr lvl="1"/>
            <a:r>
              <a:rPr lang="en-US" b="1" dirty="0"/>
              <a:t>70%+ of supplemental funding</a:t>
            </a:r>
            <a:r>
              <a:rPr lang="en-US" dirty="0"/>
              <a:t> tied to SAC’s students (low-income, first-gen, etc.).</a:t>
            </a:r>
          </a:p>
          <a:p>
            <a:pPr lvl="1"/>
            <a:r>
              <a:rPr lang="en-US" dirty="0"/>
              <a:t>Senate role in supporting student equity initiatives is financially critical.</a:t>
            </a:r>
          </a:p>
          <a:p>
            <a:pPr>
              <a:buNone/>
            </a:pPr>
            <a:r>
              <a:rPr lang="en-US" b="1" dirty="0"/>
              <a:t>6. District/College Governance Structures</a:t>
            </a:r>
            <a:endParaRPr lang="en-US" dirty="0"/>
          </a:p>
          <a:p>
            <a:pPr lvl="1"/>
            <a:r>
              <a:rPr lang="en-US" dirty="0"/>
              <a:t>Budget Allocation Model (BAM) shifted </a:t>
            </a:r>
            <a:r>
              <a:rPr lang="en-US" b="1" dirty="0"/>
              <a:t>$5.5M net to SAC</a:t>
            </a:r>
            <a:r>
              <a:rPr lang="en-US" dirty="0"/>
              <a:t>. Senate reps need to monitor how funds flow through committees.</a:t>
            </a:r>
            <a:endParaRPr lang="en-US" sz="2100" dirty="0"/>
          </a:p>
        </p:txBody>
      </p:sp>
      <p:sp>
        <p:nvSpPr>
          <p:cNvPr id="4" name="Slide Number Placeholder 3">
            <a:extLst>
              <a:ext uri="{FF2B5EF4-FFF2-40B4-BE49-F238E27FC236}">
                <a16:creationId xmlns:a16="http://schemas.microsoft.com/office/drawing/2014/main" id="{E197A592-2055-4F89-5536-49CBC34068ED}"/>
              </a:ext>
            </a:extLst>
          </p:cNvPr>
          <p:cNvSpPr>
            <a:spLocks noGrp="1"/>
          </p:cNvSpPr>
          <p:nvPr>
            <p:ph type="sldNum" sz="quarter" idx="12"/>
          </p:nvPr>
        </p:nvSpPr>
        <p:spPr/>
        <p:txBody>
          <a:bodyPr/>
          <a:lstStyle/>
          <a:p>
            <a:fld id="{DA00016E-99F8-9347-A961-82CC4417FFA5}" type="slidenum">
              <a:rPr lang="en-US" altLang="en-US" smtClean="0"/>
              <a:pPr/>
              <a:t>10</a:t>
            </a:fld>
            <a:endParaRPr lang="en-US" altLang="en-US"/>
          </a:p>
        </p:txBody>
      </p:sp>
      <p:pic>
        <p:nvPicPr>
          <p:cNvPr id="5" name="Picture 2">
            <a:extLst>
              <a:ext uri="{FF2B5EF4-FFF2-40B4-BE49-F238E27FC236}">
                <a16:creationId xmlns:a16="http://schemas.microsoft.com/office/drawing/2014/main" id="{5BED4835-40B7-7845-9069-4BE2DC84F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76200"/>
            <a:ext cx="1647757" cy="1504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7610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130F6-647A-AF21-33DC-5B0B1C25B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0E8A2-41A3-60B7-46B8-74F3BAAD0039}"/>
              </a:ext>
            </a:extLst>
          </p:cNvPr>
          <p:cNvSpPr>
            <a:spLocks noGrp="1"/>
          </p:cNvSpPr>
          <p:nvPr>
            <p:ph type="title"/>
          </p:nvPr>
        </p:nvSpPr>
        <p:spPr/>
        <p:txBody>
          <a:bodyPr/>
          <a:lstStyle/>
          <a:p>
            <a:r>
              <a:rPr lang="en-US" dirty="0"/>
              <a:t>10+1 and Budget Update</a:t>
            </a:r>
          </a:p>
        </p:txBody>
      </p:sp>
      <p:sp>
        <p:nvSpPr>
          <p:cNvPr id="3" name="Content Placeholder 2">
            <a:extLst>
              <a:ext uri="{FF2B5EF4-FFF2-40B4-BE49-F238E27FC236}">
                <a16:creationId xmlns:a16="http://schemas.microsoft.com/office/drawing/2014/main" id="{21D7FF49-6E5D-3F92-9503-B666E865DE39}"/>
              </a:ext>
            </a:extLst>
          </p:cNvPr>
          <p:cNvSpPr>
            <a:spLocks noGrp="1"/>
          </p:cNvSpPr>
          <p:nvPr>
            <p:ph idx="1"/>
          </p:nvPr>
        </p:nvSpPr>
        <p:spPr>
          <a:xfrm>
            <a:off x="129012" y="1825624"/>
            <a:ext cx="8901866" cy="4846637"/>
          </a:xfrm>
        </p:spPr>
        <p:txBody>
          <a:bodyPr>
            <a:normAutofit fontScale="92500" lnSpcReduction="20000"/>
          </a:bodyPr>
          <a:lstStyle/>
          <a:p>
            <a:pPr>
              <a:buNone/>
            </a:pPr>
            <a:r>
              <a:rPr lang="en-US" b="1" dirty="0"/>
              <a:t>7. Faculty Roles in Governance</a:t>
            </a:r>
            <a:endParaRPr lang="en-US" dirty="0"/>
          </a:p>
          <a:p>
            <a:pPr lvl="1"/>
            <a:r>
              <a:rPr lang="en-US" dirty="0"/>
              <a:t>Growth funding supported </a:t>
            </a:r>
            <a:r>
              <a:rPr lang="en-US" b="1" dirty="0"/>
              <a:t>new faculty hiring</a:t>
            </a:r>
            <a:r>
              <a:rPr lang="en-US" dirty="0"/>
              <a:t>; Senate input on prioritization is key.</a:t>
            </a:r>
          </a:p>
          <a:p>
            <a:pPr>
              <a:buNone/>
            </a:pPr>
            <a:r>
              <a:rPr lang="en-US" b="1" dirty="0"/>
              <a:t>8. Faculty Roles in Accreditation</a:t>
            </a:r>
            <a:endParaRPr lang="en-US" dirty="0"/>
          </a:p>
          <a:p>
            <a:pPr marL="457200" lvl="1" indent="0">
              <a:buNone/>
            </a:pPr>
            <a:r>
              <a:rPr lang="en-US" dirty="0"/>
              <a:t>Growth metrics and fiscal stability will be reviewed during accreditation; Senate oversight ensures academic integrity amid fiscal growth.</a:t>
            </a:r>
          </a:p>
          <a:p>
            <a:pPr>
              <a:buNone/>
            </a:pPr>
            <a:r>
              <a:rPr lang="en-US" b="1" dirty="0"/>
              <a:t>9. Faculty Professional Development Policies</a:t>
            </a:r>
            <a:endParaRPr lang="en-US" dirty="0"/>
          </a:p>
          <a:p>
            <a:pPr lvl="1"/>
            <a:r>
              <a:rPr lang="en-US" dirty="0"/>
              <a:t>Growth funding enables potential expansion of professional development, tied to enrollment/retention strategies.</a:t>
            </a:r>
          </a:p>
          <a:p>
            <a:pPr>
              <a:buNone/>
            </a:pPr>
            <a:r>
              <a:rPr lang="en-US" b="1" dirty="0"/>
              <a:t>10. Processes for Program Review</a:t>
            </a:r>
            <a:endParaRPr lang="en-US" dirty="0"/>
          </a:p>
          <a:p>
            <a:pPr lvl="1"/>
            <a:r>
              <a:rPr lang="en-US" dirty="0"/>
              <a:t>FTES growth should be analyzed in program review cycles to inform resource allocation and scheduling.</a:t>
            </a:r>
          </a:p>
          <a:p>
            <a:pPr>
              <a:buNone/>
            </a:pPr>
            <a:r>
              <a:rPr lang="en-US" b="1" dirty="0"/>
              <a:t>+1: Other Academic &amp; Professional Matters</a:t>
            </a:r>
            <a:endParaRPr lang="en-US" dirty="0"/>
          </a:p>
          <a:p>
            <a:pPr lvl="1"/>
            <a:r>
              <a:rPr lang="en-US" dirty="0"/>
              <a:t>Ongoing monitoring of state growth caps and SCFF funding volatility is essential.</a:t>
            </a:r>
          </a:p>
        </p:txBody>
      </p:sp>
      <p:sp>
        <p:nvSpPr>
          <p:cNvPr id="4" name="Slide Number Placeholder 3">
            <a:extLst>
              <a:ext uri="{FF2B5EF4-FFF2-40B4-BE49-F238E27FC236}">
                <a16:creationId xmlns:a16="http://schemas.microsoft.com/office/drawing/2014/main" id="{0C63661C-B4B5-FEC5-9A93-2DA255E0B9D2}"/>
              </a:ext>
            </a:extLst>
          </p:cNvPr>
          <p:cNvSpPr>
            <a:spLocks noGrp="1"/>
          </p:cNvSpPr>
          <p:nvPr>
            <p:ph type="sldNum" sz="quarter" idx="12"/>
          </p:nvPr>
        </p:nvSpPr>
        <p:spPr/>
        <p:txBody>
          <a:bodyPr/>
          <a:lstStyle/>
          <a:p>
            <a:fld id="{DA00016E-99F8-9347-A961-82CC4417FFA5}" type="slidenum">
              <a:rPr lang="en-US" altLang="en-US" smtClean="0"/>
              <a:pPr/>
              <a:t>11</a:t>
            </a:fld>
            <a:endParaRPr lang="en-US" altLang="en-US"/>
          </a:p>
        </p:txBody>
      </p:sp>
      <p:pic>
        <p:nvPicPr>
          <p:cNvPr id="5" name="Picture 2">
            <a:extLst>
              <a:ext uri="{FF2B5EF4-FFF2-40B4-BE49-F238E27FC236}">
                <a16:creationId xmlns:a16="http://schemas.microsoft.com/office/drawing/2014/main" id="{030E7E21-3946-E516-7A89-B3DC45D702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169655"/>
            <a:ext cx="1489511" cy="1360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783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5385D-23B9-18C9-BE5D-4821A5E43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1C84E-DC62-BC61-A9F3-023EFDD0EC82}"/>
              </a:ext>
            </a:extLst>
          </p:cNvPr>
          <p:cNvSpPr>
            <a:spLocks noGrp="1"/>
          </p:cNvSpPr>
          <p:nvPr>
            <p:ph type="title"/>
          </p:nvPr>
        </p:nvSpPr>
        <p:spPr>
          <a:xfrm>
            <a:off x="6626" y="-258763"/>
            <a:ext cx="7886700" cy="1325563"/>
          </a:xfrm>
        </p:spPr>
        <p:txBody>
          <a:bodyPr/>
          <a:lstStyle/>
          <a:p>
            <a:r>
              <a:rPr lang="en-US" dirty="0"/>
              <a:t>What to Do If…</a:t>
            </a:r>
          </a:p>
        </p:txBody>
      </p:sp>
      <p:sp>
        <p:nvSpPr>
          <p:cNvPr id="3" name="Content Placeholder 2">
            <a:extLst>
              <a:ext uri="{FF2B5EF4-FFF2-40B4-BE49-F238E27FC236}">
                <a16:creationId xmlns:a16="http://schemas.microsoft.com/office/drawing/2014/main" id="{A2AA7AC4-3239-4D3C-7F04-355E435F793B}"/>
              </a:ext>
            </a:extLst>
          </p:cNvPr>
          <p:cNvSpPr>
            <a:spLocks noGrp="1"/>
          </p:cNvSpPr>
          <p:nvPr>
            <p:ph idx="1"/>
          </p:nvPr>
        </p:nvSpPr>
        <p:spPr>
          <a:xfrm>
            <a:off x="9939" y="685800"/>
            <a:ext cx="9144000" cy="4419600"/>
          </a:xfrm>
          <a:solidFill>
            <a:srgbClr val="FFFFFF"/>
          </a:solidFill>
        </p:spPr>
        <p:txBody>
          <a:bodyPr>
            <a:noAutofit/>
          </a:bodyPr>
          <a:lstStyle/>
          <a:p>
            <a:pPr>
              <a:buNone/>
            </a:pPr>
            <a:r>
              <a:rPr lang="en-US" sz="1800" b="1" dirty="0"/>
              <a:t>…you’re unsure if an item is a 10+1 matter</a:t>
            </a:r>
          </a:p>
          <a:p>
            <a:pPr>
              <a:buNone/>
            </a:pPr>
            <a:r>
              <a:rPr lang="en-US" sz="1800" b="1" dirty="0"/>
              <a:t>→ </a:t>
            </a:r>
            <a:r>
              <a:rPr lang="en-US" sz="1800" dirty="0"/>
              <a:t>Ask the Senate President or Exec Team. If it involves curriculum, program review, planning, or budget processes, Senate likely has a role.</a:t>
            </a:r>
          </a:p>
          <a:p>
            <a:pPr>
              <a:buNone/>
            </a:pPr>
            <a:r>
              <a:rPr lang="en-US" sz="1800" b="1" dirty="0"/>
              <a:t>…you feel faculty input was bypassed</a:t>
            </a:r>
          </a:p>
          <a:p>
            <a:pPr>
              <a:buNone/>
            </a:pPr>
            <a:r>
              <a:rPr lang="en-US" sz="1800" b="1" dirty="0"/>
              <a:t>→ </a:t>
            </a:r>
            <a:r>
              <a:rPr lang="en-US" sz="1800" dirty="0"/>
              <a:t>Bring it to Senate (email/public comment). The Senate can request the item return to collegial consultation (Title 5 §53200).</a:t>
            </a:r>
          </a:p>
          <a:p>
            <a:pPr>
              <a:buNone/>
            </a:pPr>
            <a:r>
              <a:rPr lang="en-US" sz="1800" b="1" dirty="0"/>
              <a:t>…a committee assignment needs to be filled</a:t>
            </a:r>
          </a:p>
          <a:p>
            <a:pPr>
              <a:buNone/>
            </a:pPr>
            <a:r>
              <a:rPr lang="en-US" sz="1800" b="1" dirty="0"/>
              <a:t>→ </a:t>
            </a:r>
            <a:r>
              <a:rPr lang="en-US" sz="1800" dirty="0"/>
              <a:t>Refer the request back to the Senate. Faculty appointments to governance committees are made through the Senate.</a:t>
            </a:r>
          </a:p>
          <a:p>
            <a:pPr>
              <a:buNone/>
            </a:pPr>
            <a:r>
              <a:rPr lang="en-US" sz="1800" b="1" dirty="0"/>
              <a:t>…there are funding or budget allocation questions</a:t>
            </a:r>
          </a:p>
          <a:p>
            <a:pPr>
              <a:buNone/>
            </a:pPr>
            <a:r>
              <a:rPr lang="en-US" sz="1800" b="1" dirty="0"/>
              <a:t>→ </a:t>
            </a:r>
            <a:r>
              <a:rPr lang="en-US" sz="1800" dirty="0"/>
              <a:t>Ask how the decision aligns with program review outcomes, CEP/strategic goals, and BAM. Senate has purview under 10+1 #10.</a:t>
            </a:r>
          </a:p>
          <a:p>
            <a:pPr>
              <a:buNone/>
            </a:pPr>
            <a:r>
              <a:rPr lang="en-US" sz="1800" b="1" dirty="0"/>
              <a:t>…you’re not sure how to represent Senate’s position</a:t>
            </a:r>
          </a:p>
          <a:p>
            <a:pPr>
              <a:buNone/>
            </a:pPr>
            <a:r>
              <a:rPr lang="en-US" sz="1800" b="1" dirty="0"/>
              <a:t>→ </a:t>
            </a:r>
            <a:r>
              <a:rPr lang="en-US" sz="1800" dirty="0"/>
              <a:t>Senators represent the Academic Senate, not just departments. Report back, gather feedback, return with Senate’s recommendation.</a:t>
            </a:r>
          </a:p>
          <a:p>
            <a:pPr>
              <a:buNone/>
            </a:pPr>
            <a:r>
              <a:rPr lang="en-US" sz="1800" b="1" dirty="0"/>
              <a:t>Never hurts to ask by reaching out to Senate Exec members and Senators. </a:t>
            </a:r>
            <a:endParaRPr lang="en-US" sz="1800" dirty="0"/>
          </a:p>
        </p:txBody>
      </p:sp>
      <p:sp>
        <p:nvSpPr>
          <p:cNvPr id="4" name="Slide Number Placeholder 3">
            <a:extLst>
              <a:ext uri="{FF2B5EF4-FFF2-40B4-BE49-F238E27FC236}">
                <a16:creationId xmlns:a16="http://schemas.microsoft.com/office/drawing/2014/main" id="{06E8746A-081A-E3F7-F1DD-D15D69257E57}"/>
              </a:ext>
            </a:extLst>
          </p:cNvPr>
          <p:cNvSpPr>
            <a:spLocks noGrp="1"/>
          </p:cNvSpPr>
          <p:nvPr>
            <p:ph type="sldNum" sz="quarter" idx="12"/>
          </p:nvPr>
        </p:nvSpPr>
        <p:spPr/>
        <p:txBody>
          <a:bodyPr/>
          <a:lstStyle/>
          <a:p>
            <a:fld id="{DA00016E-99F8-9347-A961-82CC4417FFA5}" type="slidenum">
              <a:rPr lang="en-US" altLang="en-US" smtClean="0"/>
              <a:pPr/>
              <a:t>12</a:t>
            </a:fld>
            <a:endParaRPr lang="en-US" altLang="en-US"/>
          </a:p>
        </p:txBody>
      </p:sp>
      <p:pic>
        <p:nvPicPr>
          <p:cNvPr id="5" name="Picture 2">
            <a:extLst>
              <a:ext uri="{FF2B5EF4-FFF2-40B4-BE49-F238E27FC236}">
                <a16:creationId xmlns:a16="http://schemas.microsoft.com/office/drawing/2014/main" id="{59A20BD4-1D12-EFC7-D928-A0AA8A2707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326" y="74786"/>
            <a:ext cx="1066800" cy="974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51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C3AFB04-FADA-0FB4-2013-D9AF2D5F6856}"/>
              </a:ext>
            </a:extLst>
          </p:cNvPr>
          <p:cNvSpPr txBox="1">
            <a:spLocks noGrp="1"/>
          </p:cNvSpPr>
          <p:nvPr>
            <p:ph type="ctrTitle"/>
          </p:nvPr>
        </p:nvSpPr>
        <p:spPr>
          <a:xfrm>
            <a:off x="641350" y="1602987"/>
            <a:ext cx="7772400" cy="1477962"/>
          </a:xfrm>
        </p:spPr>
        <p:txBody>
          <a:bodyPr>
            <a:spAutoFit/>
          </a:bodyPr>
          <a:lstStyle/>
          <a:p>
            <a:pPr algn="l" eaLnBrk="1" hangingPunct="1">
              <a:lnSpc>
                <a:spcPct val="100000"/>
              </a:lnSpc>
              <a:defRPr/>
            </a:pPr>
            <a:r>
              <a:rPr lang="en-US" sz="1800" b="1" dirty="0">
                <a:solidFill>
                  <a:schemeClr val="tx1"/>
                </a:solidFill>
                <a:latin typeface="+mn-lt"/>
                <a:cs typeface="Aharoni" panose="02010803020104030203" pitchFamily="2" charset="-79"/>
              </a:rPr>
              <a:t>RSCCD </a:t>
            </a:r>
            <a:br>
              <a:rPr lang="en-US" sz="1800" b="1" dirty="0">
                <a:solidFill>
                  <a:schemeClr val="tx1"/>
                </a:solidFill>
                <a:latin typeface="+mn-lt"/>
                <a:cs typeface="Aharoni" panose="02010803020104030203" pitchFamily="2" charset="-79"/>
              </a:rPr>
            </a:br>
            <a:r>
              <a:rPr lang="en-US" sz="1800" b="1" dirty="0">
                <a:solidFill>
                  <a:srgbClr val="0070C0"/>
                </a:solidFill>
                <a:latin typeface="+mn-lt"/>
                <a:cs typeface="Aharoni" panose="02010803020104030203" pitchFamily="2" charset="-79"/>
              </a:rPr>
              <a:t>Board Policies (BP) </a:t>
            </a:r>
            <a:r>
              <a:rPr lang="en-US" sz="1800" dirty="0">
                <a:solidFill>
                  <a:srgbClr val="0070C0"/>
                </a:solidFill>
                <a:latin typeface="+mn-lt"/>
                <a:cs typeface="Aharoni" panose="02010803020104030203" pitchFamily="2" charset="-79"/>
              </a:rPr>
              <a:t>to implement laws and regulations </a:t>
            </a:r>
            <a:br>
              <a:rPr lang="en-US" sz="1800" dirty="0">
                <a:solidFill>
                  <a:srgbClr val="0070C0"/>
                </a:solidFill>
                <a:latin typeface="+mn-lt"/>
                <a:cs typeface="Aharoni" panose="02010803020104030203" pitchFamily="2" charset="-79"/>
              </a:rPr>
            </a:br>
            <a:r>
              <a:rPr lang="en-US" sz="1800" b="1" dirty="0">
                <a:solidFill>
                  <a:schemeClr val="tx1"/>
                </a:solidFill>
                <a:latin typeface="+mn-lt"/>
                <a:cs typeface="Aharoni" panose="02010803020104030203" pitchFamily="2" charset="-79"/>
              </a:rPr>
              <a:t>and</a:t>
            </a:r>
            <a:r>
              <a:rPr lang="en-US" sz="1800" b="1" dirty="0">
                <a:latin typeface="+mn-lt"/>
                <a:cs typeface="Aharoni" panose="02010803020104030203" pitchFamily="2" charset="-79"/>
              </a:rPr>
              <a:t> </a:t>
            </a:r>
            <a:br>
              <a:rPr lang="en-US" sz="1800" b="1" dirty="0">
                <a:latin typeface="+mn-lt"/>
                <a:cs typeface="Aharoni" panose="02010803020104030203" pitchFamily="2" charset="-79"/>
              </a:rPr>
            </a:br>
            <a:r>
              <a:rPr lang="en-US" sz="1800" b="1" dirty="0">
                <a:solidFill>
                  <a:srgbClr val="0070C0"/>
                </a:solidFill>
                <a:latin typeface="+mn-lt"/>
                <a:cs typeface="Aharoni" panose="02010803020104030203" pitchFamily="2" charset="-79"/>
              </a:rPr>
              <a:t>Administrative Regulations (AR) </a:t>
            </a:r>
            <a:r>
              <a:rPr lang="en-US" sz="1800" dirty="0">
                <a:solidFill>
                  <a:srgbClr val="0070C0"/>
                </a:solidFill>
                <a:latin typeface="+mn-lt"/>
                <a:cs typeface="Aharoni" panose="02010803020104030203" pitchFamily="2" charset="-79"/>
              </a:rPr>
              <a:t>to provide procedural guidance and clarification concerning the implementation of Board Policies</a:t>
            </a:r>
          </a:p>
        </p:txBody>
      </p:sp>
      <p:pic>
        <p:nvPicPr>
          <p:cNvPr id="17411" name="Picture 7">
            <a:extLst>
              <a:ext uri="{FF2B5EF4-FFF2-40B4-BE49-F238E27FC236}">
                <a16:creationId xmlns:a16="http://schemas.microsoft.com/office/drawing/2014/main" id="{E9FA030F-D6C3-00F0-232F-FDB6442C6F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5435" t="12907" r="28206" b="32555"/>
          <a:stretch>
            <a:fillRect/>
          </a:stretch>
        </p:blipFill>
        <p:spPr bwMode="auto">
          <a:xfrm>
            <a:off x="641350" y="3257550"/>
            <a:ext cx="423862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TextBox 10">
            <a:extLst>
              <a:ext uri="{FF2B5EF4-FFF2-40B4-BE49-F238E27FC236}">
                <a16:creationId xmlns:a16="http://schemas.microsoft.com/office/drawing/2014/main" id="{2DD19A06-DF6F-AEF6-E039-E356F892396C}"/>
              </a:ext>
            </a:extLst>
          </p:cNvPr>
          <p:cNvSpPr txBox="1">
            <a:spLocks noChangeArrowheads="1"/>
          </p:cNvSpPr>
          <p:nvPr/>
        </p:nvSpPr>
        <p:spPr bwMode="auto">
          <a:xfrm>
            <a:off x="5003800" y="5935663"/>
            <a:ext cx="3794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600">
                <a:solidFill>
                  <a:srgbClr val="000000"/>
                </a:solidFill>
              </a:rPr>
              <a:t>https://rsccd.edu/Trustees/Pages/policies-and-regulations.aspx</a:t>
            </a:r>
          </a:p>
        </p:txBody>
      </p:sp>
      <p:pic>
        <p:nvPicPr>
          <p:cNvPr id="3" name="Picture 2" descr="A black and white logo&#10;&#10;Description automatically generated">
            <a:extLst>
              <a:ext uri="{FF2B5EF4-FFF2-40B4-BE49-F238E27FC236}">
                <a16:creationId xmlns:a16="http://schemas.microsoft.com/office/drawing/2014/main" id="{0CB63BA8-0F1D-4EA1-B759-2EFA2A07A09C}"/>
              </a:ext>
            </a:extLst>
          </p:cNvPr>
          <p:cNvPicPr>
            <a:picLocks noChangeAspect="1"/>
          </p:cNvPicPr>
          <p:nvPr/>
        </p:nvPicPr>
        <p:blipFill>
          <a:blip r:embed="rId4"/>
          <a:stretch>
            <a:fillRect/>
          </a:stretch>
        </p:blipFill>
        <p:spPr>
          <a:xfrm>
            <a:off x="182917" y="256971"/>
            <a:ext cx="5972175" cy="1104900"/>
          </a:xfrm>
          <a:prstGeom prst="rect">
            <a:avLst/>
          </a:prstGeom>
        </p:spPr>
      </p:pic>
      <p:pic>
        <p:nvPicPr>
          <p:cNvPr id="4" name="Picture 3" descr="A qr code on a white background&#10;&#10;Description automatically generated">
            <a:extLst>
              <a:ext uri="{FF2B5EF4-FFF2-40B4-BE49-F238E27FC236}">
                <a16:creationId xmlns:a16="http://schemas.microsoft.com/office/drawing/2014/main" id="{4C03149D-8C71-5BA4-1207-7F90CBCBC0F5}"/>
              </a:ext>
            </a:extLst>
          </p:cNvPr>
          <p:cNvPicPr>
            <a:picLocks noChangeAspect="1"/>
          </p:cNvPicPr>
          <p:nvPr/>
        </p:nvPicPr>
        <p:blipFill>
          <a:blip r:embed="rId5"/>
          <a:stretch>
            <a:fillRect/>
          </a:stretch>
        </p:blipFill>
        <p:spPr>
          <a:xfrm>
            <a:off x="5115293" y="2961744"/>
            <a:ext cx="2857500" cy="28575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Subtitle 2">
            <a:extLst>
              <a:ext uri="{FF2B5EF4-FFF2-40B4-BE49-F238E27FC236}">
                <a16:creationId xmlns:a16="http://schemas.microsoft.com/office/drawing/2014/main" id="{61FB052D-6B7B-F73C-AEB1-2161CE0D41D2}"/>
              </a:ext>
            </a:extLst>
          </p:cNvPr>
          <p:cNvSpPr>
            <a:spLocks noGrp="1"/>
          </p:cNvSpPr>
          <p:nvPr>
            <p:ph type="subTitle" idx="1"/>
          </p:nvPr>
        </p:nvSpPr>
        <p:spPr>
          <a:xfrm>
            <a:off x="963613" y="2832100"/>
            <a:ext cx="8180387" cy="1655763"/>
          </a:xfrm>
        </p:spPr>
        <p:txBody>
          <a:bodyPr/>
          <a:lstStyle/>
          <a:p>
            <a:pPr algn="l" eaLnBrk="1" hangingPunct="1">
              <a:buFontTx/>
              <a:buNone/>
              <a:defRPr/>
            </a:pPr>
            <a:r>
              <a:rPr lang="en-US" b="1" dirty="0">
                <a:solidFill>
                  <a:schemeClr val="accent1">
                    <a:lumMod val="75000"/>
                  </a:schemeClr>
                </a:solidFill>
              </a:rPr>
              <a:t>Representation from four groups, what are they? </a:t>
            </a:r>
          </a:p>
          <a:p>
            <a:pPr algn="l" eaLnBrk="1" hangingPunct="1">
              <a:buFont typeface="Tahoma" pitchFamily="-100" charset="0"/>
              <a:buAutoNum type="arabicPeriod"/>
              <a:defRPr/>
            </a:pPr>
            <a:r>
              <a:rPr lang="en-US" dirty="0">
                <a:solidFill>
                  <a:schemeClr val="accent1">
                    <a:lumMod val="75000"/>
                  </a:schemeClr>
                </a:solidFill>
              </a:rPr>
              <a:t>Faculty- </a:t>
            </a:r>
            <a:r>
              <a:rPr lang="en-US" dirty="0">
                <a:solidFill>
                  <a:schemeClr val="tx1"/>
                </a:solidFill>
              </a:rPr>
              <a:t>Education Code 70902 (b)(7) &amp; Title 5 § 53200  </a:t>
            </a:r>
          </a:p>
          <a:p>
            <a:pPr algn="l" eaLnBrk="1" hangingPunct="1">
              <a:buFont typeface="Tahoma" pitchFamily="-100" charset="0"/>
              <a:buAutoNum type="arabicPeriod"/>
              <a:defRPr/>
            </a:pPr>
            <a:r>
              <a:rPr lang="en-US" dirty="0">
                <a:solidFill>
                  <a:schemeClr val="accent1">
                    <a:lumMod val="75000"/>
                  </a:schemeClr>
                </a:solidFill>
              </a:rPr>
              <a:t>Classified - </a:t>
            </a:r>
            <a:r>
              <a:rPr lang="en-US" dirty="0">
                <a:solidFill>
                  <a:schemeClr val="tx1"/>
                </a:solidFill>
              </a:rPr>
              <a:t>Education Code 70902 (b)(7) &amp;TITLE 5 §51023.5 (a)</a:t>
            </a:r>
          </a:p>
          <a:p>
            <a:pPr algn="l" eaLnBrk="1" hangingPunct="1">
              <a:buFont typeface="Tahoma" pitchFamily="-100" charset="0"/>
              <a:buAutoNum type="arabicPeriod"/>
              <a:defRPr/>
            </a:pPr>
            <a:r>
              <a:rPr lang="en-US" dirty="0">
                <a:solidFill>
                  <a:schemeClr val="accent1">
                    <a:lumMod val="75000"/>
                  </a:schemeClr>
                </a:solidFill>
              </a:rPr>
              <a:t>Students - </a:t>
            </a:r>
            <a:r>
              <a:rPr lang="en-US" dirty="0">
                <a:solidFill>
                  <a:schemeClr val="tx1"/>
                </a:solidFill>
              </a:rPr>
              <a:t>Education Code 70902 (b)(7) &amp; TITLE 5 §51023.7 (a)</a:t>
            </a:r>
          </a:p>
          <a:p>
            <a:pPr algn="l" eaLnBrk="1" hangingPunct="1">
              <a:buFont typeface="Tahoma" pitchFamily="-100" charset="0"/>
              <a:buAutoNum type="arabicPeriod"/>
              <a:defRPr/>
            </a:pPr>
            <a:r>
              <a:rPr lang="en-US" dirty="0">
                <a:solidFill>
                  <a:schemeClr val="accent1">
                    <a:lumMod val="75000"/>
                  </a:schemeClr>
                </a:solidFill>
              </a:rPr>
              <a:t>Administration – </a:t>
            </a:r>
            <a:r>
              <a:rPr lang="en-US" dirty="0">
                <a:solidFill>
                  <a:schemeClr val="tx1"/>
                </a:solidFill>
              </a:rPr>
              <a:t>Not Addressed in Title 5</a:t>
            </a:r>
            <a:endParaRPr lang="en-US" altLang="en-US" dirty="0">
              <a:solidFill>
                <a:schemeClr val="tx1"/>
              </a:solidFill>
            </a:endParaRPr>
          </a:p>
        </p:txBody>
      </p:sp>
      <p:sp>
        <p:nvSpPr>
          <p:cNvPr id="4" name="Title 1">
            <a:extLst>
              <a:ext uri="{FF2B5EF4-FFF2-40B4-BE49-F238E27FC236}">
                <a16:creationId xmlns:a16="http://schemas.microsoft.com/office/drawing/2014/main" id="{62D1CCF7-499F-03D6-4F7A-F1CBBCD62447}"/>
              </a:ext>
            </a:extLst>
          </p:cNvPr>
          <p:cNvSpPr>
            <a:spLocks noGrp="1"/>
          </p:cNvSpPr>
          <p:nvPr>
            <p:ph type="ctrTitle"/>
          </p:nvPr>
        </p:nvSpPr>
        <p:spPr>
          <a:xfrm>
            <a:off x="838200" y="1609725"/>
            <a:ext cx="7772400" cy="1222375"/>
          </a:xfrm>
          <a:ln>
            <a:miter lim="800000"/>
            <a:headEnd/>
            <a:tailEnd/>
          </a:ln>
        </p:spPr>
        <p:txBody>
          <a:bodyPr anchor="ct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Arial" pitchFamily="-100" charset="0"/>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eaLnBrk="1" hangingPunct="1">
              <a:defRPr/>
            </a:pPr>
            <a:r>
              <a:rPr lang="en-US" sz="3600" dirty="0"/>
              <a:t>What Constitutes a Participatory Governance Committee?</a:t>
            </a:r>
          </a:p>
        </p:txBody>
      </p:sp>
      <p:sp>
        <p:nvSpPr>
          <p:cNvPr id="3" name="TextBox 2">
            <a:extLst>
              <a:ext uri="{FF2B5EF4-FFF2-40B4-BE49-F238E27FC236}">
                <a16:creationId xmlns:a16="http://schemas.microsoft.com/office/drawing/2014/main" id="{030E4289-491C-BB5F-DD1A-005FD350D25E}"/>
              </a:ext>
            </a:extLst>
          </p:cNvPr>
          <p:cNvSpPr txBox="1">
            <a:spLocks noChangeArrowheads="1"/>
          </p:cNvSpPr>
          <p:nvPr/>
        </p:nvSpPr>
        <p:spPr bwMode="auto">
          <a:xfrm>
            <a:off x="1311275" y="5159375"/>
            <a:ext cx="663575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2400" b="1" dirty="0">
                <a:solidFill>
                  <a:srgbClr val="000000"/>
                </a:solidFill>
              </a:rPr>
              <a:t>Faculty, Classified and Students have a legal right to PARTICIPATE EFFECTIVELY in District and College Governance. </a:t>
            </a:r>
          </a:p>
        </p:txBody>
      </p:sp>
      <p:pic>
        <p:nvPicPr>
          <p:cNvPr id="5" name="Picture 4" descr="A black and white logo&#10;&#10;Description automatically generated">
            <a:extLst>
              <a:ext uri="{FF2B5EF4-FFF2-40B4-BE49-F238E27FC236}">
                <a16:creationId xmlns:a16="http://schemas.microsoft.com/office/drawing/2014/main" id="{5142DEE9-FD72-D325-4352-3DA984971F6B}"/>
              </a:ext>
            </a:extLst>
          </p:cNvPr>
          <p:cNvPicPr>
            <a:picLocks noChangeAspect="1"/>
          </p:cNvPicPr>
          <p:nvPr/>
        </p:nvPicPr>
        <p:blipFill>
          <a:blip r:embed="rId3"/>
          <a:stretch>
            <a:fillRect/>
          </a:stretch>
        </p:blipFill>
        <p:spPr>
          <a:xfrm>
            <a:off x="182917" y="256971"/>
            <a:ext cx="5972175" cy="1104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fade">
                                      <p:cBhvr>
                                        <p:cTn id="7" dur="500"/>
                                        <p:tgtEl>
                                          <p:spTgt spid="717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fade">
                                      <p:cBhvr>
                                        <p:cTn id="12" dur="500"/>
                                        <p:tgtEl>
                                          <p:spTgt spid="717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171">
                                            <p:txEl>
                                              <p:pRg st="3" end="3"/>
                                            </p:txEl>
                                          </p:spTgt>
                                        </p:tgtEl>
                                        <p:attrNameLst>
                                          <p:attrName>style.visibility</p:attrName>
                                        </p:attrNameLst>
                                      </p:cBhvr>
                                      <p:to>
                                        <p:strVal val="visible"/>
                                      </p:to>
                                    </p:set>
                                    <p:animEffect transition="in" filter="fade">
                                      <p:cBhvr>
                                        <p:cTn id="17" dur="500"/>
                                        <p:tgtEl>
                                          <p:spTgt spid="717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fade">
                                      <p:cBhvr>
                                        <p:cTn id="22" dur="500"/>
                                        <p:tgtEl>
                                          <p:spTgt spid="717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A62D083-82BF-51CC-B1D0-268B67C551E7}"/>
              </a:ext>
            </a:extLst>
          </p:cNvPr>
          <p:cNvSpPr>
            <a:spLocks noGrp="1"/>
          </p:cNvSpPr>
          <p:nvPr>
            <p:ph type="ctrTitle"/>
          </p:nvPr>
        </p:nvSpPr>
        <p:spPr>
          <a:xfrm>
            <a:off x="685800" y="2073275"/>
            <a:ext cx="7772400" cy="1220788"/>
          </a:xfrm>
          <a:ln>
            <a:miter lim="800000"/>
            <a:headEnd/>
            <a:tailEnd/>
          </a:ln>
        </p:spPr>
        <p:txBody>
          <a:bodyPr anchor="ctr">
            <a:noAutofit/>
          </a:bodyPr>
          <a:lstStyle/>
          <a:p>
            <a:pPr algn="l" eaLnBrk="1" hangingPunct="1">
              <a:defRPr/>
            </a:pPr>
            <a:r>
              <a:rPr lang="en-US" altLang="en-US" sz="3200">
                <a:solidFill>
                  <a:schemeClr val="tx2"/>
                </a:solidFill>
                <a:effectLst>
                  <a:outerShdw blurRad="38100" dist="38100" dir="2700000" algn="tl">
                    <a:srgbClr val="C0C0C0"/>
                  </a:outerShdw>
                </a:effectLst>
                <a:cs typeface="Arial" panose="020B0604020202020204" pitchFamily="34" charset="0"/>
              </a:rPr>
              <a:t>The Academic Senate’s  “primary function is to make recommendations with respect to academic and professional matters.”</a:t>
            </a:r>
            <a:br>
              <a:rPr lang="en-US" altLang="en-US" sz="3200">
                <a:solidFill>
                  <a:schemeClr val="tx2"/>
                </a:solidFill>
                <a:effectLst>
                  <a:outerShdw blurRad="38100" dist="38100" dir="2700000" algn="tl">
                    <a:srgbClr val="C0C0C0"/>
                  </a:outerShdw>
                </a:effectLst>
                <a:cs typeface="Arial" panose="020B0604020202020204" pitchFamily="34" charset="0"/>
              </a:rPr>
            </a:br>
            <a:r>
              <a:rPr lang="en-US" altLang="en-US" sz="3200">
                <a:solidFill>
                  <a:schemeClr val="tx2"/>
                </a:solidFill>
                <a:effectLst>
                  <a:outerShdw blurRad="38100" dist="38100" dir="2700000" algn="tl">
                    <a:srgbClr val="C0C0C0"/>
                  </a:outerShdw>
                </a:effectLst>
                <a:cs typeface="Arial" panose="020B0604020202020204" pitchFamily="34" charset="0"/>
              </a:rPr>
              <a:t>					TITLE 5 § 53200</a:t>
            </a:r>
            <a:br>
              <a:rPr lang="en-US" altLang="en-US" sz="3200">
                <a:solidFill>
                  <a:schemeClr val="tx2"/>
                </a:solidFill>
                <a:effectLst>
                  <a:outerShdw blurRad="38100" dist="38100" dir="2700000" algn="tl">
                    <a:srgbClr val="C0C0C0"/>
                  </a:outerShdw>
                </a:effectLst>
                <a:cs typeface="Arial" panose="020B0604020202020204" pitchFamily="34" charset="0"/>
              </a:rPr>
            </a:br>
            <a:endParaRPr lang="en-US" altLang="en-US" sz="3200">
              <a:solidFill>
                <a:schemeClr val="tx2"/>
              </a:solidFill>
              <a:effectLst>
                <a:outerShdw blurRad="38100" dist="38100" dir="2700000" algn="tl">
                  <a:srgbClr val="C0C0C0"/>
                </a:outerShdw>
              </a:effectLst>
              <a:cs typeface="Arial" panose="020B0604020202020204" pitchFamily="34" charset="0"/>
            </a:endParaRPr>
          </a:p>
        </p:txBody>
      </p:sp>
      <p:sp>
        <p:nvSpPr>
          <p:cNvPr id="23555" name="TextBox 5">
            <a:extLst>
              <a:ext uri="{FF2B5EF4-FFF2-40B4-BE49-F238E27FC236}">
                <a16:creationId xmlns:a16="http://schemas.microsoft.com/office/drawing/2014/main" id="{186D4DD2-DF63-B7F3-D75A-7E8416917E7D}"/>
              </a:ext>
            </a:extLst>
          </p:cNvPr>
          <p:cNvSpPr txBox="1">
            <a:spLocks noChangeArrowheads="1"/>
          </p:cNvSpPr>
          <p:nvPr/>
        </p:nvSpPr>
        <p:spPr bwMode="auto">
          <a:xfrm>
            <a:off x="954088" y="3990975"/>
            <a:ext cx="75041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2200">
                <a:solidFill>
                  <a:srgbClr val="0A0A0A"/>
                </a:solidFill>
                <a:latin typeface="Lato" panose="020F0502020204030203" pitchFamily="34" charset="0"/>
              </a:rPr>
              <a:t>Sections 53200 (c), "</a:t>
            </a:r>
            <a:r>
              <a:rPr lang="en-US" altLang="en-US" sz="2200" b="1">
                <a:solidFill>
                  <a:srgbClr val="0A0A0A"/>
                </a:solidFill>
                <a:latin typeface="Lato" panose="020F0502020204030203" pitchFamily="34" charset="0"/>
              </a:rPr>
              <a:t>Academic and professional matters</a:t>
            </a:r>
            <a:r>
              <a:rPr lang="en-US" altLang="en-US" sz="2200">
                <a:solidFill>
                  <a:srgbClr val="0A0A0A"/>
                </a:solidFill>
                <a:latin typeface="Lato" panose="020F0502020204030203" pitchFamily="34" charset="0"/>
              </a:rPr>
              <a:t>" mean the following policy development and implementation matters…</a:t>
            </a:r>
            <a:endParaRPr lang="en-US" altLang="en-US" sz="2200">
              <a:solidFill>
                <a:srgbClr val="000000"/>
              </a:solidFill>
            </a:endParaRPr>
          </a:p>
        </p:txBody>
      </p:sp>
      <p:sp>
        <p:nvSpPr>
          <p:cNvPr id="5" name="Title 1">
            <a:extLst>
              <a:ext uri="{FF2B5EF4-FFF2-40B4-BE49-F238E27FC236}">
                <a16:creationId xmlns:a16="http://schemas.microsoft.com/office/drawing/2014/main" id="{11AA704A-D4BE-B9D3-4073-26CCEA876529}"/>
              </a:ext>
            </a:extLst>
          </p:cNvPr>
          <p:cNvSpPr txBox="1">
            <a:spLocks/>
          </p:cNvSpPr>
          <p:nvPr/>
        </p:nvSpPr>
        <p:spPr bwMode="auto">
          <a:xfrm>
            <a:off x="1287463" y="5099050"/>
            <a:ext cx="7680325" cy="1222375"/>
          </a:xfrm>
          <a:prstGeom prst="rect">
            <a:avLst/>
          </a:prstGeom>
          <a:noFill/>
          <a:ln w="9525">
            <a:noFill/>
            <a:miter lim="800000"/>
            <a:headEnd/>
            <a:tailEnd/>
          </a:ln>
          <a:effectLst/>
        </p:spPr>
        <p:txBody>
          <a:bodyPr anchor="ctr"/>
          <a:lstStyle>
            <a:lvl1pPr algn="l" rtl="0" eaLnBrk="0" fontAlgn="base" hangingPunct="0">
              <a:lnSpc>
                <a:spcPct val="90000"/>
              </a:lnSpc>
              <a:spcBef>
                <a:spcPct val="0"/>
              </a:spcBef>
              <a:spcAft>
                <a:spcPct val="0"/>
              </a:spcAft>
              <a:defRPr sz="4400" kern="1200">
                <a:solidFill>
                  <a:schemeClr val="tx2"/>
                </a:solidFill>
                <a:effectLst>
                  <a:outerShdw blurRad="38100" dist="38100" dir="2700000" algn="tl">
                    <a:srgbClr val="000000"/>
                  </a:outerShdw>
                </a:effectLst>
                <a:latin typeface="+mj-lt"/>
                <a:ea typeface="Arial" pitchFamily="-100" charset="0"/>
                <a:cs typeface="+mj-cs"/>
              </a:defRPr>
            </a:lvl1pPr>
            <a:lvl2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2pPr>
            <a:lvl3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3pPr>
            <a:lvl4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4pPr>
            <a:lvl5pPr algn="l" rtl="0" eaLnBrk="0" fontAlgn="base" hangingPunct="0">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5pPr>
            <a:lvl6pPr marL="4572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lnSpc>
                <a:spcPct val="90000"/>
              </a:lnSpc>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eaLnBrk="1" hangingPunct="1">
              <a:defRPr/>
            </a:pPr>
            <a:r>
              <a:rPr lang="en-US" sz="2400" b="1" dirty="0">
                <a:solidFill>
                  <a:srgbClr val="0070C0"/>
                </a:solidFill>
                <a:effectLst/>
                <a:latin typeface="Calibri"/>
                <a:cs typeface="Aharoni" panose="02010803020104030203" pitchFamily="2" charset="-79"/>
              </a:rPr>
              <a:t>What constitutes academic and professional matters? </a:t>
            </a:r>
          </a:p>
          <a:p>
            <a:pPr eaLnBrk="1" hangingPunct="1">
              <a:defRPr/>
            </a:pPr>
            <a:endParaRPr lang="en-US" sz="1800" dirty="0">
              <a:solidFill>
                <a:srgbClr val="44546A"/>
              </a:solidFill>
            </a:endParaRPr>
          </a:p>
        </p:txBody>
      </p:sp>
      <p:pic>
        <p:nvPicPr>
          <p:cNvPr id="3" name="Picture 2" descr="A black and white logo&#10;&#10;Description automatically generated">
            <a:extLst>
              <a:ext uri="{FF2B5EF4-FFF2-40B4-BE49-F238E27FC236}">
                <a16:creationId xmlns:a16="http://schemas.microsoft.com/office/drawing/2014/main" id="{C88D71D6-0D02-6A0D-47FF-6D523EE6459B}"/>
              </a:ext>
            </a:extLst>
          </p:cNvPr>
          <p:cNvPicPr>
            <a:picLocks noChangeAspect="1"/>
          </p:cNvPicPr>
          <p:nvPr/>
        </p:nvPicPr>
        <p:blipFill>
          <a:blip r:embed="rId3"/>
          <a:stretch>
            <a:fillRect/>
          </a:stretch>
        </p:blipFill>
        <p:spPr>
          <a:xfrm>
            <a:off x="683286" y="286405"/>
            <a:ext cx="5972175" cy="1104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E38D08-44A1-2D95-62C4-432BE96D9CBE}"/>
              </a:ext>
            </a:extLst>
          </p:cNvPr>
          <p:cNvSpPr>
            <a:spLocks noGrp="1"/>
          </p:cNvSpPr>
          <p:nvPr>
            <p:ph type="ctrTitle"/>
          </p:nvPr>
        </p:nvSpPr>
        <p:spPr>
          <a:xfrm>
            <a:off x="769938" y="2101850"/>
            <a:ext cx="7772400" cy="4035425"/>
          </a:xfrm>
          <a:ln>
            <a:miter lim="800000"/>
            <a:headEnd/>
            <a:tailEnd/>
          </a:ln>
        </p:spPr>
        <p:txBody>
          <a:bodyPr anchor="ctr">
            <a:noAutofit/>
          </a:bodyP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Arial" pitchFamily="-100" charset="0"/>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ea typeface="Arial" pitchFamily="-100"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a:defRPr/>
            </a:pPr>
            <a:r>
              <a:rPr lang="en-US" sz="2000" dirty="0">
                <a:solidFill>
                  <a:srgbClr val="0A0A0A"/>
                </a:solidFill>
                <a:effectLst/>
                <a:latin typeface="Lato" panose="020F0502020204030203" pitchFamily="34" charset="0"/>
              </a:rPr>
              <a:t>1. Curriculum including establishing prerequisites and placing courses within disciplines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2. Degree and certificate requirements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3. Grading policies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4. Educational program development</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5. Standards or policies regarding student preparation and success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6. District and college governance structures, as related to faculty roles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7. Faculty roles and involvement in accreditation processes, including self-study and annual reports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8. Policies for faculty professional development activities</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9. Processes for program review</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10. Processes for institutional planning and budget development </a:t>
            </a:r>
            <a:br>
              <a:rPr lang="en-US" sz="2000" dirty="0">
                <a:solidFill>
                  <a:srgbClr val="0A0A0A"/>
                </a:solidFill>
                <a:effectLst/>
                <a:latin typeface="Lato" panose="020F0502020204030203" pitchFamily="34" charset="0"/>
              </a:rPr>
            </a:br>
            <a:r>
              <a:rPr lang="en-US" sz="2000" dirty="0">
                <a:solidFill>
                  <a:srgbClr val="0A0A0A"/>
                </a:solidFill>
                <a:effectLst/>
                <a:latin typeface="Lato" panose="020F0502020204030203" pitchFamily="34" charset="0"/>
              </a:rPr>
              <a:t>11. Other academic and professional matters as are mutually agreed upon between the governing board and the academic senate.</a:t>
            </a:r>
            <a:br>
              <a:rPr lang="en-US" sz="2000" dirty="0">
                <a:solidFill>
                  <a:srgbClr val="0A0A0A"/>
                </a:solidFill>
                <a:effectLst/>
                <a:latin typeface="Lato" panose="020F0502020204030203" pitchFamily="34" charset="0"/>
              </a:rPr>
            </a:br>
            <a:endParaRPr lang="en-US" sz="2000" dirty="0"/>
          </a:p>
        </p:txBody>
      </p:sp>
      <p:sp>
        <p:nvSpPr>
          <p:cNvPr id="25603" name="TextBox 4">
            <a:extLst>
              <a:ext uri="{FF2B5EF4-FFF2-40B4-BE49-F238E27FC236}">
                <a16:creationId xmlns:a16="http://schemas.microsoft.com/office/drawing/2014/main" id="{FDBB9199-52BD-E5AE-8083-EA1C6C319EC6}"/>
              </a:ext>
            </a:extLst>
          </p:cNvPr>
          <p:cNvSpPr txBox="1">
            <a:spLocks noChangeArrowheads="1"/>
          </p:cNvSpPr>
          <p:nvPr/>
        </p:nvSpPr>
        <p:spPr bwMode="auto">
          <a:xfrm>
            <a:off x="6812773" y="57232"/>
            <a:ext cx="220751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5400">
                <a:solidFill>
                  <a:srgbClr val="C00000"/>
                </a:solidFill>
                <a:latin typeface="Lato" panose="020F0502020204030203" pitchFamily="34" charset="0"/>
              </a:rPr>
              <a:t>The 10+1</a:t>
            </a:r>
          </a:p>
        </p:txBody>
      </p:sp>
      <p:sp>
        <p:nvSpPr>
          <p:cNvPr id="25604" name="TextBox 6">
            <a:extLst>
              <a:ext uri="{FF2B5EF4-FFF2-40B4-BE49-F238E27FC236}">
                <a16:creationId xmlns:a16="http://schemas.microsoft.com/office/drawing/2014/main" id="{471D93C9-287B-0CCC-3223-87FF7471680A}"/>
              </a:ext>
            </a:extLst>
          </p:cNvPr>
          <p:cNvSpPr txBox="1">
            <a:spLocks noChangeArrowheads="1"/>
          </p:cNvSpPr>
          <p:nvPr/>
        </p:nvSpPr>
        <p:spPr bwMode="auto">
          <a:xfrm>
            <a:off x="769938" y="6251575"/>
            <a:ext cx="47259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solidFill>
                  <a:srgbClr val="000000"/>
                </a:solidFill>
              </a:rPr>
              <a:t>https://www.asccc.org/10_1</a:t>
            </a:r>
          </a:p>
        </p:txBody>
      </p:sp>
      <p:pic>
        <p:nvPicPr>
          <p:cNvPr id="3" name="Picture 2" descr="A black and white logo&#10;&#10;Description automatically generated">
            <a:extLst>
              <a:ext uri="{FF2B5EF4-FFF2-40B4-BE49-F238E27FC236}">
                <a16:creationId xmlns:a16="http://schemas.microsoft.com/office/drawing/2014/main" id="{B15C4CEF-0E47-5C64-3942-BA1E77D1B608}"/>
              </a:ext>
            </a:extLst>
          </p:cNvPr>
          <p:cNvPicPr>
            <a:picLocks noChangeAspect="1"/>
          </p:cNvPicPr>
          <p:nvPr/>
        </p:nvPicPr>
        <p:blipFill>
          <a:blip r:embed="rId3"/>
          <a:stretch>
            <a:fillRect/>
          </a:stretch>
        </p:blipFill>
        <p:spPr>
          <a:xfrm>
            <a:off x="653853" y="384516"/>
            <a:ext cx="5972175" cy="11049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962345CC-6BFF-3341-C89B-5EB8045D5ACE}"/>
              </a:ext>
            </a:extLst>
          </p:cNvPr>
          <p:cNvSpPr>
            <a:spLocks noGrp="1"/>
          </p:cNvSpPr>
          <p:nvPr>
            <p:ph type="ctrTitle"/>
          </p:nvPr>
        </p:nvSpPr>
        <p:spPr>
          <a:xfrm>
            <a:off x="681638" y="1787893"/>
            <a:ext cx="7772400" cy="4035425"/>
          </a:xfrm>
        </p:spPr>
        <p:txBody>
          <a:bodyPr anchor="ctr">
            <a:normAutofit fontScale="90000"/>
          </a:bodyPr>
          <a:lstStyle/>
          <a:p>
            <a:pPr algn="l">
              <a:defRPr/>
            </a:pPr>
            <a:r>
              <a:rPr lang="en-US" altLang="en-US" sz="2400">
                <a:solidFill>
                  <a:srgbClr val="0A0A0A"/>
                </a:solidFill>
                <a:latin typeface="Lato" panose="020F0502020204030203" pitchFamily="34" charset="0"/>
                <a:cs typeface="Arial" panose="020B0604020202020204" pitchFamily="34" charset="0"/>
              </a:rPr>
              <a:t>Title 5 § 53200 (d): </a:t>
            </a:r>
            <a:r>
              <a:rPr lang="en-US" altLang="en-US" sz="2400">
                <a:solidFill>
                  <a:srgbClr val="0070C0"/>
                </a:solidFill>
                <a:latin typeface="Lato" panose="020F0502020204030203" pitchFamily="34" charset="0"/>
                <a:cs typeface="Arial" panose="020B0604020202020204" pitchFamily="34" charset="0"/>
              </a:rPr>
              <a:t>Consult Collegially </a:t>
            </a:r>
            <a:r>
              <a:rPr lang="en-US" altLang="en-US" sz="2400">
                <a:solidFill>
                  <a:srgbClr val="0A0A0A"/>
                </a:solidFill>
                <a:latin typeface="Lato" panose="020F0502020204030203" pitchFamily="34" charset="0"/>
                <a:cs typeface="Arial" panose="020B0604020202020204" pitchFamily="34" charset="0"/>
              </a:rPr>
              <a:t>means that the district governing board shall develop policies on academic and professional matters through either or both of the following:</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(1) </a:t>
            </a:r>
            <a:r>
              <a:rPr lang="en-US" altLang="en-US" sz="2400" b="1" i="1">
                <a:solidFill>
                  <a:srgbClr val="0070C0"/>
                </a:solidFill>
                <a:latin typeface="Lato" panose="020F0502020204030203" pitchFamily="34" charset="0"/>
                <a:cs typeface="Arial" panose="020B0604020202020204" pitchFamily="34" charset="0"/>
              </a:rPr>
              <a:t>Rely primarily </a:t>
            </a:r>
            <a:r>
              <a:rPr lang="en-US" altLang="en-US" sz="2400">
                <a:solidFill>
                  <a:srgbClr val="0A0A0A"/>
                </a:solidFill>
                <a:latin typeface="Lato" panose="020F0502020204030203" pitchFamily="34" charset="0"/>
                <a:cs typeface="Arial" panose="020B0604020202020204" pitchFamily="34" charset="0"/>
              </a:rPr>
              <a:t>upon the advice and</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judgment of the academic senate, </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OR</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(2) The governing board, or its designees, and</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the academic senate shall reach </a:t>
            </a:r>
            <a:r>
              <a:rPr lang="en-US" altLang="en-US" sz="2400" b="1" i="1">
                <a:solidFill>
                  <a:srgbClr val="0070C0"/>
                </a:solidFill>
                <a:latin typeface="Lato" panose="020F0502020204030203" pitchFamily="34" charset="0"/>
                <a:cs typeface="Arial" panose="020B0604020202020204" pitchFamily="34" charset="0"/>
              </a:rPr>
              <a:t>mutual</a:t>
            </a:r>
            <a:br>
              <a:rPr lang="en-US" altLang="en-US" sz="2400" b="1" i="1">
                <a:solidFill>
                  <a:srgbClr val="0070C0"/>
                </a:solidFill>
                <a:latin typeface="Lato" panose="020F0502020204030203" pitchFamily="34" charset="0"/>
                <a:cs typeface="Arial" panose="020B0604020202020204" pitchFamily="34" charset="0"/>
              </a:rPr>
            </a:br>
            <a:r>
              <a:rPr lang="en-US" altLang="en-US" sz="2400" b="1" i="1">
                <a:solidFill>
                  <a:srgbClr val="0070C0"/>
                </a:solidFill>
                <a:latin typeface="Lato" panose="020F0502020204030203" pitchFamily="34" charset="0"/>
                <a:cs typeface="Arial" panose="020B0604020202020204" pitchFamily="34" charset="0"/>
              </a:rPr>
              <a:t>	agreement </a:t>
            </a:r>
            <a:r>
              <a:rPr lang="en-US" altLang="en-US" sz="2400">
                <a:solidFill>
                  <a:srgbClr val="0A0A0A"/>
                </a:solidFill>
                <a:latin typeface="Lato" panose="020F0502020204030203" pitchFamily="34" charset="0"/>
                <a:cs typeface="Arial" panose="020B0604020202020204" pitchFamily="34" charset="0"/>
              </a:rPr>
              <a:t>by written resolution, regulation,</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or policy of the governing board effectuating</a:t>
            </a:r>
            <a:br>
              <a:rPr lang="en-US" altLang="en-US" sz="2400">
                <a:solidFill>
                  <a:srgbClr val="0A0A0A"/>
                </a:solidFill>
                <a:latin typeface="Lato" panose="020F0502020204030203" pitchFamily="34" charset="0"/>
                <a:cs typeface="Arial" panose="020B0604020202020204" pitchFamily="34" charset="0"/>
              </a:rPr>
            </a:br>
            <a:r>
              <a:rPr lang="en-US" altLang="en-US" sz="2400">
                <a:solidFill>
                  <a:srgbClr val="0A0A0A"/>
                </a:solidFill>
                <a:latin typeface="Lato" panose="020F0502020204030203" pitchFamily="34" charset="0"/>
                <a:cs typeface="Arial" panose="020B0604020202020204" pitchFamily="34" charset="0"/>
              </a:rPr>
              <a:t>	such recommendations</a:t>
            </a:r>
          </a:p>
        </p:txBody>
      </p:sp>
      <p:sp>
        <p:nvSpPr>
          <p:cNvPr id="27651" name="TextBox 4">
            <a:extLst>
              <a:ext uri="{FF2B5EF4-FFF2-40B4-BE49-F238E27FC236}">
                <a16:creationId xmlns:a16="http://schemas.microsoft.com/office/drawing/2014/main" id="{3239FA0E-6B1B-C018-3399-A1A5684549A9}"/>
              </a:ext>
            </a:extLst>
          </p:cNvPr>
          <p:cNvSpPr txBox="1">
            <a:spLocks noChangeArrowheads="1"/>
          </p:cNvSpPr>
          <p:nvPr/>
        </p:nvSpPr>
        <p:spPr bwMode="auto">
          <a:xfrm>
            <a:off x="6183973" y="153776"/>
            <a:ext cx="3524456"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000" dirty="0">
                <a:solidFill>
                  <a:srgbClr val="C00000"/>
                </a:solidFill>
                <a:latin typeface="Lato"/>
                <a:ea typeface="Lato"/>
                <a:cs typeface="Lato"/>
              </a:rPr>
              <a:t>Collegial Consultation</a:t>
            </a:r>
          </a:p>
        </p:txBody>
      </p:sp>
      <p:pic>
        <p:nvPicPr>
          <p:cNvPr id="3" name="Picture 2" descr="A black and white logo&#10;&#10;Description automatically generated">
            <a:extLst>
              <a:ext uri="{FF2B5EF4-FFF2-40B4-BE49-F238E27FC236}">
                <a16:creationId xmlns:a16="http://schemas.microsoft.com/office/drawing/2014/main" id="{9163D880-BAFA-0162-A2B9-404BB9EF66EE}"/>
              </a:ext>
            </a:extLst>
          </p:cNvPr>
          <p:cNvPicPr>
            <a:picLocks noChangeAspect="1"/>
          </p:cNvPicPr>
          <p:nvPr/>
        </p:nvPicPr>
        <p:blipFill>
          <a:blip r:embed="rId2"/>
          <a:stretch>
            <a:fillRect/>
          </a:stretch>
        </p:blipFill>
        <p:spPr>
          <a:xfrm>
            <a:off x="163295" y="256971"/>
            <a:ext cx="5972175" cy="11049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97B8FCA7-891F-E777-7FAC-7374525D8D5B}"/>
              </a:ext>
            </a:extLst>
          </p:cNvPr>
          <p:cNvSpPr>
            <a:spLocks noGrp="1"/>
          </p:cNvSpPr>
          <p:nvPr>
            <p:ph type="ctrTitle"/>
          </p:nvPr>
        </p:nvSpPr>
        <p:spPr>
          <a:xfrm>
            <a:off x="134938" y="1593850"/>
            <a:ext cx="7588250" cy="3419475"/>
          </a:xfrm>
        </p:spPr>
        <p:txBody>
          <a:bodyPr anchor="ctr"/>
          <a:lstStyle/>
          <a:p>
            <a:pPr algn="l" eaLnBrk="1" hangingPunct="1">
              <a:lnSpc>
                <a:spcPct val="100000"/>
              </a:lnSpc>
            </a:pPr>
            <a:r>
              <a:rPr lang="en-US" altLang="en-US" sz="2800">
                <a:solidFill>
                  <a:srgbClr val="0A0A0A"/>
                </a:solidFill>
                <a:latin typeface="Lato" panose="020F0502020204030203" pitchFamily="34" charset="0"/>
                <a:cs typeface="Arial" panose="020B0604020202020204" pitchFamily="34" charset="0"/>
              </a:rPr>
              <a:t>Title 5 § 53200 (d):</a:t>
            </a:r>
            <a:br>
              <a:rPr lang="en-US" altLang="en-US" sz="2000">
                <a:solidFill>
                  <a:schemeClr val="tx1"/>
                </a:solidFill>
                <a:latin typeface="Lato" panose="020F0502020204030203" pitchFamily="34" charset="0"/>
                <a:cs typeface="Arial" panose="020B0604020202020204" pitchFamily="34" charset="0"/>
              </a:rPr>
            </a:br>
            <a:r>
              <a:rPr lang="en-US" altLang="en-US" sz="2000">
                <a:solidFill>
                  <a:schemeClr val="tx1"/>
                </a:solidFill>
                <a:cs typeface="Arial" panose="020B0604020202020204" pitchFamily="34" charset="0"/>
              </a:rPr>
              <a:t>(D) Requires procedures for responding to Academic Senate</a:t>
            </a:r>
            <a:r>
              <a:rPr lang="en-US" altLang="en-US" sz="2000" u="sng">
                <a:solidFill>
                  <a:schemeClr val="tx1"/>
                </a:solidFill>
                <a:cs typeface="Arial" panose="020B0604020202020204" pitchFamily="34" charset="0"/>
              </a:rPr>
              <a:t> </a:t>
            </a:r>
            <a:r>
              <a:rPr lang="en-US" altLang="en-US" sz="2000">
                <a:solidFill>
                  <a:schemeClr val="tx1"/>
                </a:solidFill>
                <a:cs typeface="Arial" panose="020B0604020202020204" pitchFamily="34" charset="0"/>
              </a:rPr>
              <a:t>recommendations that include:</a:t>
            </a:r>
            <a:br>
              <a:rPr lang="en-US" altLang="en-US" sz="2000">
                <a:solidFill>
                  <a:schemeClr val="tx1"/>
                </a:solidFill>
                <a:cs typeface="Arial" panose="020B0604020202020204" pitchFamily="34" charset="0"/>
              </a:rPr>
            </a:br>
            <a:r>
              <a:rPr lang="en-US" altLang="en-US" sz="2000">
                <a:solidFill>
                  <a:schemeClr val="tx1"/>
                </a:solidFill>
                <a:cs typeface="Arial" panose="020B0604020202020204" pitchFamily="34" charset="0"/>
              </a:rPr>
              <a:t>	1. When </a:t>
            </a:r>
            <a:r>
              <a:rPr lang="en-US" altLang="en-US" sz="2000" b="1" i="1">
                <a:solidFill>
                  <a:schemeClr val="tx1"/>
                </a:solidFill>
                <a:cs typeface="Arial" panose="020B0604020202020204" pitchFamily="34" charset="0"/>
              </a:rPr>
              <a:t>rely primarily</a:t>
            </a:r>
            <a:r>
              <a:rPr lang="en-US" altLang="en-US" sz="2000">
                <a:solidFill>
                  <a:schemeClr val="tx1"/>
                </a:solidFill>
                <a:cs typeface="Arial" panose="020B0604020202020204" pitchFamily="34" charset="0"/>
              </a:rPr>
              <a:t>, the </a:t>
            </a:r>
            <a:r>
              <a:rPr lang="en-US" altLang="en-US" sz="2000" b="1">
                <a:solidFill>
                  <a:srgbClr val="0070C0"/>
                </a:solidFill>
                <a:cs typeface="Arial" panose="020B0604020202020204" pitchFamily="34" charset="0"/>
              </a:rPr>
              <a:t>recommendation 	of the Academic 	Senate will normally be accepted, and only in exceptional 	circumstances and for compelling reasons will they not be 	accepted</a:t>
            </a:r>
            <a:br>
              <a:rPr lang="en-US" altLang="en-US" sz="2800" b="1">
                <a:solidFill>
                  <a:srgbClr val="0070C0"/>
                </a:solidFill>
                <a:latin typeface="Lato" panose="020F0502020204030203" pitchFamily="34" charset="0"/>
                <a:cs typeface="Arial" panose="020B0604020202020204" pitchFamily="34" charset="0"/>
              </a:rPr>
            </a:br>
            <a:r>
              <a:rPr lang="en-US" altLang="en-US" sz="2800">
                <a:solidFill>
                  <a:schemeClr val="tx1"/>
                </a:solidFill>
                <a:latin typeface="Lato" panose="020F0502020204030203" pitchFamily="34" charset="0"/>
                <a:cs typeface="Arial" panose="020B0604020202020204" pitchFamily="34" charset="0"/>
              </a:rPr>
              <a:t>	</a:t>
            </a:r>
          </a:p>
        </p:txBody>
      </p:sp>
      <p:sp>
        <p:nvSpPr>
          <p:cNvPr id="28675" name="TextBox 4">
            <a:extLst>
              <a:ext uri="{FF2B5EF4-FFF2-40B4-BE49-F238E27FC236}">
                <a16:creationId xmlns:a16="http://schemas.microsoft.com/office/drawing/2014/main" id="{48E53099-487A-F089-1555-516F69778C42}"/>
              </a:ext>
            </a:extLst>
          </p:cNvPr>
          <p:cNvSpPr txBox="1">
            <a:spLocks noChangeArrowheads="1"/>
          </p:cNvSpPr>
          <p:nvPr/>
        </p:nvSpPr>
        <p:spPr bwMode="auto">
          <a:xfrm>
            <a:off x="6520258" y="200883"/>
            <a:ext cx="373048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800">
                <a:solidFill>
                  <a:srgbClr val="C00000"/>
                </a:solidFill>
                <a:latin typeface="Lato" panose="020F0502020204030203" pitchFamily="34" charset="0"/>
              </a:rPr>
              <a:t>Rely Primarily</a:t>
            </a:r>
          </a:p>
        </p:txBody>
      </p:sp>
      <p:sp>
        <p:nvSpPr>
          <p:cNvPr id="28676" name="TextBox 1">
            <a:extLst>
              <a:ext uri="{FF2B5EF4-FFF2-40B4-BE49-F238E27FC236}">
                <a16:creationId xmlns:a16="http://schemas.microsoft.com/office/drawing/2014/main" id="{72877461-87E1-CA63-891A-EC3E4338A3C7}"/>
              </a:ext>
            </a:extLst>
          </p:cNvPr>
          <p:cNvSpPr txBox="1">
            <a:spLocks noChangeArrowheads="1"/>
          </p:cNvSpPr>
          <p:nvPr/>
        </p:nvSpPr>
        <p:spPr bwMode="auto">
          <a:xfrm>
            <a:off x="1784350" y="4506913"/>
            <a:ext cx="735965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solidFill>
                  <a:srgbClr val="000000"/>
                </a:solidFill>
              </a:rPr>
              <a:t>RSCCD BP2410: Rely Primarily for..</a:t>
            </a:r>
          </a:p>
          <a:p>
            <a:pPr eaLnBrk="1" hangingPunct="1">
              <a:spcBef>
                <a:spcPct val="0"/>
              </a:spcBef>
              <a:buFontTx/>
              <a:buNone/>
            </a:pPr>
            <a:r>
              <a:rPr lang="en-US" altLang="en-US" sz="1800">
                <a:solidFill>
                  <a:srgbClr val="000000"/>
                </a:solidFill>
              </a:rPr>
              <a:t>1)  Curriculum, including establishing prerequisites and placing courses within disciplines; </a:t>
            </a:r>
          </a:p>
          <a:p>
            <a:pPr eaLnBrk="1" hangingPunct="1">
              <a:spcBef>
                <a:spcPct val="0"/>
              </a:spcBef>
              <a:buFontTx/>
              <a:buNone/>
            </a:pPr>
            <a:r>
              <a:rPr lang="en-US" altLang="en-US" sz="1800">
                <a:solidFill>
                  <a:srgbClr val="000000"/>
                </a:solidFill>
              </a:rPr>
              <a:t>2)  Degree and certificate requirements; </a:t>
            </a:r>
          </a:p>
          <a:p>
            <a:pPr eaLnBrk="1" hangingPunct="1">
              <a:spcBef>
                <a:spcPct val="0"/>
              </a:spcBef>
              <a:buFontTx/>
              <a:buNone/>
            </a:pPr>
            <a:r>
              <a:rPr lang="en-US" altLang="en-US" sz="1800">
                <a:solidFill>
                  <a:srgbClr val="000000"/>
                </a:solidFill>
              </a:rPr>
              <a:t>3)  Grading policies;</a:t>
            </a:r>
          </a:p>
          <a:p>
            <a:pPr eaLnBrk="1" hangingPunct="1">
              <a:spcBef>
                <a:spcPct val="0"/>
              </a:spcBef>
              <a:buFontTx/>
              <a:buNone/>
            </a:pPr>
            <a:r>
              <a:rPr lang="en-US" altLang="en-US" sz="1800">
                <a:solidFill>
                  <a:srgbClr val="000000"/>
                </a:solidFill>
              </a:rPr>
              <a:t>5)   Standard or policies regarding student preparation and success; </a:t>
            </a:r>
          </a:p>
          <a:p>
            <a:pPr eaLnBrk="1" hangingPunct="1">
              <a:spcBef>
                <a:spcPct val="0"/>
              </a:spcBef>
              <a:buFontTx/>
              <a:buNone/>
            </a:pPr>
            <a:r>
              <a:rPr lang="en-US" altLang="en-US" sz="1800">
                <a:solidFill>
                  <a:srgbClr val="000000"/>
                </a:solidFill>
              </a:rPr>
              <a:t>8)  Policies for faculty professional development activities;</a:t>
            </a:r>
          </a:p>
          <a:p>
            <a:pPr>
              <a:lnSpc>
                <a:spcPct val="100000"/>
              </a:lnSpc>
              <a:spcBef>
                <a:spcPct val="0"/>
              </a:spcBef>
              <a:buFontTx/>
              <a:buNone/>
            </a:pPr>
            <a:endParaRPr lang="en-US" altLang="en-US" sz="1800">
              <a:solidFill>
                <a:srgbClr val="000000"/>
              </a:solidFill>
            </a:endParaRPr>
          </a:p>
        </p:txBody>
      </p:sp>
      <p:pic>
        <p:nvPicPr>
          <p:cNvPr id="3" name="Picture 2" descr="A black and white logo&#10;&#10;Description automatically generated">
            <a:extLst>
              <a:ext uri="{FF2B5EF4-FFF2-40B4-BE49-F238E27FC236}">
                <a16:creationId xmlns:a16="http://schemas.microsoft.com/office/drawing/2014/main" id="{99D011C3-5811-9177-273A-E10F0610F721}"/>
              </a:ext>
            </a:extLst>
          </p:cNvPr>
          <p:cNvPicPr>
            <a:picLocks noChangeAspect="1"/>
          </p:cNvPicPr>
          <p:nvPr/>
        </p:nvPicPr>
        <p:blipFill>
          <a:blip r:embed="rId2"/>
          <a:stretch>
            <a:fillRect/>
          </a:stretch>
        </p:blipFill>
        <p:spPr>
          <a:xfrm>
            <a:off x="182917" y="256971"/>
            <a:ext cx="5972175" cy="11049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D10E501-BA3A-95DC-B0ED-D8CBD92C5ED4}"/>
              </a:ext>
            </a:extLst>
          </p:cNvPr>
          <p:cNvSpPr>
            <a:spLocks noGrp="1"/>
          </p:cNvSpPr>
          <p:nvPr>
            <p:ph type="ctrTitle"/>
          </p:nvPr>
        </p:nvSpPr>
        <p:spPr>
          <a:xfrm>
            <a:off x="44450" y="1535113"/>
            <a:ext cx="7886700" cy="3419475"/>
          </a:xfrm>
        </p:spPr>
        <p:txBody>
          <a:bodyPr anchor="ctr"/>
          <a:lstStyle/>
          <a:p>
            <a:pPr algn="l" eaLnBrk="1" hangingPunct="1">
              <a:lnSpc>
                <a:spcPct val="100000"/>
              </a:lnSpc>
            </a:pPr>
            <a:r>
              <a:rPr lang="en-US" altLang="en-US" sz="2800">
                <a:solidFill>
                  <a:srgbClr val="0A0A0A"/>
                </a:solidFill>
                <a:latin typeface="Lato" panose="020F0502020204030203" pitchFamily="34" charset="0"/>
                <a:cs typeface="Arial" panose="020B0604020202020204" pitchFamily="34" charset="0"/>
              </a:rPr>
              <a:t>Title 5 § 53200 (d):</a:t>
            </a:r>
            <a:br>
              <a:rPr lang="en-US" altLang="en-US" sz="2000">
                <a:solidFill>
                  <a:schemeClr val="tx1"/>
                </a:solidFill>
                <a:latin typeface="Lato" panose="020F0502020204030203" pitchFamily="34" charset="0"/>
                <a:cs typeface="Arial" panose="020B0604020202020204" pitchFamily="34" charset="0"/>
              </a:rPr>
            </a:br>
            <a:r>
              <a:rPr lang="en-US" altLang="en-US" sz="2000">
                <a:solidFill>
                  <a:schemeClr val="tx1"/>
                </a:solidFill>
                <a:cs typeface="Arial" panose="020B0604020202020204" pitchFamily="34" charset="0"/>
              </a:rPr>
              <a:t>(D) Requires procedures for responding to Academic Senate</a:t>
            </a:r>
            <a:r>
              <a:rPr lang="en-US" altLang="en-US" sz="2000" u="sng">
                <a:solidFill>
                  <a:schemeClr val="tx1"/>
                </a:solidFill>
                <a:cs typeface="Arial" panose="020B0604020202020204" pitchFamily="34" charset="0"/>
              </a:rPr>
              <a:t> </a:t>
            </a:r>
            <a:r>
              <a:rPr lang="en-US" altLang="en-US" sz="2000">
                <a:solidFill>
                  <a:schemeClr val="tx1"/>
                </a:solidFill>
                <a:cs typeface="Arial" panose="020B0604020202020204" pitchFamily="34" charset="0"/>
              </a:rPr>
              <a:t>recommendations that include:</a:t>
            </a:r>
            <a:br>
              <a:rPr lang="en-US" altLang="en-US" sz="2000">
                <a:solidFill>
                  <a:schemeClr val="tx1"/>
                </a:solidFill>
                <a:cs typeface="Arial" panose="020B0604020202020204" pitchFamily="34" charset="0"/>
              </a:rPr>
            </a:br>
            <a:r>
              <a:rPr lang="en-US" altLang="en-US" sz="2000">
                <a:solidFill>
                  <a:schemeClr val="tx1"/>
                </a:solidFill>
                <a:cs typeface="Arial" panose="020B0604020202020204" pitchFamily="34" charset="0"/>
              </a:rPr>
              <a:t>2. When </a:t>
            </a:r>
            <a:r>
              <a:rPr lang="en-US" altLang="en-US" sz="2000" b="1" i="1">
                <a:solidFill>
                  <a:schemeClr val="tx1"/>
                </a:solidFill>
                <a:cs typeface="Arial" panose="020B0604020202020204" pitchFamily="34" charset="0"/>
              </a:rPr>
              <a:t>mutual agreement</a:t>
            </a:r>
            <a:r>
              <a:rPr lang="en-US" altLang="en-US" sz="2000" i="1">
                <a:solidFill>
                  <a:schemeClr val="tx1"/>
                </a:solidFill>
                <a:cs typeface="Arial" panose="020B0604020202020204" pitchFamily="34" charset="0"/>
              </a:rPr>
              <a:t> </a:t>
            </a:r>
            <a:r>
              <a:rPr lang="en-US" altLang="en-US" sz="2000">
                <a:solidFill>
                  <a:schemeClr val="tx1"/>
                </a:solidFill>
                <a:cs typeface="Arial" panose="020B0604020202020204" pitchFamily="34" charset="0"/>
              </a:rPr>
              <a:t>and an </a:t>
            </a:r>
            <a:r>
              <a:rPr lang="en-US" altLang="en-US" sz="2000" b="1">
                <a:solidFill>
                  <a:srgbClr val="0070C0"/>
                </a:solidFill>
                <a:cs typeface="Arial" panose="020B0604020202020204" pitchFamily="34" charset="0"/>
              </a:rPr>
              <a:t>agreement has not been reached:</a:t>
            </a:r>
            <a:br>
              <a:rPr lang="en-US" altLang="en-US" sz="2000" b="1">
                <a:solidFill>
                  <a:srgbClr val="0070C0"/>
                </a:solidFill>
                <a:cs typeface="Arial" panose="020B0604020202020204" pitchFamily="34" charset="0"/>
              </a:rPr>
            </a:br>
            <a:r>
              <a:rPr lang="en-US" altLang="en-US" sz="2000" b="1">
                <a:solidFill>
                  <a:srgbClr val="0070C0"/>
                </a:solidFill>
                <a:cs typeface="Arial" panose="020B0604020202020204" pitchFamily="34" charset="0"/>
              </a:rPr>
              <a:t>	-Existing policy remains in effect except in cases of legal 		liability or fiscal hardship </a:t>
            </a:r>
            <a:br>
              <a:rPr lang="en-US" altLang="en-US" sz="2000" b="1">
                <a:solidFill>
                  <a:srgbClr val="0070C0"/>
                </a:solidFill>
                <a:cs typeface="Arial" panose="020B0604020202020204" pitchFamily="34" charset="0"/>
              </a:rPr>
            </a:br>
            <a:r>
              <a:rPr lang="en-US" altLang="en-US" sz="2000" b="1">
                <a:solidFill>
                  <a:srgbClr val="0070C0"/>
                </a:solidFill>
                <a:cs typeface="Arial" panose="020B0604020202020204" pitchFamily="34" charset="0"/>
              </a:rPr>
              <a:t>	-Board may act - after a good faith effort - only for 			compelling legal, fiscal, or organizational reasons</a:t>
            </a:r>
            <a:r>
              <a:rPr lang="en-US" altLang="en-US" sz="2000" b="1">
                <a:solidFill>
                  <a:schemeClr val="tx1"/>
                </a:solidFill>
                <a:cs typeface="Arial" panose="020B0604020202020204" pitchFamily="34" charset="0"/>
              </a:rPr>
              <a:t>.</a:t>
            </a:r>
            <a:br>
              <a:rPr lang="en-US" altLang="en-US" sz="2000" b="1">
                <a:solidFill>
                  <a:schemeClr val="tx1"/>
                </a:solidFill>
                <a:cs typeface="Arial" panose="020B0604020202020204" pitchFamily="34" charset="0"/>
              </a:rPr>
            </a:br>
            <a:r>
              <a:rPr lang="en-US" altLang="en-US" sz="2800">
                <a:solidFill>
                  <a:schemeClr val="tx1"/>
                </a:solidFill>
                <a:latin typeface="Lato" panose="020F0502020204030203" pitchFamily="34" charset="0"/>
                <a:cs typeface="Arial" panose="020B0604020202020204" pitchFamily="34" charset="0"/>
              </a:rPr>
              <a:t>	</a:t>
            </a:r>
          </a:p>
        </p:txBody>
      </p:sp>
      <p:sp>
        <p:nvSpPr>
          <p:cNvPr id="29699" name="TextBox 4">
            <a:extLst>
              <a:ext uri="{FF2B5EF4-FFF2-40B4-BE49-F238E27FC236}">
                <a16:creationId xmlns:a16="http://schemas.microsoft.com/office/drawing/2014/main" id="{79C1EBBB-3E4A-4999-8003-0E02131ECF77}"/>
              </a:ext>
            </a:extLst>
          </p:cNvPr>
          <p:cNvSpPr txBox="1">
            <a:spLocks noChangeArrowheads="1"/>
          </p:cNvSpPr>
          <p:nvPr/>
        </p:nvSpPr>
        <p:spPr bwMode="auto">
          <a:xfrm>
            <a:off x="6201293" y="191386"/>
            <a:ext cx="305351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000" dirty="0">
                <a:solidFill>
                  <a:srgbClr val="C00000"/>
                </a:solidFill>
                <a:latin typeface="Lato"/>
                <a:ea typeface="Lato"/>
                <a:cs typeface="Lato"/>
              </a:rPr>
              <a:t>Mutual Agreement</a:t>
            </a:r>
          </a:p>
        </p:txBody>
      </p:sp>
      <p:sp>
        <p:nvSpPr>
          <p:cNvPr id="29700" name="TextBox 1">
            <a:extLst>
              <a:ext uri="{FF2B5EF4-FFF2-40B4-BE49-F238E27FC236}">
                <a16:creationId xmlns:a16="http://schemas.microsoft.com/office/drawing/2014/main" id="{16FAA618-AF6E-3861-9DB4-D1ED321F31FB}"/>
              </a:ext>
            </a:extLst>
          </p:cNvPr>
          <p:cNvSpPr txBox="1">
            <a:spLocks noChangeArrowheads="1"/>
          </p:cNvSpPr>
          <p:nvPr/>
        </p:nvSpPr>
        <p:spPr bwMode="auto">
          <a:xfrm>
            <a:off x="1784350" y="4506913"/>
            <a:ext cx="7359650"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solidFill>
                  <a:srgbClr val="000000"/>
                </a:solidFill>
              </a:rPr>
              <a:t>RSCCD BP2410: Mutual agreement for..</a:t>
            </a:r>
          </a:p>
          <a:p>
            <a:pPr eaLnBrk="1" hangingPunct="1">
              <a:spcBef>
                <a:spcPct val="0"/>
              </a:spcBef>
              <a:buFontTx/>
              <a:buNone/>
            </a:pPr>
            <a:r>
              <a:rPr lang="en-US" altLang="en-US" sz="1800">
                <a:solidFill>
                  <a:srgbClr val="000000"/>
                </a:solidFill>
              </a:rPr>
              <a:t>4) Educational program development; </a:t>
            </a:r>
          </a:p>
          <a:p>
            <a:pPr eaLnBrk="1" hangingPunct="1">
              <a:spcBef>
                <a:spcPct val="0"/>
              </a:spcBef>
              <a:buFontTx/>
              <a:buNone/>
            </a:pPr>
            <a:r>
              <a:rPr lang="en-US" altLang="en-US" sz="1800">
                <a:solidFill>
                  <a:srgbClr val="000000"/>
                </a:solidFill>
              </a:rPr>
              <a:t>6)  District and college governance structures, as related to faculty roles; </a:t>
            </a:r>
          </a:p>
          <a:p>
            <a:pPr eaLnBrk="1" hangingPunct="1">
              <a:spcBef>
                <a:spcPct val="0"/>
              </a:spcBef>
              <a:buFontTx/>
              <a:buNone/>
            </a:pPr>
            <a:r>
              <a:rPr lang="en-US" altLang="en-US" sz="1800">
                <a:solidFill>
                  <a:srgbClr val="000000"/>
                </a:solidFill>
              </a:rPr>
              <a:t>7)  Faculty roles and involvement in accreditation processes, including self study and annual reports; </a:t>
            </a:r>
          </a:p>
          <a:p>
            <a:pPr eaLnBrk="1" hangingPunct="1">
              <a:spcBef>
                <a:spcPct val="0"/>
              </a:spcBef>
              <a:buFontTx/>
              <a:buNone/>
            </a:pPr>
            <a:r>
              <a:rPr lang="en-US" altLang="en-US" sz="1800">
                <a:solidFill>
                  <a:srgbClr val="000000"/>
                </a:solidFill>
              </a:rPr>
              <a:t>9)  Processes for program review; </a:t>
            </a:r>
          </a:p>
          <a:p>
            <a:pPr eaLnBrk="1" hangingPunct="1">
              <a:spcBef>
                <a:spcPct val="0"/>
              </a:spcBef>
              <a:buFontTx/>
              <a:buNone/>
            </a:pPr>
            <a:r>
              <a:rPr lang="en-US" altLang="en-US" sz="1800">
                <a:solidFill>
                  <a:srgbClr val="000000"/>
                </a:solidFill>
              </a:rPr>
              <a:t>10)  Processes for institutional planning and budget development.</a:t>
            </a:r>
          </a:p>
          <a:p>
            <a:pPr eaLnBrk="1" hangingPunct="1">
              <a:spcBef>
                <a:spcPct val="0"/>
              </a:spcBef>
              <a:buFontTx/>
              <a:buNone/>
            </a:pPr>
            <a:endParaRPr lang="en-US" altLang="en-US" sz="1800">
              <a:solidFill>
                <a:srgbClr val="000000"/>
              </a:solidFill>
            </a:endParaRPr>
          </a:p>
          <a:p>
            <a:pPr eaLnBrk="1" hangingPunct="1">
              <a:spcBef>
                <a:spcPct val="0"/>
              </a:spcBef>
              <a:buFontTx/>
              <a:buNone/>
            </a:pPr>
            <a:r>
              <a:rPr lang="en-US" altLang="en-US" sz="1800">
                <a:solidFill>
                  <a:srgbClr val="000000"/>
                </a:solidFill>
              </a:rPr>
              <a:t>In addition to “10+1,” the Academic Senate has other powers as well.</a:t>
            </a:r>
          </a:p>
          <a:p>
            <a:pPr>
              <a:lnSpc>
                <a:spcPct val="100000"/>
              </a:lnSpc>
              <a:spcBef>
                <a:spcPct val="0"/>
              </a:spcBef>
              <a:buFontTx/>
              <a:buNone/>
            </a:pPr>
            <a:endParaRPr lang="en-US" altLang="en-US" sz="1800">
              <a:solidFill>
                <a:srgbClr val="000000"/>
              </a:solidFill>
            </a:endParaRPr>
          </a:p>
        </p:txBody>
      </p:sp>
      <p:pic>
        <p:nvPicPr>
          <p:cNvPr id="3" name="Picture 2" descr="A black and white logo&#10;&#10;Description automatically generated">
            <a:extLst>
              <a:ext uri="{FF2B5EF4-FFF2-40B4-BE49-F238E27FC236}">
                <a16:creationId xmlns:a16="http://schemas.microsoft.com/office/drawing/2014/main" id="{D80AF726-894D-7B85-7D10-43B9922FFA67}"/>
              </a:ext>
            </a:extLst>
          </p:cNvPr>
          <p:cNvPicPr>
            <a:picLocks noChangeAspect="1"/>
          </p:cNvPicPr>
          <p:nvPr/>
        </p:nvPicPr>
        <p:blipFill>
          <a:blip r:embed="rId2"/>
          <a:stretch>
            <a:fillRect/>
          </a:stretch>
        </p:blipFill>
        <p:spPr>
          <a:xfrm>
            <a:off x="74994" y="237349"/>
            <a:ext cx="5972175" cy="11049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B41FDEE-14B7-5F50-482A-210DCFFCAD7A}"/>
              </a:ext>
            </a:extLst>
          </p:cNvPr>
          <p:cNvSpPr>
            <a:spLocks noGrp="1"/>
          </p:cNvSpPr>
          <p:nvPr>
            <p:ph type="ctrTitle"/>
          </p:nvPr>
        </p:nvSpPr>
        <p:spPr>
          <a:xfrm>
            <a:off x="179388" y="2817813"/>
            <a:ext cx="7886700" cy="3417887"/>
          </a:xfrm>
          <a:ln>
            <a:miter lim="800000"/>
            <a:headEnd/>
            <a:tailEnd/>
          </a:ln>
        </p:spPr>
        <p:txBody>
          <a:bodyPr anchor="ctr">
            <a:noAutofit/>
          </a:bodyPr>
          <a:lstStyle/>
          <a:p>
            <a:pPr algn="l" eaLnBrk="1" hangingPunct="1">
              <a:defRPr/>
            </a:pPr>
            <a:r>
              <a:rPr lang="en-US" altLang="en-US" sz="3600" b="1" dirty="0">
                <a:solidFill>
                  <a:srgbClr val="0070C0"/>
                </a:solidFill>
                <a:cs typeface="Arial" panose="020B0604020202020204" pitchFamily="34" charset="0"/>
              </a:rPr>
              <a:t>Education Code</a:t>
            </a:r>
            <a:br>
              <a:rPr lang="en-US" altLang="en-US" sz="2800" dirty="0">
                <a:solidFill>
                  <a:schemeClr val="tx1"/>
                </a:solidFill>
                <a:cs typeface="Arial" panose="020B0604020202020204" pitchFamily="34" charset="0"/>
              </a:rPr>
            </a:br>
            <a:r>
              <a:rPr lang="en-US" altLang="en-US" sz="2800" dirty="0">
                <a:solidFill>
                  <a:schemeClr val="tx1"/>
                </a:solidFill>
                <a:cs typeface="Arial" panose="020B0604020202020204" pitchFamily="34" charset="0"/>
              </a:rPr>
              <a:t>Section 87359 (b) Equivalency</a:t>
            </a:r>
            <a:br>
              <a:rPr lang="en-US" altLang="en-US" sz="2800" dirty="0">
                <a:solidFill>
                  <a:schemeClr val="tx1"/>
                </a:solidFill>
                <a:cs typeface="Arial" panose="020B0604020202020204" pitchFamily="34" charset="0"/>
              </a:rPr>
            </a:br>
            <a:r>
              <a:rPr lang="en-US" altLang="en-US" sz="2800" dirty="0">
                <a:solidFill>
                  <a:schemeClr val="tx1"/>
                </a:solidFill>
                <a:cs typeface="Arial" panose="020B0604020202020204" pitchFamily="34" charset="0"/>
              </a:rPr>
              <a:t>Section 87360 (b) Hiring Criteria, policies, and procedures</a:t>
            </a:r>
            <a:br>
              <a:rPr lang="en-US" altLang="en-US" sz="2800" dirty="0">
                <a:solidFill>
                  <a:schemeClr val="tx1"/>
                </a:solidFill>
                <a:cs typeface="Arial" panose="020B0604020202020204" pitchFamily="34" charset="0"/>
              </a:rPr>
            </a:br>
            <a:r>
              <a:rPr lang="en-US" altLang="en-US" sz="2800" dirty="0">
                <a:solidFill>
                  <a:schemeClr val="tx1"/>
                </a:solidFill>
                <a:cs typeface="Arial" panose="020B0604020202020204" pitchFamily="34" charset="0"/>
              </a:rPr>
              <a:t>Section 87458 (a) Administrative Retreat Rights</a:t>
            </a:r>
            <a:br>
              <a:rPr lang="en-US" altLang="en-US" sz="2800" dirty="0">
                <a:solidFill>
                  <a:schemeClr val="tx1"/>
                </a:solidFill>
                <a:effectLst>
                  <a:outerShdw blurRad="38100" dist="38100" dir="2700000" algn="tl">
                    <a:srgbClr val="C0C0C0"/>
                  </a:outerShdw>
                </a:effectLst>
                <a:cs typeface="Arial" panose="020B0604020202020204" pitchFamily="34" charset="0"/>
              </a:rPr>
            </a:br>
            <a:br>
              <a:rPr lang="en-US" altLang="en-US" sz="2800" b="1" dirty="0">
                <a:solidFill>
                  <a:srgbClr val="0070C0"/>
                </a:solidFill>
                <a:cs typeface="Arial" panose="020B0604020202020204" pitchFamily="34" charset="0"/>
              </a:rPr>
            </a:br>
            <a:r>
              <a:rPr lang="en-US" altLang="en-US" sz="2800" b="1" dirty="0">
                <a:solidFill>
                  <a:srgbClr val="0070C0"/>
                </a:solidFill>
                <a:cs typeface="Arial" panose="020B0604020202020204" pitchFamily="34" charset="0"/>
              </a:rPr>
              <a:t>TITLE 5 § 53203 </a:t>
            </a:r>
            <a:br>
              <a:rPr lang="en-US" altLang="en-US" sz="2800" dirty="0">
                <a:solidFill>
                  <a:schemeClr val="tx1"/>
                </a:solidFill>
                <a:cs typeface="Arial" panose="020B0604020202020204" pitchFamily="34" charset="0"/>
              </a:rPr>
            </a:br>
            <a:r>
              <a:rPr lang="en-US" altLang="en-US" sz="1800" dirty="0">
                <a:solidFill>
                  <a:schemeClr val="tx1"/>
                </a:solidFill>
                <a:cs typeface="Arial" panose="020B0604020202020204" pitchFamily="34" charset="0"/>
              </a:rPr>
              <a:t>(E) Academic Senate may assume responsibilities and perform functions as may be delegated by the Governing Board</a:t>
            </a:r>
            <a:br>
              <a:rPr lang="en-US" altLang="en-US" sz="1800" dirty="0">
                <a:solidFill>
                  <a:schemeClr val="tx1"/>
                </a:solidFill>
                <a:cs typeface="Arial" panose="020B0604020202020204" pitchFamily="34" charset="0"/>
              </a:rPr>
            </a:br>
            <a:br>
              <a:rPr lang="en-US" altLang="en-US" sz="1800" dirty="0">
                <a:solidFill>
                  <a:schemeClr val="tx1"/>
                </a:solidFill>
                <a:cs typeface="Arial" panose="020B0604020202020204" pitchFamily="34" charset="0"/>
              </a:rPr>
            </a:br>
            <a:r>
              <a:rPr lang="en-US" altLang="en-US" sz="1800" dirty="0">
                <a:solidFill>
                  <a:schemeClr val="tx1"/>
                </a:solidFill>
                <a:cs typeface="Arial" panose="020B0604020202020204" pitchFamily="34" charset="0"/>
              </a:rPr>
              <a:t>(F) </a:t>
            </a:r>
            <a:r>
              <a:rPr lang="en-US" altLang="en-US" sz="1800" b="1" dirty="0">
                <a:solidFill>
                  <a:srgbClr val="0070C0"/>
                </a:solidFill>
                <a:cs typeface="Arial" panose="020B0604020202020204" pitchFamily="34" charset="0"/>
              </a:rPr>
              <a:t>Appointment of faculty members to college committees </a:t>
            </a:r>
            <a:r>
              <a:rPr lang="en-US" altLang="en-US" sz="1800" dirty="0">
                <a:solidFill>
                  <a:schemeClr val="tx1"/>
                </a:solidFill>
                <a:cs typeface="Arial" panose="020B0604020202020204" pitchFamily="34" charset="0"/>
              </a:rPr>
              <a:t>shall be made by the Academic Senate</a:t>
            </a:r>
            <a:br>
              <a:rPr lang="en-US" altLang="en-US" sz="1800" dirty="0">
                <a:solidFill>
                  <a:schemeClr val="tx1"/>
                </a:solidFill>
                <a:cs typeface="Arial" panose="020B0604020202020204" pitchFamily="34" charset="0"/>
              </a:rPr>
            </a:br>
            <a:br>
              <a:rPr lang="en-US" altLang="en-US" sz="1800" dirty="0">
                <a:solidFill>
                  <a:schemeClr val="tx2"/>
                </a:solidFill>
                <a:effectLst>
                  <a:outerShdw blurRad="38100" dist="38100" dir="2700000" algn="tl">
                    <a:srgbClr val="C0C0C0"/>
                  </a:outerShdw>
                </a:effectLst>
                <a:cs typeface="Arial" panose="020B0604020202020204" pitchFamily="34" charset="0"/>
              </a:rPr>
            </a:br>
            <a:endParaRPr lang="en-US" altLang="en-US" sz="2800" dirty="0">
              <a:solidFill>
                <a:schemeClr val="tx1"/>
              </a:solidFill>
              <a:latin typeface="Lato" panose="020F0502020204030203" pitchFamily="34" charset="0"/>
              <a:cs typeface="Arial" panose="020B0604020202020204" pitchFamily="34" charset="0"/>
            </a:endParaRPr>
          </a:p>
        </p:txBody>
      </p:sp>
      <p:sp>
        <p:nvSpPr>
          <p:cNvPr id="30723" name="TextBox 4">
            <a:extLst>
              <a:ext uri="{FF2B5EF4-FFF2-40B4-BE49-F238E27FC236}">
                <a16:creationId xmlns:a16="http://schemas.microsoft.com/office/drawing/2014/main" id="{F650E5BE-2EFE-8530-4D0A-1DC7F38BD5F7}"/>
              </a:ext>
            </a:extLst>
          </p:cNvPr>
          <p:cNvSpPr txBox="1">
            <a:spLocks noChangeArrowheads="1"/>
          </p:cNvSpPr>
          <p:nvPr/>
        </p:nvSpPr>
        <p:spPr bwMode="auto">
          <a:xfrm>
            <a:off x="6426949" y="112897"/>
            <a:ext cx="367162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800" dirty="0">
                <a:solidFill>
                  <a:srgbClr val="C00000"/>
                </a:solidFill>
                <a:latin typeface="Lato" panose="020F0502020204030203" pitchFamily="34" charset="0"/>
              </a:rPr>
              <a:t>Other </a:t>
            </a:r>
          </a:p>
          <a:p>
            <a:pPr>
              <a:lnSpc>
                <a:spcPct val="100000"/>
              </a:lnSpc>
              <a:spcBef>
                <a:spcPct val="0"/>
              </a:spcBef>
              <a:buFontTx/>
              <a:buNone/>
            </a:pPr>
            <a:r>
              <a:rPr lang="en-US" altLang="en-US" sz="4800" dirty="0">
                <a:solidFill>
                  <a:srgbClr val="C00000"/>
                </a:solidFill>
                <a:latin typeface="Lato" panose="020F0502020204030203" pitchFamily="34" charset="0"/>
              </a:rPr>
              <a:t>Areas</a:t>
            </a:r>
          </a:p>
        </p:txBody>
      </p:sp>
      <p:pic>
        <p:nvPicPr>
          <p:cNvPr id="3" name="Picture 2" descr="A black and white logo&#10;&#10;Description automatically generated">
            <a:extLst>
              <a:ext uri="{FF2B5EF4-FFF2-40B4-BE49-F238E27FC236}">
                <a16:creationId xmlns:a16="http://schemas.microsoft.com/office/drawing/2014/main" id="{1B1D44C8-0EDC-A6BA-A405-53B7DCD1B88A}"/>
              </a:ext>
            </a:extLst>
          </p:cNvPr>
          <p:cNvPicPr>
            <a:picLocks noChangeAspect="1"/>
          </p:cNvPicPr>
          <p:nvPr/>
        </p:nvPicPr>
        <p:blipFill>
          <a:blip r:embed="rId3"/>
          <a:stretch>
            <a:fillRect/>
          </a:stretch>
        </p:blipFill>
        <p:spPr>
          <a:xfrm>
            <a:off x="182917" y="256971"/>
            <a:ext cx="5972175" cy="11049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HNYXMCCMVK3K-464-1253</_dlc_DocId>
    <_dlc_DocIdUrl xmlns="431189f8-a51b-453f-9f0c-3a0b3b65b12f">
      <Url>https://www.sac.edu/President/AcademicSenate/_layouts/15/DocIdRedir.aspx?ID=HNYXMCCMVK3K-464-1253</Url>
      <Description>HNYXMCCMVK3K-464-1253</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C08A68B-B0F5-446A-800A-0089FE28FE4D}"/>
</file>

<file path=customXml/itemProps2.xml><?xml version="1.0" encoding="utf-8"?>
<ds:datastoreItem xmlns:ds="http://schemas.openxmlformats.org/officeDocument/2006/customXml" ds:itemID="{728290EF-4FA9-49C3-B101-EA08BC25B7E4}">
  <ds:schemaRefs>
    <ds:schemaRef ds:uri="http://schemas.microsoft.com/sharepoint/v3/contenttype/forms"/>
  </ds:schemaRefs>
</ds:datastoreItem>
</file>

<file path=customXml/itemProps3.xml><?xml version="1.0" encoding="utf-8"?>
<ds:datastoreItem xmlns:ds="http://schemas.openxmlformats.org/officeDocument/2006/customXml" ds:itemID="{10901593-C638-47A3-B80F-0B54200F6727}">
  <ds:schemaRefs>
    <ds:schemaRef ds:uri="http://schemas.microsoft.com/office/2006/metadata/properties"/>
    <ds:schemaRef ds:uri="http://schemas.microsoft.com/office/infopath/2007/PartnerControls"/>
    <ds:schemaRef ds:uri="1acb9adc-ec33-475f-8130-c1c307b91901"/>
    <ds:schemaRef ds:uri="12292255-f18b-4d92-9e60-ebc7b63bbd6b"/>
  </ds:schemaRefs>
</ds:datastoreItem>
</file>

<file path=customXml/itemProps4.xml><?xml version="1.0" encoding="utf-8"?>
<ds:datastoreItem xmlns:ds="http://schemas.openxmlformats.org/officeDocument/2006/customXml" ds:itemID="{8290F334-7F21-418E-880C-ACBAEA2505B6}"/>
</file>

<file path=docProps/app.xml><?xml version="1.0" encoding="utf-8"?>
<Properties xmlns="http://schemas.openxmlformats.org/officeDocument/2006/extended-properties" xmlns:vt="http://schemas.openxmlformats.org/officeDocument/2006/docPropsVTypes">
  <TotalTime>16270</TotalTime>
  <Words>1381</Words>
  <Application>Microsoft Office PowerPoint</Application>
  <PresentationFormat>On-screen Show (4:3)</PresentationFormat>
  <Paragraphs>98</Paragraphs>
  <Slides>12</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Aharoni</vt:lpstr>
      <vt:lpstr>Arial</vt:lpstr>
      <vt:lpstr>Calibri</vt:lpstr>
      <vt:lpstr>Calibri Light</vt:lpstr>
      <vt:lpstr>Lato</vt:lpstr>
      <vt:lpstr>Tahoma</vt:lpstr>
      <vt:lpstr>Times New Roman</vt:lpstr>
      <vt:lpstr>Office Theme</vt:lpstr>
      <vt:lpstr>A look at the law…</vt:lpstr>
      <vt:lpstr>RSCCD  Board Policies (BP) to implement laws and regulations  and  Administrative Regulations (AR) to provide procedural guidance and clarification concerning the implementation of Board Policies</vt:lpstr>
      <vt:lpstr>What Constitutes a Participatory Governance Committee?</vt:lpstr>
      <vt:lpstr>The Academic Senate’s  “primary function is to make recommendations with respect to academic and professional matters.”      TITLE 5 § 53200 </vt:lpstr>
      <vt:lpstr>1. Curriculum including establishing prerequisites and placing courses within disciplines 2. Degree and certificate requirements 3. Grading policies 4. Educational program development 5. Standards or policies regarding student preparation and success 6. District and college governance structures, as related to faculty roles 7. Faculty roles and involvement in accreditation processes, including self-study and annual reports 8. Policies for faculty professional development activities 9. Processes for program review 10. Processes for institutional planning and budget development  11. Other academic and professional matters as are mutually agreed upon between the governing board and the academic senate. </vt:lpstr>
      <vt:lpstr>Title 5 § 53200 (d): Consult Collegially means that the district governing board shall develop policies on academic and professional matters through either or both of the following:  (1) Rely primarily upon the advice and  judgment of the academic senate,   OR  (2) The governing board, or its designees, and  the academic senate shall reach mutual  agreement by written resolution, regulation,  or policy of the governing board effectuating  such recommendations</vt:lpstr>
      <vt:lpstr>Title 5 § 53200 (d): (D) Requires procedures for responding to Academic Senate recommendations that include:  1. When rely primarily, the recommendation  of the Academic  Senate will normally be accepted, and only in exceptional  circumstances and for compelling reasons will they not be  accepted  </vt:lpstr>
      <vt:lpstr>Title 5 § 53200 (d): (D) Requires procedures for responding to Academic Senate recommendations that include: 2. When mutual agreement and an agreement has not been reached:  -Existing policy remains in effect except in cases of legal   liability or fiscal hardship   -Board may act - after a good faith effort - only for    compelling legal, fiscal, or organizational reasons.  </vt:lpstr>
      <vt:lpstr>Education Code Section 87359 (b) Equivalency Section 87360 (b) Hiring Criteria, policies, and procedures Section 87458 (a) Administrative Retreat Rights  TITLE 5 § 53203  (E) Academic Senate may assume responsibilities and perform functions as may be delegated by the Governing Board  (F) Appointment of faculty members to college committees shall be made by the Academic Senate  </vt:lpstr>
      <vt:lpstr>10+1 and Budget Update</vt:lpstr>
      <vt:lpstr>10+1 and Budget Update</vt:lpstr>
      <vt:lpstr>What to Do If…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Noll</dc:creator>
  <cp:lastModifiedBy>Claire Coyne</cp:lastModifiedBy>
  <cp:revision>233</cp:revision>
  <dcterms:created xsi:type="dcterms:W3CDTF">2003-02-23T13:45:37Z</dcterms:created>
  <dcterms:modified xsi:type="dcterms:W3CDTF">2025-09-23T18:18:30Z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db961610-8d60-46f0-bb39-3cd1835bde4d</vt:lpwstr>
  </property>
</Properties>
</file>