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ink/ink1.xml" ContentType="application/inkml+xml"/>
  <Override PartName="/ppt/ink/ink2.xml" ContentType="application/inkml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5"/>
  </p:sldMasterIdLst>
  <p:notesMasterIdLst>
    <p:notesMasterId r:id="rId16"/>
  </p:notesMasterIdLst>
  <p:handoutMasterIdLst>
    <p:handoutMasterId r:id="rId17"/>
  </p:handoutMasterIdLst>
  <p:sldIdLst>
    <p:sldId id="365" r:id="rId6"/>
    <p:sldId id="366" r:id="rId7"/>
    <p:sldId id="367" r:id="rId8"/>
    <p:sldId id="368" r:id="rId9"/>
    <p:sldId id="363" r:id="rId10"/>
    <p:sldId id="364" r:id="rId11"/>
    <p:sldId id="362" r:id="rId12"/>
    <p:sldId id="369" r:id="rId13"/>
    <p:sldId id="370" r:id="rId14"/>
    <p:sldId id="371" r:id="rId15"/>
  </p:sldIdLst>
  <p:sldSz cx="9144000" cy="6858000" type="screen4x3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4C5A84-E7D6-3BEA-3627-4097091A2A6F}" name="Bautista, Steve" initials="BS" userId="S::bautista_steve@sac.edu::0446b041-e3c1-4789-9dad-4afc365ff899" providerId="AD"/>
  <p188:author id="{2563EEC8-D951-6E33-9156-0A7D33417D9E}" name="Knight, Annie" initials="KA" userId="S::Knight_Annie@sac.edu::c9ba30ae-7533-4731-8ceb-a17c33370b1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BD1BE6-F595-4BAA-9728-9D1219529C54}" v="167" dt="2025-08-26T20:55:57.597"/>
    <p1510:client id="{754D81F9-8CC2-4863-BE78-C41C4179C605}" v="38" dt="2025-08-26T18:45:08.1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9" d="100"/>
          <a:sy n="99" d="100"/>
        </p:scale>
        <p:origin x="477" y="-62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5" Type="http://schemas.openxmlformats.org/officeDocument/2006/relationships/customXml" Target="../customXml/item5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8/10/relationships/authors" Target="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yne, Claire" userId="S::coyne_claire@sac.edu::55980f49-584e-4e0c-8943-e714ecf6ce64" providerId="AD" clId="Web-{26BD1BE6-F595-4BAA-9728-9D1219529C54}"/>
    <pc:docChg chg="modSld">
      <pc:chgData name="Coyne, Claire" userId="S::coyne_claire@sac.edu::55980f49-584e-4e0c-8943-e714ecf6ce64" providerId="AD" clId="Web-{26BD1BE6-F595-4BAA-9728-9D1219529C54}" dt="2025-08-26T20:55:57.597" v="86" actId="20577"/>
      <pc:docMkLst>
        <pc:docMk/>
      </pc:docMkLst>
      <pc:sldChg chg="addSp delSp modSp">
        <pc:chgData name="Coyne, Claire" userId="S::coyne_claire@sac.edu::55980f49-584e-4e0c-8943-e714ecf6ce64" providerId="AD" clId="Web-{26BD1BE6-F595-4BAA-9728-9D1219529C54}" dt="2025-08-26T20:54:29.875" v="72" actId="20577"/>
        <pc:sldMkLst>
          <pc:docMk/>
          <pc:sldMk cId="241264468" sldId="365"/>
        </pc:sldMkLst>
        <pc:spChg chg="mod">
          <ac:chgData name="Coyne, Claire" userId="S::coyne_claire@sac.edu::55980f49-584e-4e0c-8943-e714ecf6ce64" providerId="AD" clId="Web-{26BD1BE6-F595-4BAA-9728-9D1219529C54}" dt="2025-08-26T20:54:29.875" v="72" actId="20577"/>
          <ac:spMkLst>
            <pc:docMk/>
            <pc:sldMk cId="241264468" sldId="365"/>
            <ac:spMk id="6" creationId="{3ED479FF-340E-61F4-A172-8310C44B5D73}"/>
          </ac:spMkLst>
        </pc:spChg>
        <pc:inkChg chg="add del">
          <ac:chgData name="Coyne, Claire" userId="S::coyne_claire@sac.edu::55980f49-584e-4e0c-8943-e714ecf6ce64" providerId="AD" clId="Web-{26BD1BE6-F595-4BAA-9728-9D1219529C54}" dt="2025-08-26T20:52:35.448" v="21"/>
          <ac:inkMkLst>
            <pc:docMk/>
            <pc:sldMk cId="241264468" sldId="365"/>
            <ac:inkMk id="2" creationId="{B6479171-E98E-A1E4-0ED3-A0C7854C7587}"/>
          </ac:inkMkLst>
        </pc:inkChg>
        <pc:inkChg chg="add del">
          <ac:chgData name="Coyne, Claire" userId="S::coyne_claire@sac.edu::55980f49-584e-4e0c-8943-e714ecf6ce64" providerId="AD" clId="Web-{26BD1BE6-F595-4BAA-9728-9D1219529C54}" dt="2025-08-26T20:53:20.388" v="62"/>
          <ac:inkMkLst>
            <pc:docMk/>
            <pc:sldMk cId="241264468" sldId="365"/>
            <ac:inkMk id="3" creationId="{FEBB4A64-904B-3036-7C40-BCE3B7E264AF}"/>
          </ac:inkMkLst>
        </pc:inkChg>
        <pc:inkChg chg="add del">
          <ac:chgData name="Coyne, Claire" userId="S::coyne_claire@sac.edu::55980f49-584e-4e0c-8943-e714ecf6ce64" providerId="AD" clId="Web-{26BD1BE6-F595-4BAA-9728-9D1219529C54}" dt="2025-08-26T20:53:31.247" v="65"/>
          <ac:inkMkLst>
            <pc:docMk/>
            <pc:sldMk cId="241264468" sldId="365"/>
            <ac:inkMk id="5" creationId="{7D120A32-29AD-FF2C-82DB-AA0D4383E34C}"/>
          </ac:inkMkLst>
        </pc:inkChg>
        <pc:inkChg chg="add del">
          <ac:chgData name="Coyne, Claire" userId="S::coyne_claire@sac.edu::55980f49-584e-4e0c-8943-e714ecf6ce64" providerId="AD" clId="Web-{26BD1BE6-F595-4BAA-9728-9D1219529C54}" dt="2025-08-26T20:54:17.359" v="69"/>
          <ac:inkMkLst>
            <pc:docMk/>
            <pc:sldMk cId="241264468" sldId="365"/>
            <ac:inkMk id="8" creationId="{609AC708-D47B-5FC7-4964-81049BD9517C}"/>
          </ac:inkMkLst>
        </pc:inkChg>
      </pc:sldChg>
      <pc:sldChg chg="addSp delSp modSp">
        <pc:chgData name="Coyne, Claire" userId="S::coyne_claire@sac.edu::55980f49-584e-4e0c-8943-e714ecf6ce64" providerId="AD" clId="Web-{26BD1BE6-F595-4BAA-9728-9D1219529C54}" dt="2025-08-26T20:55:57.597" v="86" actId="20577"/>
        <pc:sldMkLst>
          <pc:docMk/>
          <pc:sldMk cId="2497391187" sldId="367"/>
        </pc:sldMkLst>
        <pc:spChg chg="mod">
          <ac:chgData name="Coyne, Claire" userId="S::coyne_claire@sac.edu::55980f49-584e-4e0c-8943-e714ecf6ce64" providerId="AD" clId="Web-{26BD1BE6-F595-4BAA-9728-9D1219529C54}" dt="2025-08-26T20:55:57.597" v="86" actId="20577"/>
          <ac:spMkLst>
            <pc:docMk/>
            <pc:sldMk cId="2497391187" sldId="367"/>
            <ac:spMk id="6" creationId="{54861889-7EAC-1785-88A1-DACE30890988}"/>
          </ac:spMkLst>
        </pc:spChg>
        <pc:inkChg chg="add">
          <ac:chgData name="Coyne, Claire" userId="S::coyne_claire@sac.edu::55980f49-584e-4e0c-8943-e714ecf6ce64" providerId="AD" clId="Web-{26BD1BE6-F595-4BAA-9728-9D1219529C54}" dt="2025-08-26T20:54:40.781" v="73"/>
          <ac:inkMkLst>
            <pc:docMk/>
            <pc:sldMk cId="2497391187" sldId="367"/>
            <ac:inkMk id="2" creationId="{19123832-3C9B-A462-43C7-A877A5D32527}"/>
          </ac:inkMkLst>
        </pc:inkChg>
        <pc:inkChg chg="add">
          <ac:chgData name="Coyne, Claire" userId="S::coyne_claire@sac.edu::55980f49-584e-4e0c-8943-e714ecf6ce64" providerId="AD" clId="Web-{26BD1BE6-F595-4BAA-9728-9D1219529C54}" dt="2025-08-26T20:54:43.375" v="74"/>
          <ac:inkMkLst>
            <pc:docMk/>
            <pc:sldMk cId="2497391187" sldId="367"/>
            <ac:inkMk id="3" creationId="{602E51EC-BD55-A43D-6316-B24E61C446C7}"/>
          </ac:inkMkLst>
        </pc:inkChg>
        <pc:inkChg chg="add del">
          <ac:chgData name="Coyne, Claire" userId="S::coyne_claire@sac.edu::55980f49-584e-4e0c-8943-e714ecf6ce64" providerId="AD" clId="Web-{26BD1BE6-F595-4BAA-9728-9D1219529C54}" dt="2025-08-26T20:54:53.141" v="76"/>
          <ac:inkMkLst>
            <pc:docMk/>
            <pc:sldMk cId="2497391187" sldId="367"/>
            <ac:inkMk id="5" creationId="{9483015F-C3E4-CE34-FD89-533DD2FE7A00}"/>
          </ac:inkMkLst>
        </pc:inkChg>
      </pc:sldChg>
    </pc:docChg>
  </pc:docChgLst>
  <pc:docChgLst>
    <pc:chgData name="Claire Coyne" userId="f62c806733407b0e" providerId="LiveId" clId="{754D81F9-8CC2-4863-BE78-C41C4179C605}"/>
    <pc:docChg chg="undo custSel addSld delSld modSld sldOrd">
      <pc:chgData name="Claire Coyne" userId="f62c806733407b0e" providerId="LiveId" clId="{754D81F9-8CC2-4863-BE78-C41C4179C605}" dt="2025-08-26T19:14:35.611" v="3513" actId="47"/>
      <pc:docMkLst>
        <pc:docMk/>
      </pc:docMkLst>
      <pc:sldChg chg="delSp modSp del mod">
        <pc:chgData name="Claire Coyne" userId="f62c806733407b0e" providerId="LiveId" clId="{754D81F9-8CC2-4863-BE78-C41C4179C605}" dt="2025-08-26T18:43:45.383" v="3359" actId="47"/>
        <pc:sldMkLst>
          <pc:docMk/>
          <pc:sldMk cId="717864684" sldId="326"/>
        </pc:sldMkLst>
        <pc:spChg chg="mod">
          <ac:chgData name="Claire Coyne" userId="f62c806733407b0e" providerId="LiveId" clId="{754D81F9-8CC2-4863-BE78-C41C4179C605}" dt="2025-08-26T18:36:54.045" v="3252" actId="20577"/>
          <ac:spMkLst>
            <pc:docMk/>
            <pc:sldMk cId="717864684" sldId="326"/>
            <ac:spMk id="3" creationId="{58FF642A-E8A0-B533-CD97-BE22B7FEDAE1}"/>
          </ac:spMkLst>
        </pc:spChg>
        <pc:picChg chg="del">
          <ac:chgData name="Claire Coyne" userId="f62c806733407b0e" providerId="LiveId" clId="{754D81F9-8CC2-4863-BE78-C41C4179C605}" dt="2025-08-26T18:21:01.435" v="2510" actId="478"/>
          <ac:picMkLst>
            <pc:docMk/>
            <pc:sldMk cId="717864684" sldId="326"/>
            <ac:picMk id="8" creationId="{B26505FD-D682-6F7F-AA49-EE285AAD1901}"/>
          </ac:picMkLst>
        </pc:picChg>
      </pc:sldChg>
      <pc:sldChg chg="del">
        <pc:chgData name="Claire Coyne" userId="f62c806733407b0e" providerId="LiveId" clId="{754D81F9-8CC2-4863-BE78-C41C4179C605}" dt="2025-08-26T04:04:47.623" v="5" actId="47"/>
        <pc:sldMkLst>
          <pc:docMk/>
          <pc:sldMk cId="2965593232" sldId="330"/>
        </pc:sldMkLst>
      </pc:sldChg>
      <pc:sldChg chg="addSp delSp modSp del mod">
        <pc:chgData name="Claire Coyne" userId="f62c806733407b0e" providerId="LiveId" clId="{754D81F9-8CC2-4863-BE78-C41C4179C605}" dt="2025-08-26T18:02:53.927" v="2340" actId="47"/>
        <pc:sldMkLst>
          <pc:docMk/>
          <pc:sldMk cId="3815905644" sldId="360"/>
        </pc:sldMkLst>
        <pc:spChg chg="add del mod">
          <ac:chgData name="Claire Coyne" userId="f62c806733407b0e" providerId="LiveId" clId="{754D81F9-8CC2-4863-BE78-C41C4179C605}" dt="2025-08-26T04:21:39.147" v="9"/>
          <ac:spMkLst>
            <pc:docMk/>
            <pc:sldMk cId="3815905644" sldId="360"/>
            <ac:spMk id="2" creationId="{DFB6E215-8A0D-1D13-2466-71ABEF99E566}"/>
          </ac:spMkLst>
        </pc:spChg>
        <pc:spChg chg="add del mod">
          <ac:chgData name="Claire Coyne" userId="f62c806733407b0e" providerId="LiveId" clId="{754D81F9-8CC2-4863-BE78-C41C4179C605}" dt="2025-08-26T14:50:26.064" v="16"/>
          <ac:spMkLst>
            <pc:docMk/>
            <pc:sldMk cId="3815905644" sldId="360"/>
            <ac:spMk id="5" creationId="{FBC74E29-129F-46A8-C268-FA0D3E8EB2E5}"/>
          </ac:spMkLst>
        </pc:spChg>
        <pc:spChg chg="add mod">
          <ac:chgData name="Claire Coyne" userId="f62c806733407b0e" providerId="LiveId" clId="{754D81F9-8CC2-4863-BE78-C41C4179C605}" dt="2025-08-26T15:10:33.114" v="852" actId="20577"/>
          <ac:spMkLst>
            <pc:docMk/>
            <pc:sldMk cId="3815905644" sldId="360"/>
            <ac:spMk id="6" creationId="{F9A6AC30-0236-ED82-EF5C-FB8A7A5F29C3}"/>
          </ac:spMkLst>
        </pc:spChg>
        <pc:spChg chg="del">
          <ac:chgData name="Claire Coyne" userId="f62c806733407b0e" providerId="LiveId" clId="{754D81F9-8CC2-4863-BE78-C41C4179C605}" dt="2025-08-26T04:03:57.220" v="2" actId="478"/>
          <ac:spMkLst>
            <pc:docMk/>
            <pc:sldMk cId="3815905644" sldId="360"/>
            <ac:spMk id="8" creationId="{6D48EA99-BD6C-80D5-5DA7-508C5D0F8A09}"/>
          </ac:spMkLst>
        </pc:spChg>
        <pc:spChg chg="add">
          <ac:chgData name="Claire Coyne" userId="f62c806733407b0e" providerId="LiveId" clId="{754D81F9-8CC2-4863-BE78-C41C4179C605}" dt="2025-08-26T14:57:51.447" v="166"/>
          <ac:spMkLst>
            <pc:docMk/>
            <pc:sldMk cId="3815905644" sldId="360"/>
            <ac:spMk id="9" creationId="{A7658D6D-76E0-882E-59C0-24D5A5346662}"/>
          </ac:spMkLst>
        </pc:spChg>
        <pc:spChg chg="del">
          <ac:chgData name="Claire Coyne" userId="f62c806733407b0e" providerId="LiveId" clId="{754D81F9-8CC2-4863-BE78-C41C4179C605}" dt="2025-08-26T04:03:54.578" v="1" actId="478"/>
          <ac:spMkLst>
            <pc:docMk/>
            <pc:sldMk cId="3815905644" sldId="360"/>
            <ac:spMk id="10" creationId="{632C78E2-D10D-D1F7-98AA-BFCC7B4E049F}"/>
          </ac:spMkLst>
        </pc:spChg>
        <pc:spChg chg="add">
          <ac:chgData name="Claire Coyne" userId="f62c806733407b0e" providerId="LiveId" clId="{754D81F9-8CC2-4863-BE78-C41C4179C605}" dt="2025-08-26T14:57:57.781" v="168"/>
          <ac:spMkLst>
            <pc:docMk/>
            <pc:sldMk cId="3815905644" sldId="360"/>
            <ac:spMk id="11" creationId="{95D3B560-D198-C8A7-4CC8-68EB9D29CE52}"/>
          </ac:spMkLst>
        </pc:spChg>
        <pc:spChg chg="add del mod">
          <ac:chgData name="Claire Coyne" userId="f62c806733407b0e" providerId="LiveId" clId="{754D81F9-8CC2-4863-BE78-C41C4179C605}" dt="2025-08-26T15:10:37.076" v="854"/>
          <ac:spMkLst>
            <pc:docMk/>
            <pc:sldMk cId="3815905644" sldId="360"/>
            <ac:spMk id="13" creationId="{4C52F168-8A1E-2FE9-67A7-A97DB79F2327}"/>
          </ac:spMkLst>
        </pc:spChg>
        <pc:picChg chg="del">
          <ac:chgData name="Claire Coyne" userId="f62c806733407b0e" providerId="LiveId" clId="{754D81F9-8CC2-4863-BE78-C41C4179C605}" dt="2025-08-26T04:03:51.063" v="0" actId="478"/>
          <ac:picMkLst>
            <pc:docMk/>
            <pc:sldMk cId="3815905644" sldId="360"/>
            <ac:picMk id="3" creationId="{C2A22AFB-E461-1533-7F7E-7E1598BE87BB}"/>
          </ac:picMkLst>
        </pc:picChg>
      </pc:sldChg>
      <pc:sldChg chg="del">
        <pc:chgData name="Claire Coyne" userId="f62c806733407b0e" providerId="LiveId" clId="{754D81F9-8CC2-4863-BE78-C41C4179C605}" dt="2025-08-26T19:14:35.611" v="3513" actId="47"/>
        <pc:sldMkLst>
          <pc:docMk/>
          <pc:sldMk cId="2619063514" sldId="361"/>
        </pc:sldMkLst>
      </pc:sldChg>
      <pc:sldChg chg="delSp modSp add mod">
        <pc:chgData name="Claire Coyne" userId="f62c806733407b0e" providerId="LiveId" clId="{754D81F9-8CC2-4863-BE78-C41C4179C605}" dt="2025-08-26T18:49:30.456" v="3502" actId="255"/>
        <pc:sldMkLst>
          <pc:docMk/>
          <pc:sldMk cId="1027610564" sldId="362"/>
        </pc:sldMkLst>
        <pc:spChg chg="mod">
          <ac:chgData name="Claire Coyne" userId="f62c806733407b0e" providerId="LiveId" clId="{754D81F9-8CC2-4863-BE78-C41C4179C605}" dt="2025-08-26T18:49:30.456" v="3502" actId="255"/>
          <ac:spMkLst>
            <pc:docMk/>
            <pc:sldMk cId="1027610564" sldId="362"/>
            <ac:spMk id="3" creationId="{80095AB7-52FB-96F0-0AEB-4B57DFCC998B}"/>
          </ac:spMkLst>
        </pc:spChg>
        <pc:picChg chg="del">
          <ac:chgData name="Claire Coyne" userId="f62c806733407b0e" providerId="LiveId" clId="{754D81F9-8CC2-4863-BE78-C41C4179C605}" dt="2025-08-26T04:21:57.900" v="12" actId="478"/>
          <ac:picMkLst>
            <pc:docMk/>
            <pc:sldMk cId="1027610564" sldId="362"/>
            <ac:picMk id="8" creationId="{BC451D5D-63BC-D12C-0F71-EAEA2E2701B4}"/>
          </ac:picMkLst>
        </pc:picChg>
      </pc:sldChg>
      <pc:sldChg chg="del">
        <pc:chgData name="Claire Coyne" userId="f62c806733407b0e" providerId="LiveId" clId="{754D81F9-8CC2-4863-BE78-C41C4179C605}" dt="2025-08-26T04:04:02.470" v="3" actId="47"/>
        <pc:sldMkLst>
          <pc:docMk/>
          <pc:sldMk cId="1706534873" sldId="362"/>
        </pc:sldMkLst>
      </pc:sldChg>
      <pc:sldChg chg="addSp delSp modSp add mod ord">
        <pc:chgData name="Claire Coyne" userId="f62c806733407b0e" providerId="LiveId" clId="{754D81F9-8CC2-4863-BE78-C41C4179C605}" dt="2025-08-26T18:47:39.950" v="3501" actId="207"/>
        <pc:sldMkLst>
          <pc:docMk/>
          <pc:sldMk cId="195806191" sldId="363"/>
        </pc:sldMkLst>
        <pc:spChg chg="mod">
          <ac:chgData name="Claire Coyne" userId="f62c806733407b0e" providerId="LiveId" clId="{754D81F9-8CC2-4863-BE78-C41C4179C605}" dt="2025-08-26T18:47:39.950" v="3501" actId="207"/>
          <ac:spMkLst>
            <pc:docMk/>
            <pc:sldMk cId="195806191" sldId="363"/>
            <ac:spMk id="3" creationId="{537F46CB-4BE0-479A-3D57-080632914804}"/>
          </ac:spMkLst>
        </pc:spChg>
        <pc:spChg chg="add del mod">
          <ac:chgData name="Claire Coyne" userId="f62c806733407b0e" providerId="LiveId" clId="{754D81F9-8CC2-4863-BE78-C41C4179C605}" dt="2025-08-26T15:57:42.432" v="1189"/>
          <ac:spMkLst>
            <pc:docMk/>
            <pc:sldMk cId="195806191" sldId="363"/>
            <ac:spMk id="6" creationId="{1D9FC117-9204-3F55-2625-FE27388F21D2}"/>
          </ac:spMkLst>
        </pc:spChg>
        <pc:picChg chg="del">
          <ac:chgData name="Claire Coyne" userId="f62c806733407b0e" providerId="LiveId" clId="{754D81F9-8CC2-4863-BE78-C41C4179C605}" dt="2025-08-26T15:41:29.439" v="968" actId="478"/>
          <ac:picMkLst>
            <pc:docMk/>
            <pc:sldMk cId="195806191" sldId="363"/>
            <ac:picMk id="8" creationId="{625E5FC2-68A3-A351-7E32-777629E241F5}"/>
          </ac:picMkLst>
        </pc:picChg>
      </pc:sldChg>
      <pc:sldChg chg="del">
        <pc:chgData name="Claire Coyne" userId="f62c806733407b0e" providerId="LiveId" clId="{754D81F9-8CC2-4863-BE78-C41C4179C605}" dt="2025-08-26T04:04:42.047" v="4" actId="47"/>
        <pc:sldMkLst>
          <pc:docMk/>
          <pc:sldMk cId="611691695" sldId="363"/>
        </pc:sldMkLst>
      </pc:sldChg>
      <pc:sldChg chg="new del">
        <pc:chgData name="Claire Coyne" userId="f62c806733407b0e" providerId="LiveId" clId="{754D81F9-8CC2-4863-BE78-C41C4179C605}" dt="2025-08-26T15:10:38.063" v="855" actId="47"/>
        <pc:sldMkLst>
          <pc:docMk/>
          <pc:sldMk cId="1803629751" sldId="363"/>
        </pc:sldMkLst>
      </pc:sldChg>
      <pc:sldChg chg="add ord">
        <pc:chgData name="Claire Coyne" userId="f62c806733407b0e" providerId="LiveId" clId="{754D81F9-8CC2-4863-BE78-C41C4179C605}" dt="2025-08-26T15:57:54.601" v="1192"/>
        <pc:sldMkLst>
          <pc:docMk/>
          <pc:sldMk cId="4154306095" sldId="364"/>
        </pc:sldMkLst>
      </pc:sldChg>
      <pc:sldChg chg="modSp add mod">
        <pc:chgData name="Claire Coyne" userId="f62c806733407b0e" providerId="LiveId" clId="{754D81F9-8CC2-4863-BE78-C41C4179C605}" dt="2025-08-26T18:01:29.796" v="2229" actId="6549"/>
        <pc:sldMkLst>
          <pc:docMk/>
          <pc:sldMk cId="241264468" sldId="365"/>
        </pc:sldMkLst>
        <pc:spChg chg="mod">
          <ac:chgData name="Claire Coyne" userId="f62c806733407b0e" providerId="LiveId" clId="{754D81F9-8CC2-4863-BE78-C41C4179C605}" dt="2025-08-26T18:01:29.796" v="2229" actId="6549"/>
          <ac:spMkLst>
            <pc:docMk/>
            <pc:sldMk cId="241264468" sldId="365"/>
            <ac:spMk id="6" creationId="{3ED479FF-340E-61F4-A172-8310C44B5D73}"/>
          </ac:spMkLst>
        </pc:spChg>
      </pc:sldChg>
      <pc:sldChg chg="add del">
        <pc:chgData name="Claire Coyne" userId="f62c806733407b0e" providerId="LiveId" clId="{754D81F9-8CC2-4863-BE78-C41C4179C605}" dt="2025-08-26T17:12:01.210" v="1367" actId="47"/>
        <pc:sldMkLst>
          <pc:docMk/>
          <pc:sldMk cId="381355540" sldId="365"/>
        </pc:sldMkLst>
      </pc:sldChg>
      <pc:sldChg chg="modSp add mod">
        <pc:chgData name="Claire Coyne" userId="f62c806733407b0e" providerId="LiveId" clId="{754D81F9-8CC2-4863-BE78-C41C4179C605}" dt="2025-08-26T17:53:01.927" v="1781" actId="14100"/>
        <pc:sldMkLst>
          <pc:docMk/>
          <pc:sldMk cId="2228972200" sldId="366"/>
        </pc:sldMkLst>
        <pc:spChg chg="mod">
          <ac:chgData name="Claire Coyne" userId="f62c806733407b0e" providerId="LiveId" clId="{754D81F9-8CC2-4863-BE78-C41C4179C605}" dt="2025-08-26T17:53:01.927" v="1781" actId="14100"/>
          <ac:spMkLst>
            <pc:docMk/>
            <pc:sldMk cId="2228972200" sldId="366"/>
            <ac:spMk id="6" creationId="{89F4D10A-5212-3C98-45FC-FA0E8907349D}"/>
          </ac:spMkLst>
        </pc:spChg>
      </pc:sldChg>
      <pc:sldChg chg="addSp delSp modSp add mod">
        <pc:chgData name="Claire Coyne" userId="f62c806733407b0e" providerId="LiveId" clId="{754D81F9-8CC2-4863-BE78-C41C4179C605}" dt="2025-08-26T17:52:06.807" v="1731"/>
        <pc:sldMkLst>
          <pc:docMk/>
          <pc:sldMk cId="2497391187" sldId="367"/>
        </pc:sldMkLst>
        <pc:spChg chg="add del mod">
          <ac:chgData name="Claire Coyne" userId="f62c806733407b0e" providerId="LiveId" clId="{754D81F9-8CC2-4863-BE78-C41C4179C605}" dt="2025-08-26T17:52:06.807" v="1731"/>
          <ac:spMkLst>
            <pc:docMk/>
            <pc:sldMk cId="2497391187" sldId="367"/>
            <ac:spMk id="2" creationId="{C2D5F9F7-5683-A102-3DEC-ABB0C62AC195}"/>
          </ac:spMkLst>
        </pc:spChg>
        <pc:spChg chg="mod">
          <ac:chgData name="Claire Coyne" userId="f62c806733407b0e" providerId="LiveId" clId="{754D81F9-8CC2-4863-BE78-C41C4179C605}" dt="2025-08-26T17:51:23.146" v="1729" actId="2711"/>
          <ac:spMkLst>
            <pc:docMk/>
            <pc:sldMk cId="2497391187" sldId="367"/>
            <ac:spMk id="6" creationId="{54861889-7EAC-1785-88A1-DACE30890988}"/>
          </ac:spMkLst>
        </pc:spChg>
      </pc:sldChg>
      <pc:sldChg chg="modSp add mod">
        <pc:chgData name="Claire Coyne" userId="f62c806733407b0e" providerId="LiveId" clId="{754D81F9-8CC2-4863-BE78-C41C4179C605}" dt="2025-08-26T18:00:35.538" v="2200" actId="6549"/>
        <pc:sldMkLst>
          <pc:docMk/>
          <pc:sldMk cId="1528893550" sldId="368"/>
        </pc:sldMkLst>
        <pc:spChg chg="mod">
          <ac:chgData name="Claire Coyne" userId="f62c806733407b0e" providerId="LiveId" clId="{754D81F9-8CC2-4863-BE78-C41C4179C605}" dt="2025-08-26T18:00:35.538" v="2200" actId="6549"/>
          <ac:spMkLst>
            <pc:docMk/>
            <pc:sldMk cId="1528893550" sldId="368"/>
            <ac:spMk id="3" creationId="{90DB1AE8-1DDF-B42C-439A-6E73585F80A1}"/>
          </ac:spMkLst>
        </pc:spChg>
      </pc:sldChg>
      <pc:sldChg chg="modSp add mod">
        <pc:chgData name="Claire Coyne" userId="f62c806733407b0e" providerId="LiveId" clId="{754D81F9-8CC2-4863-BE78-C41C4179C605}" dt="2025-08-26T18:49:43.826" v="3503" actId="113"/>
        <pc:sldMkLst>
          <pc:docMk/>
          <pc:sldMk cId="3716181039" sldId="369"/>
        </pc:sldMkLst>
        <pc:spChg chg="mod">
          <ac:chgData name="Claire Coyne" userId="f62c806733407b0e" providerId="LiveId" clId="{754D81F9-8CC2-4863-BE78-C41C4179C605}" dt="2025-08-26T18:49:43.826" v="3503" actId="113"/>
          <ac:spMkLst>
            <pc:docMk/>
            <pc:sldMk cId="3716181039" sldId="369"/>
            <ac:spMk id="3" creationId="{DF49029D-D2D2-8C5C-E087-A0623A1227BA}"/>
          </ac:spMkLst>
        </pc:spChg>
      </pc:sldChg>
      <pc:sldChg chg="add">
        <pc:chgData name="Claire Coyne" userId="f62c806733407b0e" providerId="LiveId" clId="{754D81F9-8CC2-4863-BE78-C41C4179C605}" dt="2025-08-26T18:37:07.895" v="3253"/>
        <pc:sldMkLst>
          <pc:docMk/>
          <pc:sldMk cId="372046407" sldId="370"/>
        </pc:sldMkLst>
      </pc:sldChg>
      <pc:sldChg chg="modSp add mod">
        <pc:chgData name="Claire Coyne" userId="f62c806733407b0e" providerId="LiveId" clId="{754D81F9-8CC2-4863-BE78-C41C4179C605}" dt="2025-08-26T18:50:07.542" v="3512" actId="20577"/>
        <pc:sldMkLst>
          <pc:docMk/>
          <pc:sldMk cId="420280304" sldId="371"/>
        </pc:sldMkLst>
        <pc:spChg chg="mod">
          <ac:chgData name="Claire Coyne" userId="f62c806733407b0e" providerId="LiveId" clId="{754D81F9-8CC2-4863-BE78-C41C4179C605}" dt="2025-08-26T18:50:07.542" v="3512" actId="20577"/>
          <ac:spMkLst>
            <pc:docMk/>
            <pc:sldMk cId="420280304" sldId="371"/>
            <ac:spMk id="3" creationId="{E91777E5-9148-D5DF-8B51-C264A63907CC}"/>
          </ac:spMkLst>
        </pc:spChg>
      </pc:sldChg>
    </pc:docChg>
  </pc:docChgLst>
  <pc:docChgLst>
    <pc:chgData name="Coyne, Claire" userId="S::coyne_claire@sac.edu::55980f49-584e-4e0c-8943-e714ecf6ce64" providerId="AD" clId="Web-{B06AB5E5-6235-46E6-B572-16891506BCA1}"/>
    <pc:docChg chg="modSld">
      <pc:chgData name="Coyne, Claire" userId="S::coyne_claire@sac.edu::55980f49-584e-4e0c-8943-e714ecf6ce64" providerId="AD" clId="Web-{B06AB5E5-6235-46E6-B572-16891506BCA1}" dt="2025-05-23T19:49:13.316" v="1" actId="1076"/>
      <pc:docMkLst>
        <pc:docMk/>
      </pc:docMkLst>
      <pc:sldChg chg="modSp">
        <pc:chgData name="Coyne, Claire" userId="S::coyne_claire@sac.edu::55980f49-584e-4e0c-8943-e714ecf6ce64" providerId="AD" clId="Web-{B06AB5E5-6235-46E6-B572-16891506BCA1}" dt="2025-05-23T19:49:13.316" v="1" actId="1076"/>
        <pc:sldMkLst>
          <pc:docMk/>
          <pc:sldMk cId="4121773348" sldId="362"/>
        </pc:sldMkLst>
      </pc:sldChg>
    </pc:docChg>
  </pc:docChgLst>
  <pc:docChgLst>
    <pc:chgData name="Coyne, Claire" userId="S::coyne_claire@sac.edu::55980f49-584e-4e0c-8943-e714ecf6ce64" providerId="AD" clId="Web-{267F4268-FF88-4E30-A413-4A12E2676733}"/>
    <pc:docChg chg="modSld">
      <pc:chgData name="Coyne, Claire" userId="S::coyne_claire@sac.edu::55980f49-584e-4e0c-8943-e714ecf6ce64" providerId="AD" clId="Web-{267F4268-FF88-4E30-A413-4A12E2676733}" dt="2025-05-14T17:11:15.115" v="4" actId="20577"/>
      <pc:docMkLst>
        <pc:docMk/>
      </pc:docMkLst>
      <pc:sldChg chg="modSp">
        <pc:chgData name="Coyne, Claire" userId="S::coyne_claire@sac.edu::55980f49-584e-4e0c-8943-e714ecf6ce64" providerId="AD" clId="Web-{267F4268-FF88-4E30-A413-4A12E2676733}" dt="2025-05-14T17:11:15.115" v="4" actId="20577"/>
        <pc:sldMkLst>
          <pc:docMk/>
          <pc:sldMk cId="2965593232" sldId="330"/>
        </pc:sldMkLst>
      </pc:sldChg>
    </pc:docChg>
  </pc:docChgLst>
  <pc:docChgLst>
    <pc:chgData name="Coyne, Claire" userId="S::coyne_claire@sac.edu::55980f49-584e-4e0c-8943-e714ecf6ce64" providerId="AD" clId="Web-{8EEDBFBE-C9B9-4B27-B9C6-06E7D00A4F75}"/>
    <pc:docChg chg="modSld">
      <pc:chgData name="Coyne, Claire" userId="S::coyne_claire@sac.edu::55980f49-584e-4e0c-8943-e714ecf6ce64" providerId="AD" clId="Web-{8EEDBFBE-C9B9-4B27-B9C6-06E7D00A4F75}" dt="2025-05-13T21:57:02.151" v="0" actId="20577"/>
      <pc:docMkLst>
        <pc:docMk/>
      </pc:docMkLst>
      <pc:sldChg chg="modSp">
        <pc:chgData name="Coyne, Claire" userId="S::coyne_claire@sac.edu::55980f49-584e-4e0c-8943-e714ecf6ce64" providerId="AD" clId="Web-{8EEDBFBE-C9B9-4B27-B9C6-06E7D00A4F75}" dt="2025-05-13T21:57:02.151" v="0" actId="20577"/>
        <pc:sldMkLst>
          <pc:docMk/>
          <pc:sldMk cId="2965593232" sldId="330"/>
        </pc:sldMkLst>
      </pc:sldChg>
    </pc:docChg>
  </pc:docChgLst>
  <pc:docChgLst>
    <pc:chgData name="Claire Coyne" userId="f62c806733407b0e" providerId="LiveId" clId="{CCEB274E-A827-4436-8DAF-32F695D06CDE}"/>
    <pc:docChg chg="custSel addSld delSld modSld">
      <pc:chgData name="Claire Coyne" userId="f62c806733407b0e" providerId="LiveId" clId="{CCEB274E-A827-4436-8DAF-32F695D06CDE}" dt="2025-05-27T22:06:33.939" v="591" actId="14100"/>
      <pc:docMkLst>
        <pc:docMk/>
      </pc:docMkLst>
      <pc:sldChg chg="modSp mod">
        <pc:chgData name="Claire Coyne" userId="f62c806733407b0e" providerId="LiveId" clId="{CCEB274E-A827-4436-8DAF-32F695D06CDE}" dt="2025-05-27T20:48:30.873" v="41" actId="20577"/>
        <pc:sldMkLst>
          <pc:docMk/>
          <pc:sldMk cId="717864684" sldId="326"/>
        </pc:sldMkLst>
      </pc:sldChg>
      <pc:sldChg chg="addSp delSp modSp mod">
        <pc:chgData name="Claire Coyne" userId="f62c806733407b0e" providerId="LiveId" clId="{CCEB274E-A827-4436-8DAF-32F695D06CDE}" dt="2025-05-27T22:06:18.342" v="588" actId="1076"/>
        <pc:sldMkLst>
          <pc:docMk/>
          <pc:sldMk cId="3815905644" sldId="360"/>
        </pc:sldMkLst>
      </pc:sldChg>
      <pc:sldChg chg="new del">
        <pc:chgData name="Claire Coyne" userId="f62c806733407b0e" providerId="LiveId" clId="{CCEB274E-A827-4436-8DAF-32F695D06CDE}" dt="2025-05-27T21:38:54.657" v="159" actId="47"/>
        <pc:sldMkLst>
          <pc:docMk/>
          <pc:sldMk cId="1183483750" sldId="362"/>
        </pc:sldMkLst>
      </pc:sldChg>
      <pc:sldChg chg="addSp delSp modSp new mod">
        <pc:chgData name="Claire Coyne" userId="f62c806733407b0e" providerId="LiveId" clId="{CCEB274E-A827-4436-8DAF-32F695D06CDE}" dt="2025-05-27T22:06:33.939" v="591" actId="14100"/>
        <pc:sldMkLst>
          <pc:docMk/>
          <pc:sldMk cId="1706534873" sldId="362"/>
        </pc:sldMkLst>
      </pc:sldChg>
      <pc:sldChg chg="del">
        <pc:chgData name="Claire Coyne" userId="f62c806733407b0e" providerId="LiveId" clId="{CCEB274E-A827-4436-8DAF-32F695D06CDE}" dt="2025-05-27T20:45:29.584" v="0" actId="47"/>
        <pc:sldMkLst>
          <pc:docMk/>
          <pc:sldMk cId="4121773348" sldId="362"/>
        </pc:sldMkLst>
      </pc:sldChg>
      <pc:sldChg chg="addSp modSp new mod">
        <pc:chgData name="Claire Coyne" userId="f62c806733407b0e" providerId="LiveId" clId="{CCEB274E-A827-4436-8DAF-32F695D06CDE}" dt="2025-05-27T22:05:34.520" v="583" actId="1037"/>
        <pc:sldMkLst>
          <pc:docMk/>
          <pc:sldMk cId="611691695" sldId="363"/>
        </pc:sldMkLst>
      </pc:sldChg>
      <pc:sldChg chg="del">
        <pc:chgData name="Claire Coyne" userId="f62c806733407b0e" providerId="LiveId" clId="{CCEB274E-A827-4436-8DAF-32F695D06CDE}" dt="2025-05-27T20:45:31.346" v="1" actId="47"/>
        <pc:sldMkLst>
          <pc:docMk/>
          <pc:sldMk cId="2724554663" sldId="363"/>
        </pc:sldMkLst>
      </pc:sldChg>
      <pc:sldChg chg="del">
        <pc:chgData name="Claire Coyne" userId="f62c806733407b0e" providerId="LiveId" clId="{CCEB274E-A827-4436-8DAF-32F695D06CDE}" dt="2025-05-27T20:45:32.085" v="2" actId="47"/>
        <pc:sldMkLst>
          <pc:docMk/>
          <pc:sldMk cId="974726042" sldId="364"/>
        </pc:sldMkLst>
      </pc:sldChg>
    </pc:docChg>
  </pc:docChgLst>
  <pc:docChgLst>
    <pc:chgData name="Coyne, Claire" userId="S::coyne_claire@sac.edu::55980f49-584e-4e0c-8943-e714ecf6ce64" providerId="AD" clId="Web-{7FFDB291-955E-4646-B850-6E236C1F525A}"/>
    <pc:docChg chg="modSld">
      <pc:chgData name="Coyne, Claire" userId="S::coyne_claire@sac.edu::55980f49-584e-4e0c-8943-e714ecf6ce64" providerId="AD" clId="Web-{7FFDB291-955E-4646-B850-6E236C1F525A}" dt="2025-05-13T22:34:31.272" v="9" actId="20577"/>
      <pc:docMkLst>
        <pc:docMk/>
      </pc:docMkLst>
      <pc:sldChg chg="modSp">
        <pc:chgData name="Coyne, Claire" userId="S::coyne_claire@sac.edu::55980f49-584e-4e0c-8943-e714ecf6ce64" providerId="AD" clId="Web-{7FFDB291-955E-4646-B850-6E236C1F525A}" dt="2025-05-13T22:34:31.272" v="9" actId="20577"/>
        <pc:sldMkLst>
          <pc:docMk/>
          <pc:sldMk cId="2965593232" sldId="33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5BED79A-D796-8B87-A981-942EE8D7FF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92547A-AFC3-7BE7-B2BE-A14CC47897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653" y="0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28A690-3280-474F-B7B3-F97E4769A11B}" type="datetimeFigureOut">
              <a:rPr lang="en-US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1C4C57-FE00-1C29-6B53-F0F72CC1E3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4594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8CB0CA-37CD-1C17-E658-00B13786D5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653" y="8914594"/>
            <a:ext cx="3076042" cy="469105"/>
          </a:xfrm>
          <a:prstGeom prst="rect">
            <a:avLst/>
          </a:prstGeom>
        </p:spPr>
        <p:txBody>
          <a:bodyPr vert="horz" wrap="square" lIns="92327" tIns="46163" rIns="92327" bIns="461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3EE7E6B-5C3D-6648-8D19-466B03915E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14658 4542 16383 0 0,'0'0'0'0'0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13976 4730 16383 0 0,'0'0'0'0'0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E1A077-1896-77B5-8DE3-78556BF45A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E49EAF-ACF4-5F1B-BAF4-EF40C5B2BA5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653" y="0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ACEAB7A-9620-C848-A0B2-663A39A8DF7F}" type="datetimeFigureOut">
              <a:rPr lang="en-US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9C2B90E-0239-DDFA-6A24-552145DDE7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2750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C45CA19-312A-AE4C-3B22-B03A7888C6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0" y="4516536"/>
            <a:ext cx="5680082" cy="369520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4AB6C-0FA0-7349-611A-EB144C894EB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14595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991464-2D2F-FA38-0D7F-9890B9AEC6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653" y="8914595"/>
            <a:ext cx="3076042" cy="470706"/>
          </a:xfrm>
          <a:prstGeom prst="rect">
            <a:avLst/>
          </a:prstGeom>
        </p:spPr>
        <p:txBody>
          <a:bodyPr vert="horz" wrap="square" lIns="94192" tIns="47096" rIns="94192" bIns="470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C612C39-F34C-8C49-9A37-1560B1725A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C0D3A-D9D2-5BED-B3C3-CB899BBA8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3074F9-241B-4FB3-D07E-1A31E5F1E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E2B04-5247-7984-8D93-DF810FB4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FE65D7-49EC-F64F-988B-AB1432F72216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A6654-AD4A-846A-BFBC-41A5006C4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7D0AE-D52F-A923-78B3-D34A8287D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7FC6-5299-7A47-B256-5F55B7C29DF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40E37D-7A6C-9070-BF1D-0B24F88775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D5A6271-2A5C-FE9A-714A-BD9DDCB3061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697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AF101-A050-A319-6F2D-5694A5591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FB841-6271-2976-A71A-EB4586D0D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41D4D-A15B-ABC8-C1B8-FC6CE1BB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684890-1508-374A-9C79-C9F9794E29E3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92600-71C6-1A69-FC3A-5226CC16B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A2079-0E24-F8BB-14CC-261483B0E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E3958-CD0C-5E48-9CB8-1623F9E63B8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12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9DA629-5EAF-CDFD-6F03-6E368C8DE7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B282B6-C394-40B7-4CB7-409CA3052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29491-791C-1A82-79CE-41D7E41C6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8A8A12-3554-3B48-B974-034869DE278F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34979-B3DE-0148-56AC-AA71FB9AB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E6756-67A4-529E-8A55-08CC4E395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A7209-2159-D041-AE35-E1F80C2141E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155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9C393-5435-F723-6992-4876DC8B9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BD284-B628-124A-ECB1-7FD1A4B5E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613CC-C175-F10B-FD26-126935343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D4C8A0-E0B0-CA40-8AF2-8E2EA1AA5C7A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8AE71-4F39-C434-E2F3-0E5A6E3EF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3BDEF-4F95-2553-0AC9-117C5B889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D3A5470-429D-5A36-4F8F-F61F73C8005B}"/>
              </a:ext>
            </a:extLst>
          </p:cNvPr>
          <p:cNvCxnSpPr/>
          <p:nvPr userDrawn="1"/>
        </p:nvCxnSpPr>
        <p:spPr>
          <a:xfrm>
            <a:off x="0" y="1690688"/>
            <a:ext cx="9144000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98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29055-0280-424B-95E8-F9A89253C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C6E65-8F76-7012-538C-EB9FC209A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CD60D-FE2E-F1DC-7F4B-DD8E1812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08F330-01CF-2B4D-99A5-78172FD8F0A8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E05BE-1149-159E-B19C-8319A6C67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3BCA2-E7B8-FA7C-4BD8-25BA3A470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8ED31-BE07-154F-9812-D0B1E2D3B4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858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7D809-E0A7-1EF4-5427-455C8F32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B6532-D51B-F4E1-2552-F42C4754B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F7859D-F427-80E2-D833-0F86E9D7D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26D602-A94D-2480-8E57-B85F651B3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8F1553-3630-4143-AD72-90147ED9C2EB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B130B-29C1-0AB3-6D56-E26ECC663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07F05-0A50-A2DA-083C-A11CFFE23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8898-3D4B-B147-A230-3CAF2022438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835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1F9A7-D546-B942-9E2F-A0789579D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C06CD7-31BC-771D-6679-BC231BE18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D5B15-956A-9C86-CC18-33F6660E1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6C773A-8606-C1C5-7288-A7392D77A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115ECA-2BB6-FA99-5FB3-DEC35F100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094556-355F-2F71-630F-A4B05BB1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524E01-67E6-6147-A242-2B96035076E9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3ABDDF-8263-1AE1-0C83-B498EC62C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5A6C8F-7EBD-1D75-C570-7EC87DD7E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DD74D-3EC1-9C42-B006-7F03FA8FDF0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88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5353F-7535-EE53-2A8E-BE92A5E6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55E83D-8910-E6FE-8BC6-26AA6C488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CCEA51-12FC-1A40-B3FA-635204CF0763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438C73-89F7-E9F5-8FD0-F1ECFE046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92070F-A6FB-EF65-79FF-B1F320F7E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25A4-62E2-2347-8471-D1DA7C53BB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3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2111C0-3612-704E-66C9-F5BAA5800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A389BF-AEBF-FB45-90E7-0AC96C9CEFF4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29084B-BF8E-66B6-E569-97261152F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72144F-02B1-C92E-0906-3065F9F4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1D99-5056-BC43-9AB6-19F39FAC6E8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770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626CA-5EEE-F729-14FB-BFEE81B0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F1FE1-C796-7E31-D711-B45895008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818CB8-9E6A-A25E-5645-A1BD7756B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913D52-1C6D-97DF-32F9-24276126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56ACF4-15F7-3F42-9FA1-03E5B00AC0FC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07BF1-9A3E-BD53-D506-C38D9847B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F4FAB-474F-99DD-E0CA-32DCE44AD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630C-C849-7C41-BCF9-D786A1ACC08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502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565CF-DB51-6456-7517-5E1B13D55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A58DA7-58D0-96BE-BDBA-AC4F149E81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84AFA-01CB-64E6-A19A-694451DE6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86C47-4390-14B9-3CB5-4CC9D284F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BB1270-D220-AA4B-A51C-96C4A4D73261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15414-2549-B9B6-2670-E383AD400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4BE94-FE3E-9FBF-46A4-4D0EA36E2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F0A7-D3B5-EA4B-B28A-E0CDFF7C4C7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27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E4CCDD-52C7-C463-6046-77313774D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43661-6312-F5C3-6BEF-285E65B24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70E34-1A2D-5A72-2F61-325E56769C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E6BB1C6-CD55-7448-BEB9-0CD1ABF31E22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E6444-5D7A-DF01-D333-9B51A4F7D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4BE59-91AE-DE76-32BB-9CED2D761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458F1-2E4A-934F-BE82-84C0DE95817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47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5.png"/><Relationship Id="rId4" Type="http://schemas.openxmlformats.org/officeDocument/2006/relationships/customXml" Target="../ink/ink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hyperlink" Target="mailto:AcademicSenate@sac.ed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3D5D6-D646-6019-0D99-6AAFCA2A7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5C2164-4DED-5DF4-6B29-9521D6BE2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1</a:t>
            </a:fld>
            <a:endParaRPr lang="en-US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5079D84-A61D-0866-FDD5-1802410DA1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089" y="65422"/>
            <a:ext cx="1647757" cy="1504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5795B4C8-7AE2-6051-0399-DC19096D1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959B69-B877-AF62-9562-D9EDD7DBA5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t="10546"/>
          <a:stretch/>
        </p:blipFill>
        <p:spPr>
          <a:xfrm>
            <a:off x="1948846" y="309270"/>
            <a:ext cx="6073616" cy="119885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ED479FF-340E-61F4-A172-8310C44B5D73}"/>
              </a:ext>
            </a:extLst>
          </p:cNvPr>
          <p:cNvSpPr txBox="1"/>
          <p:nvPr/>
        </p:nvSpPr>
        <p:spPr>
          <a:xfrm>
            <a:off x="184731" y="1807831"/>
            <a:ext cx="8326659" cy="51706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200" b="1" dirty="0">
                <a:highlight>
                  <a:srgbClr val="FFFF00"/>
                </a:highlight>
              </a:rPr>
              <a:t>Faculty Prioritization Process Taskforce – Updates for 2025</a:t>
            </a:r>
          </a:p>
          <a:p>
            <a:r>
              <a:rPr lang="en-US" sz="2200" b="1" dirty="0">
                <a:ea typeface="Calibri"/>
                <a:cs typeface="Calibri"/>
              </a:rPr>
              <a:t>Resolution endorsing updates at next meeting</a:t>
            </a:r>
            <a:endParaRPr lang="en-US" sz="2200" b="1">
              <a:solidFill>
                <a:srgbClr val="C00000"/>
              </a:solidFill>
              <a:ea typeface="Calibri"/>
              <a:cs typeface="Calibri"/>
            </a:endParaRPr>
          </a:p>
          <a:p>
            <a:r>
              <a:rPr lang="en-US" sz="2200" b="1" i="1" dirty="0">
                <a:solidFill>
                  <a:srgbClr val="C00000"/>
                </a:solidFill>
                <a:ea typeface="Calibri"/>
                <a:cs typeface="Calibri"/>
              </a:rPr>
              <a:t>Thanks, again, Annie Knight, Arjun Nair, Andrew Manson and Amberly Chamberlain!!</a:t>
            </a:r>
          </a:p>
          <a:p>
            <a:endParaRPr lang="en-US" sz="2200" b="1" dirty="0">
              <a:highlight>
                <a:srgbClr val="FFFF00"/>
              </a:highlight>
            </a:endParaRPr>
          </a:p>
          <a:p>
            <a:r>
              <a:rPr lang="en-US" sz="2000" dirty="0"/>
              <a:t>a. Chairs submitting multiple positions to rank applications within their department </a:t>
            </a:r>
            <a:r>
              <a:rPr lang="en-US" dirty="0"/>
              <a:t>(e.g. Physical Sciences; Astronomy, Earth Science, Geology, Physics)</a:t>
            </a:r>
          </a:p>
          <a:p>
            <a:endParaRPr lang="en-US" sz="2000" dirty="0"/>
          </a:p>
          <a:p>
            <a:r>
              <a:rPr lang="en-US" sz="2000" dirty="0"/>
              <a:t>b. Replacement requests due to tenure track attrition (e.g., resignation, retirement, failed search positions or any departure of the current full-time faculty member) will rank above new hires positions (regardless of scoring) and will be filled unless compelling and/or extenuating circumstances are provided by College President.   </a:t>
            </a:r>
          </a:p>
          <a:p>
            <a:endParaRPr lang="en-US" sz="2000" dirty="0"/>
          </a:p>
          <a:p>
            <a:endParaRPr lang="en-US" dirty="0"/>
          </a:p>
          <a:p>
            <a:endParaRPr lang="en-US" sz="22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1264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9BC2E-A974-8A5F-BE7C-E4581796E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F2700-D807-7344-85FE-E43D6EF5E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777E5-9148-D5DF-8B51-C264A6390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53" y="1825625"/>
            <a:ext cx="9023574" cy="484663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400" b="1" dirty="0">
                <a:highlight>
                  <a:srgbClr val="FFFF00"/>
                </a:highlight>
              </a:rPr>
              <a:t>LHE Senate Assignments Fall 2025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200" dirty="0"/>
              <a:t>President – Claire M. Coyne: 13.5 LHE </a:t>
            </a:r>
          </a:p>
          <a:p>
            <a:pPr marL="0" indent="0">
              <a:buNone/>
            </a:pPr>
            <a:r>
              <a:rPr lang="en-US" sz="2200" dirty="0"/>
              <a:t>Vice President Culture and Engagement – Dr. Maria Aguilar-Beltran: 4 LHE </a:t>
            </a:r>
          </a:p>
          <a:p>
            <a:pPr marL="0" indent="0">
              <a:buNone/>
            </a:pPr>
            <a:r>
              <a:rPr lang="en-US" sz="2200" dirty="0"/>
              <a:t>Vice President Community Operations – Dr. Merari Weber: 4 LHE </a:t>
            </a:r>
          </a:p>
          <a:p>
            <a:pPr marL="0" indent="0">
              <a:buNone/>
            </a:pPr>
            <a:r>
              <a:rPr lang="en-US" sz="2200" dirty="0"/>
              <a:t>Historian – Ann Cass: 3 LHE 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Curriculum &amp; Instruction Council Chair – Kristen Robinson: 5 LHE </a:t>
            </a:r>
          </a:p>
          <a:p>
            <a:pPr marL="0" indent="0">
              <a:buNone/>
            </a:pPr>
            <a:r>
              <a:rPr lang="en-US" sz="2200" dirty="0"/>
              <a:t>Curriculum &amp; Instruction Council Vice Chair – Danny Peraza: 5 LHE 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Co-Chair Planning &amp; Budget Committee – Dr. Tommy Strong 0.5 LHE </a:t>
            </a:r>
          </a:p>
          <a:p>
            <a:pPr marL="0" indent="0">
              <a:buNone/>
            </a:pPr>
            <a:r>
              <a:rPr lang="en-US" sz="2200" dirty="0"/>
              <a:t>Co-Chair Facilities &amp; Safety Committee – Suzanne Freeman: 0.5 LHE</a:t>
            </a:r>
          </a:p>
          <a:p>
            <a:pPr marL="0" indent="0">
              <a:buNone/>
            </a:pPr>
            <a:r>
              <a:rPr lang="en-US" sz="2200" dirty="0"/>
              <a:t>Co-Chair SAC Technology Advisory Committee – Dr. Alexander Natale: 0.5 LHE </a:t>
            </a:r>
          </a:p>
          <a:p>
            <a:pPr marL="0" indent="0">
              <a:buNone/>
            </a:pPr>
            <a:r>
              <a:rPr lang="en-US" sz="2200" dirty="0"/>
              <a:t>Senate Parliamentarian – Alejandro Moreno: 1 LHE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Total: 37 LHE for Fall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2A94DC-8B02-DA8B-ED32-78AD2D962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6B58AC-6C53-E467-02C0-A28FE5C6AA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12" y="185738"/>
            <a:ext cx="7478420" cy="138624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20280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024F2-A1CC-1FC7-95E2-8C7B18F90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C888AF-3811-15DE-8241-61E1C9447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EF1A082-6BA0-3522-5B33-D00BF07ECA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089" y="65422"/>
            <a:ext cx="1647757" cy="1504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8E85A136-21D2-9EC7-810F-9F4291359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F459F0B-55E1-9D50-23BA-179F160BF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t="10546"/>
          <a:stretch/>
        </p:blipFill>
        <p:spPr>
          <a:xfrm>
            <a:off x="1948846" y="309270"/>
            <a:ext cx="6073616" cy="119885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9F4D10A-5212-3C98-45FC-FA0E8907349D}"/>
              </a:ext>
            </a:extLst>
          </p:cNvPr>
          <p:cNvSpPr txBox="1"/>
          <p:nvPr/>
        </p:nvSpPr>
        <p:spPr>
          <a:xfrm>
            <a:off x="188691" y="1680473"/>
            <a:ext cx="886335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c. </a:t>
            </a:r>
            <a:r>
              <a:rPr lang="en-US" sz="2000" dirty="0"/>
              <a:t>Final Ranking Event (Senators in-person / Administrators in-person or via Zoom)</a:t>
            </a:r>
          </a:p>
          <a:p>
            <a:endParaRPr lang="en-US" sz="2000" dirty="0"/>
          </a:p>
          <a:p>
            <a:pPr lvl="1"/>
            <a:r>
              <a:rPr lang="en-US" sz="2000" dirty="0"/>
              <a:t>Department Chairs invited to answer questions and/or address items included in request (via Zoom).  Chairs may have an opportunity to make a timed one-minute summary of need.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Administrators leave to finalize their ranking; Senators and Chairs remain for any follow-up questions to Chairs without the presence of Administrators. </a:t>
            </a:r>
          </a:p>
          <a:p>
            <a:pPr lvl="1"/>
            <a:r>
              <a:rPr lang="en-US" sz="2000" dirty="0"/>
              <a:t> </a:t>
            </a:r>
          </a:p>
          <a:p>
            <a:pPr lvl="1"/>
            <a:r>
              <a:rPr lang="en-US" sz="2000" dirty="0"/>
              <a:t>Administrators provide Senators their rankings and Senators create first-round ranking. Senators can call Administrators back in to ask follow-up questions regarding ranking disparities</a:t>
            </a:r>
          </a:p>
          <a:p>
            <a:pPr lvl="1"/>
            <a:r>
              <a:rPr lang="en-US" sz="2000" dirty="0"/>
              <a:t> </a:t>
            </a:r>
          </a:p>
          <a:p>
            <a:pPr lvl="1"/>
            <a:r>
              <a:rPr lang="en-US" sz="2000" dirty="0"/>
              <a:t>Final ranking to be established by Senators only; ranking does not have to align with the Administrators</a:t>
            </a:r>
            <a:endParaRPr lang="en-US" sz="22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28972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50D6B-D045-F8CC-CA11-0FC061754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C98AAA-B421-918C-5841-FA05BAC2F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3E7216A-C7CB-3FF6-7AE6-0CB163C886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089" y="65422"/>
            <a:ext cx="1647757" cy="1504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74C22C6B-EF01-5541-A930-29514DA4A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C10D793-FAB4-AB3E-B73F-161014A551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t="10546"/>
          <a:stretch/>
        </p:blipFill>
        <p:spPr>
          <a:xfrm>
            <a:off x="1948846" y="309270"/>
            <a:ext cx="6073616" cy="119885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4861889-7EAC-1785-88A1-DACE30890988}"/>
              </a:ext>
            </a:extLst>
          </p:cNvPr>
          <p:cNvSpPr txBox="1"/>
          <p:nvPr/>
        </p:nvSpPr>
        <p:spPr>
          <a:xfrm>
            <a:off x="188691" y="1680473"/>
            <a:ext cx="9113669" cy="50475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200" b="1" dirty="0">
                <a:highlight>
                  <a:srgbClr val="FFFF00"/>
                </a:highlight>
              </a:rPr>
              <a:t>Faculty Prioritization Process Timeline 2025</a:t>
            </a:r>
          </a:p>
          <a:p>
            <a:endParaRPr lang="en-US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Calibri"/>
                <a:ea typeface="Calibri"/>
                <a:cs typeface="Calibri"/>
              </a:rPr>
              <a:t>Hiring Request Forms available (Canvas):</a:t>
            </a:r>
            <a:r>
              <a:rPr lang="en-US" altLang="en-US" sz="2000" dirty="0">
                <a:latin typeface="Calibri"/>
                <a:ea typeface="Calibri"/>
                <a:cs typeface="Calibri"/>
              </a:rPr>
              <a:t> Friday, September 12 (or sooner)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Training: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Thursday, September 18 at 4:30 PM (via Zoom, will be recorded)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Full-Time Faculty Hiring Request Form Due: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Friday, October 3 by 11:59 PM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FPC Review and Rank Requests: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October 6 – October 20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Final Ranking Meeting: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Friday, October 24, 9 AM – 4 PM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Affirmation of Final Rankings by the SAC Academic Senate: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Tuesday, November 4</a:t>
            </a:r>
          </a:p>
          <a:p>
            <a:endParaRPr lang="en-US" sz="2000" dirty="0"/>
          </a:p>
          <a:p>
            <a:endParaRPr lang="en-US" sz="2000" b="1" dirty="0">
              <a:highlight>
                <a:srgbClr val="FFFF00"/>
              </a:highlight>
            </a:endParaRPr>
          </a:p>
          <a:p>
            <a:endParaRPr lang="en-US" sz="2200" b="1" dirty="0">
              <a:highlight>
                <a:srgbClr val="FFFF00"/>
              </a:highlight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9123832-3C9B-A462-43C7-A877A5D32527}"/>
                  </a:ext>
                </a:extLst>
              </p14:cNvPr>
              <p14:cNvContentPartPr/>
              <p14:nvPr/>
            </p14:nvContentPartPr>
            <p14:xfrm>
              <a:off x="5298935" y="1888776"/>
              <a:ext cx="14130" cy="1413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9123832-3C9B-A462-43C7-A877A5D3252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93565" y="-2350224"/>
                <a:ext cx="4239000" cy="847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02E51EC-BD55-A43D-6316-B24E61C446C7}"/>
                  </a:ext>
                </a:extLst>
              </p14:cNvPr>
              <p14:cNvContentPartPr/>
              <p14:nvPr/>
            </p14:nvContentPartPr>
            <p14:xfrm>
              <a:off x="4934683" y="1989259"/>
              <a:ext cx="14130" cy="1413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02E51EC-BD55-A43D-6316-B24E61C446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829313" y="-2249741"/>
                <a:ext cx="4239000" cy="847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97391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8BD5D-8A54-F613-90A4-468E6971A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97FA9-B11F-FD42-BF33-6D8D1D3BA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B1AE8-1DDF-B42C-439A-6E73585F8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012" y="1825624"/>
            <a:ext cx="8901866" cy="4846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0" dirty="0"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SAC-SCC Joint Taskforce – Administrative Regulation (AR) 4231 Grade Changes 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</a:rPr>
              <a:t>Tentatively, Final Draft for College Council 1</a:t>
            </a:r>
            <a:r>
              <a:rPr lang="en-US" sz="2000" baseline="30000" dirty="0">
                <a:latin typeface="Calibri" panose="020F0502020204030204" pitchFamily="34" charset="0"/>
              </a:rPr>
              <a:t>st</a:t>
            </a:r>
            <a:r>
              <a:rPr lang="en-US" sz="2000" dirty="0">
                <a:latin typeface="Calibri" panose="020F0502020204030204" pitchFamily="34" charset="0"/>
              </a:rPr>
              <a:t> Reading: 11/26, 2</a:t>
            </a:r>
            <a:r>
              <a:rPr lang="en-US" sz="2000" baseline="30000" dirty="0">
                <a:latin typeface="Calibri" panose="020F0502020204030204" pitchFamily="34" charset="0"/>
              </a:rPr>
              <a:t>nd</a:t>
            </a:r>
            <a:r>
              <a:rPr lang="en-US" sz="2000" dirty="0">
                <a:latin typeface="Calibri" panose="020F0502020204030204" pitchFamily="34" charset="0"/>
              </a:rPr>
              <a:t> Reading: 12/10</a:t>
            </a:r>
          </a:p>
          <a:p>
            <a:pPr marL="0" indent="0">
              <a:buNone/>
            </a:pPr>
            <a:endParaRPr lang="en-US" sz="2800" i="0" dirty="0"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800" i="0" dirty="0">
                <a:effectLst/>
                <a:latin typeface="Calibri" panose="020F0502020204030204" pitchFamily="34" charset="0"/>
              </a:rPr>
              <a:t>Interested faculty please email </a:t>
            </a:r>
            <a:r>
              <a:rPr lang="en-US" sz="2800" i="0" dirty="0">
                <a:effectLst/>
                <a:latin typeface="Calibri" panose="020F0502020204030204" pitchFamily="34" charset="0"/>
                <a:hlinkClick r:id="rId2"/>
              </a:rPr>
              <a:t>AcademicSenate@sac.edu</a:t>
            </a:r>
            <a:r>
              <a:rPr lang="en-US" sz="2800" i="0" dirty="0">
                <a:effectLst/>
                <a:latin typeface="Calibri" panose="020F0502020204030204" pitchFamily="34" charset="0"/>
              </a:rPr>
              <a:t> by end of the day Wednesday, September 3</a:t>
            </a:r>
          </a:p>
          <a:p>
            <a:pPr marL="0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800" i="0" dirty="0">
                <a:effectLst/>
                <a:latin typeface="Calibri" panose="020F0502020204030204" pitchFamily="34" charset="0"/>
              </a:rPr>
              <a:t>Resolution creating taskforce at September 9 meeting</a:t>
            </a:r>
          </a:p>
          <a:p>
            <a:pPr marL="0" indent="0">
              <a:buNone/>
            </a:pPr>
            <a:endParaRPr lang="en-US" sz="2800" i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i="1" dirty="0">
              <a:effectLst/>
              <a:latin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E99C6F-BBBF-C4DA-AC64-698356008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80F596-523B-ED72-3B62-53A6A304D8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12" y="185738"/>
            <a:ext cx="7478420" cy="138624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528893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39DA51-26C6-7D29-E609-D26ED1668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0F1F7-ED4E-1552-2329-D422FC377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F46CB-4BE0-479A-3D57-080632914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012" y="1825624"/>
            <a:ext cx="8901866" cy="4846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0" dirty="0"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Welcome to New Senators and Faculty! </a:t>
            </a:r>
          </a:p>
          <a:p>
            <a:pPr marL="0" indent="0">
              <a:buNone/>
            </a:pPr>
            <a:endParaRPr lang="en-US" sz="2800" b="1" i="0" dirty="0">
              <a:effectLst/>
              <a:highlight>
                <a:srgbClr val="FFFF00"/>
              </a:highlight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800" b="1" i="0" dirty="0"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Faculty Facilitators</a:t>
            </a:r>
          </a:p>
          <a:p>
            <a:pPr marL="0" indent="0">
              <a:buNone/>
            </a:pPr>
            <a:r>
              <a:rPr lang="en-US" sz="2800" i="1" dirty="0">
                <a:effectLst/>
                <a:latin typeface="Calibri" panose="020F0502020204030204" pitchFamily="34" charset="0"/>
              </a:rPr>
              <a:t>Credit for Prior Learning – Suzanne Freeman</a:t>
            </a:r>
          </a:p>
          <a:p>
            <a:pPr marL="0" indent="0">
              <a:buNone/>
            </a:pPr>
            <a:r>
              <a:rPr lang="en-US" sz="2800" i="1" dirty="0">
                <a:effectLst/>
                <a:latin typeface="Calibri" panose="020F0502020204030204" pitchFamily="34" charset="0"/>
              </a:rPr>
              <a:t>Dual Enrollment – Ashly Bootman</a:t>
            </a:r>
          </a:p>
          <a:p>
            <a:pPr marL="0" indent="0">
              <a:buNone/>
            </a:pPr>
            <a:r>
              <a:rPr lang="en-US" sz="2800" i="1" dirty="0">
                <a:latin typeface="Calibri" panose="020F0502020204030204" pitchFamily="34" charset="0"/>
              </a:rPr>
              <a:t>Faculty Professional Development (credit) – Susan Hoang</a:t>
            </a:r>
          </a:p>
          <a:p>
            <a:pPr marL="0" indent="0">
              <a:buNone/>
            </a:pPr>
            <a:endParaRPr lang="en-US" sz="2800" i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800" b="1" i="1" dirty="0"/>
              <a:t>Bachelor of Science - Fire and Emergency Services Leadership submitted!!</a:t>
            </a:r>
          </a:p>
          <a:p>
            <a:pPr marL="0" indent="0">
              <a:buNone/>
            </a:pPr>
            <a:r>
              <a:rPr lang="en-US" sz="2000" b="1" i="1" dirty="0">
                <a:solidFill>
                  <a:srgbClr val="C00000"/>
                </a:solidFill>
              </a:rPr>
              <a:t>Congrats Jennifer Meloni and rest of Fire Tech Department!</a:t>
            </a:r>
            <a:endParaRPr lang="en-US" sz="2000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sz="2800" i="1" dirty="0">
              <a:effectLst/>
              <a:latin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D44AE-F0B2-83C4-69D2-EC34AB12F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F1B1F8-1FF5-90C9-8593-8D188F8864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12" y="185738"/>
            <a:ext cx="7478420" cy="138624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95806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5C8E4-52C1-56D7-5ED0-62CAD4FB8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CB473C-31C6-234E-2F69-22EEA72A1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A3848F0-BC89-241F-C61A-D25FBBE8CB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089" y="65422"/>
            <a:ext cx="1647757" cy="1504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668D660D-FB41-025D-2724-3EBAA9C82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30D59E1-9ED0-3055-60B2-F64BE38F2A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t="10546"/>
          <a:stretch/>
        </p:blipFill>
        <p:spPr>
          <a:xfrm>
            <a:off x="1948846" y="309270"/>
            <a:ext cx="6073616" cy="119885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75B2C49-551A-180C-0C31-F23951C6CF4C}"/>
              </a:ext>
            </a:extLst>
          </p:cNvPr>
          <p:cNvSpPr txBox="1"/>
          <p:nvPr/>
        </p:nvSpPr>
        <p:spPr>
          <a:xfrm>
            <a:off x="184731" y="1807831"/>
            <a:ext cx="8326659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highlight>
                  <a:srgbClr val="FFFF00"/>
                </a:highlight>
              </a:rPr>
              <a:t>Governance Committee Reports</a:t>
            </a:r>
          </a:p>
          <a:p>
            <a:endParaRPr lang="en-US" dirty="0"/>
          </a:p>
          <a:p>
            <a:r>
              <a:rPr lang="en-US" b="1" dirty="0"/>
              <a:t>Fiscal Resource Committee</a:t>
            </a:r>
            <a:r>
              <a:rPr lang="en-US" dirty="0"/>
              <a:t> (FRC): met August 20; approved Adopted Budget for ‘25/26</a:t>
            </a:r>
          </a:p>
          <a:p>
            <a:endParaRPr lang="en-US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</a:rPr>
              <a:t>Estimated Ending Balance: SAC/CEC: $5.5 million and SCC/OEC: -3.0 million (structural deficit; working on 1-2 year plan to “right size”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00"/>
                </a:solidFill>
              </a:rPr>
              <a:t>District Council</a:t>
            </a:r>
            <a:r>
              <a:rPr lang="en-US" altLang="en-US" dirty="0">
                <a:solidFill>
                  <a:srgbClr val="000000"/>
                </a:solidFill>
              </a:rPr>
              <a:t>: met August 25; approved Adopted Budget and approved 2 District positions (Senior Safety Officer and </a:t>
            </a:r>
            <a:r>
              <a:rPr lang="en-US" dirty="0"/>
              <a:t>Applications Specialist IV/ITS) approved at Planning and Organizational Effectiveness (POE) on 6/25/25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/>
              <a:t>Planning and Organizational Effectiveness (POE): </a:t>
            </a:r>
            <a:r>
              <a:rPr lang="en-US" altLang="en-US" dirty="0"/>
              <a:t>meets on August 27, District Planning and Process Manual – action item; Processes for updating Board Policies and Administrative Regulations – discussion item.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54306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9DAC6-07C8-878E-FCD9-5C7DE8E34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5F234-131D-5590-A893-D00C26B24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95AB7-52FB-96F0-0AEB-4B57DFCC9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012" y="1825624"/>
            <a:ext cx="8901866" cy="4846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highlight>
                  <a:srgbClr val="FFFF00"/>
                </a:highlight>
              </a:rPr>
              <a:t>SAC Governance Committees</a:t>
            </a:r>
          </a:p>
          <a:p>
            <a:pPr marL="0" indent="0">
              <a:buNone/>
            </a:pPr>
            <a:r>
              <a:rPr lang="en-US" sz="2800" dirty="0"/>
              <a:t>	College Council – August 27 (9-10am)</a:t>
            </a:r>
          </a:p>
          <a:p>
            <a:pPr marL="0" indent="0">
              <a:buNone/>
            </a:pPr>
            <a:r>
              <a:rPr lang="en-US" sz="2800" dirty="0"/>
              <a:t>		</a:t>
            </a:r>
            <a:r>
              <a:rPr lang="en-US" sz="2000" dirty="0"/>
              <a:t>Membership Update</a:t>
            </a:r>
          </a:p>
          <a:p>
            <a:pPr marL="0" indent="0">
              <a:buNone/>
            </a:pPr>
            <a:r>
              <a:rPr lang="en-US" sz="2000" dirty="0"/>
              <a:t>		2 Reorgs</a:t>
            </a:r>
          </a:p>
          <a:p>
            <a:pPr marL="0" indent="0">
              <a:buNone/>
            </a:pPr>
            <a:endParaRPr lang="en-US" sz="2800" dirty="0"/>
          </a:p>
          <a:p>
            <a:pPr marL="1371600" lvl="4" indent="0">
              <a:buNone/>
            </a:pPr>
            <a:r>
              <a:rPr lang="en-US" sz="2400" b="1" dirty="0"/>
              <a:t>Memorial Service</a:t>
            </a:r>
          </a:p>
          <a:p>
            <a:pPr marL="1371600" lvl="4" indent="0">
              <a:buNone/>
            </a:pPr>
            <a:r>
              <a:rPr lang="en-US" sz="2000" dirty="0"/>
              <a:t>Honoring David Waters</a:t>
            </a:r>
            <a:br>
              <a:rPr lang="en-US" sz="2000" dirty="0"/>
            </a:br>
            <a:r>
              <a:rPr lang="en-US" sz="2000" dirty="0"/>
              <a:t>Wednesday, August 27th, 2025</a:t>
            </a:r>
            <a:br>
              <a:rPr lang="en-US" sz="2000" dirty="0"/>
            </a:br>
            <a:r>
              <a:rPr lang="en-US" sz="2000" dirty="0"/>
              <a:t>11:00 a.m.</a:t>
            </a:r>
            <a:br>
              <a:rPr lang="en-US" sz="2000" dirty="0"/>
            </a:br>
            <a:r>
              <a:rPr lang="en-US" sz="2000" dirty="0"/>
              <a:t>Friends Church Yorba Linda</a:t>
            </a:r>
            <a:br>
              <a:rPr lang="en-US" sz="2000" dirty="0"/>
            </a:br>
            <a:r>
              <a:rPr lang="en-US" sz="2000" dirty="0"/>
              <a:t>5091 Mountain View Ave</a:t>
            </a:r>
            <a:br>
              <a:rPr lang="en-US" sz="2000" dirty="0"/>
            </a:br>
            <a:r>
              <a:rPr lang="en-US" sz="2000" dirty="0"/>
              <a:t>Yorba Linda, CA 92886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97A592-2055-4F89-5536-49CBC3406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7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57F068-1A0F-DD49-FD19-5DD5FC2563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12" y="185738"/>
            <a:ext cx="7478420" cy="138624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027610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99501-8998-B99B-71BF-7143C68B2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AAE3C-73D7-2FC3-87D9-D103EBFCE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9029D-D2D2-8C5C-E087-A0623A122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012" y="1825624"/>
            <a:ext cx="8901866" cy="484663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b="1" dirty="0"/>
              <a:t>SAC Governance Committees begin meeting in September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b="1" dirty="0"/>
              <a:t>Senate leadership meetings with Administration</a:t>
            </a:r>
          </a:p>
          <a:p>
            <a:pPr marL="0" indent="0">
              <a:buNone/>
            </a:pPr>
            <a:endParaRPr lang="en-US" sz="2800" dirty="0"/>
          </a:p>
          <a:p>
            <a:pPr lvl="1"/>
            <a:r>
              <a:rPr lang="en-US" sz="2500" dirty="0"/>
              <a:t>Chancellor: Meetings for both Fall and Spring are set ahead of the Board meetings.</a:t>
            </a:r>
          </a:p>
          <a:p>
            <a:pPr lvl="1"/>
            <a:endParaRPr lang="en-US" sz="2500" dirty="0"/>
          </a:p>
          <a:p>
            <a:pPr lvl="1"/>
            <a:r>
              <a:rPr lang="en-US" sz="2500" dirty="0"/>
              <a:t>College President: Bi-weekly meeting dates pending</a:t>
            </a:r>
          </a:p>
          <a:p>
            <a:pPr lvl="1"/>
            <a:endParaRPr lang="en-US" sz="2500" dirty="0"/>
          </a:p>
          <a:p>
            <a:pPr lvl="1"/>
            <a:r>
              <a:rPr lang="en-US" sz="2500" dirty="0"/>
              <a:t>Vice President Academic Affairs: Bi-weekly meetings set for Fall and Spring</a:t>
            </a:r>
          </a:p>
          <a:p>
            <a:pPr lvl="1"/>
            <a:endParaRPr lang="en-US" sz="2500" dirty="0"/>
          </a:p>
          <a:p>
            <a:pPr lvl="1"/>
            <a:r>
              <a:rPr lang="en-US" sz="2500" dirty="0"/>
              <a:t>Vice President Continuing Education: Monthly meeting set for Fall and Spring</a:t>
            </a:r>
          </a:p>
          <a:p>
            <a:pPr lvl="1"/>
            <a:endParaRPr lang="en-US" sz="2500" dirty="0">
              <a:highlight>
                <a:srgbClr val="FFFF00"/>
              </a:highlight>
            </a:endParaRPr>
          </a:p>
          <a:p>
            <a:pPr lvl="1"/>
            <a:r>
              <a:rPr lang="en-US" sz="2500" dirty="0"/>
              <a:t>Dean of Academic Affairs: Discussed monthly meeting, dates pending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000" dirty="0"/>
              <a:t>	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47B1D2-0AC6-1A8B-738E-3044C4634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7331C3-DA78-4EF6-F4EF-38315FB4E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12" y="185738"/>
            <a:ext cx="7478420" cy="138624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716181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558A0-4568-3E67-F0BB-7360DDA1E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BBBAC-9CFA-F928-C748-8B3A25ABD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56E32-B728-40BD-017F-5EFA3713E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012" y="1825624"/>
            <a:ext cx="8901866" cy="48466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 Academic Senate is asked to affirm repayment from Senate dues to the Executive member who covered the cost of a luncheon for the Senate-approved Native American Education Advisory Committee. The luncheon occurred after the final spring Senate meeting and before it was known that food purchases could not be made with college/district funds.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Affirmation will ensure proper reconciliation and uphold Senate transparency and accountability.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EBE16D-61EB-C8DD-D4B3-0EEE4F924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9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CC1BA3-C464-6F9B-8210-38FB044028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12" y="185738"/>
            <a:ext cx="7478420" cy="138624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72046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HNYXMCCMVK3K-464-1236</_dlc_DocId>
    <_dlc_DocIdUrl xmlns="431189f8-a51b-453f-9f0c-3a0b3b65b12f">
      <Url>https://sac.edu/President/AcademicSenate/_layouts/15/DocIdRedir.aspx?ID=HNYXMCCMVK3K-464-1236</Url>
      <Description>HNYXMCCMVK3K-464-1236</Description>
    </_dlc_DocIdUrl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6A88BF1-38B4-4C7B-83EC-4CDB1FA33418}"/>
</file>

<file path=customXml/itemProps2.xml><?xml version="1.0" encoding="utf-8"?>
<ds:datastoreItem xmlns:ds="http://schemas.openxmlformats.org/officeDocument/2006/customXml" ds:itemID="{F4FB23BE-91B5-4DD0-812C-804A09DCC178}">
  <ds:schemaRefs>
    <ds:schemaRef ds:uri="12292255-f18b-4d92-9e60-ebc7b63bbd6b"/>
    <ds:schemaRef ds:uri="1acb9adc-ec33-475f-8130-c1c307b91901"/>
    <ds:schemaRef ds:uri="84eaf8b6-4fa8-466e-9258-0c466e5b7ff4"/>
    <ds:schemaRef ds:uri="de329b96-840b-45f8-b7b1-12b37abf8b1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8CEDA44-5DB9-4425-86FF-2A3C217BF519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B8CC7EEE-9E7B-4835-9F57-9938075EA08E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9FBC3BE9-1E72-4C61-9868-E5B7DE99606B}"/>
</file>

<file path=docMetadata/LabelInfo.xml><?xml version="1.0" encoding="utf-8"?>
<clbl:labelList xmlns:clbl="http://schemas.microsoft.com/office/2020/mipLabelMetadata">
  <clbl:label id="{a8040095-716d-4e49-b783-b5f746eea8b3}" enabled="0" method="" siteId="{a8040095-716d-4e49-b783-b5f746eea8b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</TotalTime>
  <Words>858</Words>
  <Application>Microsoft Office PowerPoint</Application>
  <PresentationFormat>On-screen Show (4:3)</PresentationFormat>
  <Paragraphs>107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Kymberly Spector</dc:creator>
  <cp:lastModifiedBy>Claire Coyne</cp:lastModifiedBy>
  <cp:revision>39</cp:revision>
  <cp:lastPrinted>2023-10-10T19:17:11Z</cp:lastPrinted>
  <dcterms:created xsi:type="dcterms:W3CDTF">2015-01-16T04:28:57Z</dcterms:created>
  <dcterms:modified xsi:type="dcterms:W3CDTF">2025-08-26T20:56:02Z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_dlc_DocIdItemGuid">
    <vt:lpwstr>4f81aa49-16a9-4dc5-aeec-b8fc761f66cd</vt:lpwstr>
  </property>
  <property fmtid="{D5CDD505-2E9C-101B-9397-08002B2CF9AE}" pid="4" name="_dlc_DocId">
    <vt:lpwstr>HNYXMCCMVK3K-1637-14</vt:lpwstr>
  </property>
  <property fmtid="{D5CDD505-2E9C-101B-9397-08002B2CF9AE}" pid="5" name="_dlc_DocIdUrl">
    <vt:lpwstr>http://sac.edu/PublicAffairs/Graphics/_layouts/15/DocIdRedir.aspx?ID=HNYXMCCMVK3K-1637-14, HNYXMCCMVK3K-1637-14</vt:lpwstr>
  </property>
  <property fmtid="{D5CDD505-2E9C-101B-9397-08002B2CF9AE}" pid="6" name="MediaServiceImageTags">
    <vt:lpwstr/>
  </property>
</Properties>
</file>