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7.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notesSlides/notesSlide5.xml" ContentType="application/vnd.openxmlformats-officedocument.presentationml.notesSlide+xml"/>
  <Override PartName="/ppt/slideLayouts/slideLayout15.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ppt/authors.xml" ContentType="application/vnd.ms-powerpoint.author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Lst>
  <p:notesMasterIdLst>
    <p:notesMasterId r:id="rId14"/>
  </p:notesMasterIdLst>
  <p:handoutMasterIdLst>
    <p:handoutMasterId r:id="rId15"/>
  </p:handoutMasterIdLst>
  <p:sldIdLst>
    <p:sldId id="315" r:id="rId5"/>
    <p:sldId id="266" r:id="rId6"/>
    <p:sldId id="314" r:id="rId7"/>
    <p:sldId id="318" r:id="rId8"/>
    <p:sldId id="312" r:id="rId9"/>
    <p:sldId id="305" r:id="rId10"/>
    <p:sldId id="317" r:id="rId11"/>
    <p:sldId id="310"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5AA1BD55-57CD-466E-0725-B6CBA11E0D12}" name="Lauren Weldy (ALLEGIS GROUP SERVICES)" initials="LW" userId="S::v-lweldy@microsoft.com::07a2285c-a352-4b96-8658-ecc34365c1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DEB"/>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14B80F-85F5-40DA-9E93-98439F65808D}" v="10" dt="2025-08-26T20:22:17.332"/>
  </p1510:revLst>
</p1510:revInfo>
</file>

<file path=ppt/tableStyles.xml><?xml version="1.0" encoding="utf-8"?>
<a:tblStyleLst xmlns:a="http://schemas.openxmlformats.org/drawingml/2006/main" def="{8A107856-5554-42FB-B03E-39F5DBC370B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5388" autoAdjust="0"/>
  </p:normalViewPr>
  <p:slideViewPr>
    <p:cSldViewPr snapToGrid="0">
      <p:cViewPr varScale="1">
        <p:scale>
          <a:sx n="61" d="100"/>
          <a:sy n="61" d="100"/>
        </p:scale>
        <p:origin x="984" y="53"/>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3149"/>
    </p:cViewPr>
  </p:sorterViewPr>
  <p:notesViewPr>
    <p:cSldViewPr snapToGrid="0">
      <p:cViewPr>
        <p:scale>
          <a:sx n="1" d="2"/>
          <a:sy n="1" d="2"/>
        </p:scale>
        <p:origin x="2640" y="28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89D207-BE08-4B33-B5B0-5A5A94C9512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5E58DB9-49DC-495B-A68F-33D105C906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67A1AC4-3AE8-4F87-AAED-904EC6054702}" type="datetimeFigureOut">
              <a:rPr lang="en-US" smtClean="0"/>
              <a:t>8/26/2025</a:t>
            </a:fld>
            <a:endParaRPr lang="en-US" dirty="0"/>
          </a:p>
        </p:txBody>
      </p:sp>
      <p:sp>
        <p:nvSpPr>
          <p:cNvPr id="4" name="Footer Placeholder 3">
            <a:extLst>
              <a:ext uri="{FF2B5EF4-FFF2-40B4-BE49-F238E27FC236}">
                <a16:creationId xmlns:a16="http://schemas.microsoft.com/office/drawing/2014/main" id="{7F66337E-DAD5-442C-9B8F-E10EB7D972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3BDF2-02BD-4181-AC28-FD56172CC62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F8A362-CAFC-4987-9A50-47570528395E}" type="slidenum">
              <a:rPr lang="en-US" smtClean="0"/>
              <a:t>‹#›</a:t>
            </a:fld>
            <a:endParaRPr lang="en-US" dirty="0"/>
          </a:p>
        </p:txBody>
      </p:sp>
    </p:spTree>
    <p:extLst>
      <p:ext uri="{BB962C8B-B14F-4D97-AF65-F5344CB8AC3E}">
        <p14:creationId xmlns:p14="http://schemas.microsoft.com/office/powerpoint/2010/main" val="452374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56653-6123-4FE4-861F-5F9583BF59B0}" type="datetimeFigureOut">
              <a:rPr lang="en-US" smtClean="0"/>
              <a:t>8/26/2025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EEB602-95FC-483A-B12D-216A7AD7EA24}" type="slidenum">
              <a:rPr lang="en-US" smtClean="0"/>
              <a:t>‹#›</a:t>
            </a:fld>
            <a:endParaRPr lang="en-US" dirty="0"/>
          </a:p>
        </p:txBody>
      </p:sp>
    </p:spTree>
    <p:extLst>
      <p:ext uri="{BB962C8B-B14F-4D97-AF65-F5344CB8AC3E}">
        <p14:creationId xmlns:p14="http://schemas.microsoft.com/office/powerpoint/2010/main" val="1325843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a:t>
            </a:fld>
            <a:endParaRPr lang="en-US" dirty="0"/>
          </a:p>
        </p:txBody>
      </p:sp>
    </p:spTree>
    <p:extLst>
      <p:ext uri="{BB962C8B-B14F-4D97-AF65-F5344CB8AC3E}">
        <p14:creationId xmlns:p14="http://schemas.microsoft.com/office/powerpoint/2010/main" val="335608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2</a:t>
            </a:fld>
            <a:endParaRPr lang="en-US" dirty="0"/>
          </a:p>
        </p:txBody>
      </p:sp>
    </p:spTree>
    <p:extLst>
      <p:ext uri="{BB962C8B-B14F-4D97-AF65-F5344CB8AC3E}">
        <p14:creationId xmlns:p14="http://schemas.microsoft.com/office/powerpoint/2010/main" val="172745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3</a:t>
            </a:fld>
            <a:endParaRPr lang="en-US" dirty="0"/>
          </a:p>
        </p:txBody>
      </p:sp>
    </p:spTree>
    <p:extLst>
      <p:ext uri="{BB962C8B-B14F-4D97-AF65-F5344CB8AC3E}">
        <p14:creationId xmlns:p14="http://schemas.microsoft.com/office/powerpoint/2010/main" val="3743899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37F58-1CB1-8AC5-D42A-CB635CF7DC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49D11-D55A-0829-D53D-30A4AAA57B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133C03-EC3B-D4DC-BD16-AEB634280A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6FBB33-E8D8-77F1-3257-C06CA763DF3C}"/>
              </a:ext>
            </a:extLst>
          </p:cNvPr>
          <p:cNvSpPr>
            <a:spLocks noGrp="1"/>
          </p:cNvSpPr>
          <p:nvPr>
            <p:ph type="sldNum" sz="quarter" idx="5"/>
          </p:nvPr>
        </p:nvSpPr>
        <p:spPr/>
        <p:txBody>
          <a:bodyPr/>
          <a:lstStyle/>
          <a:p>
            <a:fld id="{54EEB602-95FC-483A-B12D-216A7AD7EA24}" type="slidenum">
              <a:rPr lang="en-US" smtClean="0"/>
              <a:t>4</a:t>
            </a:fld>
            <a:endParaRPr lang="en-US" dirty="0"/>
          </a:p>
        </p:txBody>
      </p:sp>
    </p:spTree>
    <p:extLst>
      <p:ext uri="{BB962C8B-B14F-4D97-AF65-F5344CB8AC3E}">
        <p14:creationId xmlns:p14="http://schemas.microsoft.com/office/powerpoint/2010/main" val="2688689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5</a:t>
            </a:fld>
            <a:endParaRPr lang="en-US" dirty="0"/>
          </a:p>
        </p:txBody>
      </p:sp>
    </p:spTree>
    <p:extLst>
      <p:ext uri="{BB962C8B-B14F-4D97-AF65-F5344CB8AC3E}">
        <p14:creationId xmlns:p14="http://schemas.microsoft.com/office/powerpoint/2010/main" val="3572555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6</a:t>
            </a:fld>
            <a:endParaRPr lang="en-US" dirty="0"/>
          </a:p>
        </p:txBody>
      </p:sp>
    </p:spTree>
    <p:extLst>
      <p:ext uri="{BB962C8B-B14F-4D97-AF65-F5344CB8AC3E}">
        <p14:creationId xmlns:p14="http://schemas.microsoft.com/office/powerpoint/2010/main" val="2714327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2AD1F-9B7D-3704-6F3A-2431E73CC6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796025-52F1-1599-8185-7DED76F3CC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8AD3AB-5731-7988-2081-D60387F8A4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9D6679-2418-F750-4A27-7AF624EF9C0F}"/>
              </a:ext>
            </a:extLst>
          </p:cNvPr>
          <p:cNvSpPr>
            <a:spLocks noGrp="1"/>
          </p:cNvSpPr>
          <p:nvPr>
            <p:ph type="sldNum" sz="quarter" idx="5"/>
          </p:nvPr>
        </p:nvSpPr>
        <p:spPr/>
        <p:txBody>
          <a:bodyPr/>
          <a:lstStyle/>
          <a:p>
            <a:fld id="{54EEB602-95FC-483A-B12D-216A7AD7EA24}" type="slidenum">
              <a:rPr lang="en-US" smtClean="0"/>
              <a:t>7</a:t>
            </a:fld>
            <a:endParaRPr lang="en-US" dirty="0"/>
          </a:p>
        </p:txBody>
      </p:sp>
    </p:spTree>
    <p:extLst>
      <p:ext uri="{BB962C8B-B14F-4D97-AF65-F5344CB8AC3E}">
        <p14:creationId xmlns:p14="http://schemas.microsoft.com/office/powerpoint/2010/main" val="223457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8</a:t>
            </a:fld>
            <a:endParaRPr lang="en-US" dirty="0"/>
          </a:p>
        </p:txBody>
      </p:sp>
    </p:spTree>
    <p:extLst>
      <p:ext uri="{BB962C8B-B14F-4D97-AF65-F5344CB8AC3E}">
        <p14:creationId xmlns:p14="http://schemas.microsoft.com/office/powerpoint/2010/main" val="2221603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9</a:t>
            </a:fld>
            <a:endParaRPr lang="en-US" dirty="0"/>
          </a:p>
        </p:txBody>
      </p:sp>
    </p:spTree>
    <p:extLst>
      <p:ext uri="{BB962C8B-B14F-4D97-AF65-F5344CB8AC3E}">
        <p14:creationId xmlns:p14="http://schemas.microsoft.com/office/powerpoint/2010/main" val="580697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id="{79F4CF2F-CDFA-4A37-837C-819D5238EAB4}"/>
              </a:ext>
            </a:extLst>
          </p:cNvPr>
          <p:cNvSpPr>
            <a:spLocks noGrp="1"/>
          </p:cNvSpPr>
          <p:nvPr>
            <p:ph type="dt" sz="half" idx="10"/>
          </p:nvPr>
        </p:nvSpPr>
        <p:spPr>
          <a:xfrm>
            <a:off x="8197353" y="6309360"/>
            <a:ext cx="2151134" cy="457200"/>
          </a:xfrm>
        </p:spPr>
        <p:txBody>
          <a:bodyPr/>
          <a:lstStyle/>
          <a:p>
            <a:r>
              <a:rPr lang="en-US"/>
              <a:t>9/8/20XX</a:t>
            </a:r>
            <a:endParaRPr lang="en-US" dirty="0"/>
          </a:p>
        </p:txBody>
      </p:sp>
      <p:sp>
        <p:nvSpPr>
          <p:cNvPr id="15" name="Footer Placeholder 14">
            <a:extLst>
              <a:ext uri="{FF2B5EF4-FFF2-40B4-BE49-F238E27FC236}">
                <a16:creationId xmlns:a16="http://schemas.microsoft.com/office/drawing/2014/main"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r>
              <a:rPr lang="en-US"/>
              <a:t>Presentation Title</a:t>
            </a:r>
            <a:endParaRPr lang="en-US" dirty="0"/>
          </a:p>
        </p:txBody>
      </p:sp>
      <p:sp>
        <p:nvSpPr>
          <p:cNvPr id="27" name="Slide Number Placeholder 26">
            <a:extLst>
              <a:ext uri="{FF2B5EF4-FFF2-40B4-BE49-F238E27FC236}">
                <a16:creationId xmlns:a16="http://schemas.microsoft.com/office/drawing/2014/main" id="{99FE60A9-FE2A-451F-9244-60FCE7FE9AD7}"/>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233062062"/>
      </p:ext>
    </p:extLst>
  </p:cSld>
  <p:clrMapOvr>
    <a:masterClrMapping/>
  </p:clrMapOvr>
  <p:hf sldNum="0" hdr="0" ftr="0" dt="0"/>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9/8/20XX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33523653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r>
              <a:rPr lang="en-US"/>
              <a:t>9/8/20XX</a:t>
            </a:r>
            <a:endParaRPr lang="en-US" dirty="0"/>
          </a:p>
        </p:txBody>
      </p:sp>
      <p:sp>
        <p:nvSpPr>
          <p:cNvPr id="5" name="Footer Placeholder 4"/>
          <p:cNvSpPr>
            <a:spLocks noGrp="1"/>
          </p:cNvSpPr>
          <p:nvPr>
            <p:ph type="ftr" sz="quarter" idx="11"/>
          </p:nvPr>
        </p:nvSpPr>
        <p:spPr>
          <a:xfrm>
            <a:off x="2933699" y="6296615"/>
            <a:ext cx="5959577" cy="365125"/>
          </a:xfrm>
        </p:spPr>
        <p:txBody>
          <a:bodyPr/>
          <a:lstStyle/>
          <a:p>
            <a:r>
              <a:rPr lang="en-US"/>
              <a:t>Presentation Title</a:t>
            </a:r>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221572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3">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8175813" y="0"/>
            <a:ext cx="4016188"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9134"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787178" y="1361923"/>
            <a:ext cx="6623040" cy="1421898"/>
          </a:xfrm>
        </p:spPr>
        <p:txBody>
          <a:bodyPr anchor="b" anchorCtr="0">
            <a:noAutofit/>
          </a:bodyPr>
          <a:lstStyle>
            <a:lvl1pPr>
              <a:lnSpc>
                <a:spcPct val="100000"/>
              </a:lnSpc>
              <a:defRPr sz="3200"/>
            </a:lvl1pPr>
          </a:lstStyle>
          <a:p>
            <a:r>
              <a:rPr lang="en-US" dirty="0"/>
              <a:t>Click to add title</a:t>
            </a:r>
          </a:p>
        </p:txBody>
      </p:sp>
      <p:sp>
        <p:nvSpPr>
          <p:cNvPr id="3" name="Content Placeholder 2">
            <a:extLst>
              <a:ext uri="{FF2B5EF4-FFF2-40B4-BE49-F238E27FC236}">
                <a16:creationId xmlns:a16="http://schemas.microsoft.com/office/drawing/2014/main" id="{C40EA5BF-04A6-2B17-0703-8419C4DB97FF}"/>
              </a:ext>
            </a:extLst>
          </p:cNvPr>
          <p:cNvSpPr>
            <a:spLocks noGrp="1"/>
          </p:cNvSpPr>
          <p:nvPr>
            <p:ph sz="quarter" idx="14" hasCustomPrompt="1"/>
          </p:nvPr>
        </p:nvSpPr>
        <p:spPr>
          <a:xfrm>
            <a:off x="787399" y="2916772"/>
            <a:ext cx="6622819" cy="2852639"/>
          </a:xfrm>
        </p:spPr>
        <p:txBody>
          <a:bodyPr anchor="t"/>
          <a:lstStyle>
            <a:lvl1pPr marL="0" indent="0">
              <a:lnSpc>
                <a:spcPct val="125000"/>
              </a:lnSpc>
              <a:spcAft>
                <a:spcPts val="600"/>
              </a:spcAft>
              <a:buNone/>
              <a:defRPr sz="2000" b="0"/>
            </a:lvl1pPr>
            <a:lvl2pPr>
              <a:lnSpc>
                <a:spcPct val="125000"/>
              </a:lnSpc>
              <a:spcAft>
                <a:spcPts val="600"/>
              </a:spcAft>
              <a:defRPr/>
            </a:lvl2pPr>
            <a:lvl3pPr>
              <a:lnSpc>
                <a:spcPct val="125000"/>
              </a:lnSpc>
              <a:spcAft>
                <a:spcPts val="600"/>
              </a:spcAft>
              <a:defRPr/>
            </a:lvl3pPr>
            <a:lvl4pPr>
              <a:lnSpc>
                <a:spcPct val="125000"/>
              </a:lnSpc>
              <a:spcAft>
                <a:spcPts val="600"/>
              </a:spcAft>
              <a:defRPr/>
            </a:lvl4pPr>
            <a:lvl5pPr>
              <a:lnSpc>
                <a:spcPct val="125000"/>
              </a:lnSpc>
              <a:spcAft>
                <a:spcPts val="600"/>
              </a:spcAf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1" y="6144405"/>
            <a:ext cx="8150087" cy="713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8206532"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ooter Placeholder 7">
            <a:extLst>
              <a:ext uri="{FF2B5EF4-FFF2-40B4-BE49-F238E27FC236}">
                <a16:creationId xmlns:a16="http://schemas.microsoft.com/office/drawing/2014/main" id="{182CF530-D736-4104-8678-850EEDF997E6}"/>
              </a:ext>
            </a:extLst>
          </p:cNvPr>
          <p:cNvSpPr>
            <a:spLocks noGrp="1"/>
          </p:cNvSpPr>
          <p:nvPr>
            <p:ph type="ftr" sz="quarter" idx="11"/>
          </p:nvPr>
        </p:nvSpPr>
        <p:spPr>
          <a:xfrm>
            <a:off x="787178" y="6309360"/>
            <a:ext cx="6623040" cy="457200"/>
          </a:xfrm>
        </p:spPr>
        <p:txBody>
          <a:bodyPr/>
          <a:lstStyle>
            <a:lvl1pPr>
              <a:defRPr>
                <a:solidFill>
                  <a:schemeClr val="bg1"/>
                </a:solidFill>
              </a:defRPr>
            </a:lvl1pPr>
          </a:lstStyle>
          <a:p>
            <a:r>
              <a:rPr lang="en-US" dirty="0"/>
              <a:t>Presentation Title</a:t>
            </a:r>
          </a:p>
        </p:txBody>
      </p:sp>
      <p:sp>
        <p:nvSpPr>
          <p:cNvPr id="19" name="Date Placeholder 5">
            <a:extLst>
              <a:ext uri="{FF2B5EF4-FFF2-40B4-BE49-F238E27FC236}">
                <a16:creationId xmlns:a16="http://schemas.microsoft.com/office/drawing/2014/main" id="{8DEDB7CE-711E-4E43-9450-4C7BECE2FCFC}"/>
              </a:ext>
            </a:extLst>
          </p:cNvPr>
          <p:cNvSpPr>
            <a:spLocks noGrp="1"/>
          </p:cNvSpPr>
          <p:nvPr>
            <p:ph type="dt" sz="half" idx="10"/>
          </p:nvPr>
        </p:nvSpPr>
        <p:spPr>
          <a:xfrm>
            <a:off x="8379537" y="6309360"/>
            <a:ext cx="1885598" cy="457200"/>
          </a:xfrm>
        </p:spPr>
        <p:txBody>
          <a:bodyPr/>
          <a:lstStyle/>
          <a:p>
            <a:r>
              <a:rPr lang="en-US" dirty="0"/>
              <a:t>9/8/20XX</a:t>
            </a:r>
          </a:p>
        </p:txBody>
      </p:sp>
      <p:sp>
        <p:nvSpPr>
          <p:cNvPr id="20" name="Slide Number Placeholder 9">
            <a:extLst>
              <a:ext uri="{FF2B5EF4-FFF2-40B4-BE49-F238E27FC236}">
                <a16:creationId xmlns:a16="http://schemas.microsoft.com/office/drawing/2014/main" id="{F5D9588C-9E6B-42F6-8B42-D18388626ACB}"/>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8142523"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BD79D74E-6357-D3E7-30C0-09B4B82BA321}"/>
              </a:ext>
              <a:ext uri="{C183D7F6-B498-43B3-948B-1728B52AA6E4}">
                <adec:decorative xmlns:adec="http://schemas.microsoft.com/office/drawing/2017/decorative" val="1"/>
              </a:ext>
            </a:extLst>
          </p:cNvPr>
          <p:cNvSpPr/>
          <p:nvPr userDrawn="1"/>
        </p:nvSpPr>
        <p:spPr>
          <a:xfrm>
            <a:off x="8203482" y="1095507"/>
            <a:ext cx="3997653" cy="50168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07534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itle + Picture">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1" y="825689"/>
            <a:ext cx="7685728" cy="37415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30" y="825687"/>
            <a:ext cx="5957384" cy="3741551"/>
          </a:xfrm>
        </p:spPr>
        <p:txBody>
          <a:bodyPr tIns="182880" anchor="ctr" anchorCtr="0">
            <a:noAutofit/>
          </a:bodyPr>
          <a:lstStyle>
            <a:lvl1pPr>
              <a:lnSpc>
                <a:spcPct val="100000"/>
              </a:lnSpc>
              <a:defRPr sz="40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36013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Picture Placeholder 64">
            <a:extLst>
              <a:ext uri="{FF2B5EF4-FFF2-40B4-BE49-F238E27FC236}">
                <a16:creationId xmlns:a16="http://schemas.microsoft.com/office/drawing/2014/main" id="{D60E3C33-714C-4528-93A6-4470C3E89AE4}"/>
              </a:ext>
            </a:extLst>
          </p:cNvPr>
          <p:cNvSpPr>
            <a:spLocks noGrp="1"/>
          </p:cNvSpPr>
          <p:nvPr>
            <p:ph type="pic" sz="quarter" idx="13"/>
          </p:nvPr>
        </p:nvSpPr>
        <p:spPr>
          <a:xfrm>
            <a:off x="7710836" y="-2"/>
            <a:ext cx="4481164" cy="6858002"/>
          </a:xfrm>
          <a:custGeom>
            <a:avLst/>
            <a:gdLst>
              <a:gd name="connsiteX0" fmla="*/ 0 w 5332064"/>
              <a:gd name="connsiteY0" fmla="*/ 0 h 6858002"/>
              <a:gd name="connsiteX1" fmla="*/ 5332064 w 5332064"/>
              <a:gd name="connsiteY1" fmla="*/ 0 h 6858002"/>
              <a:gd name="connsiteX2" fmla="*/ 5332064 w 5332064"/>
              <a:gd name="connsiteY2" fmla="*/ 6858002 h 6858002"/>
              <a:gd name="connsiteX3" fmla="*/ 0 w 5332064"/>
              <a:gd name="connsiteY3" fmla="*/ 6858002 h 6858002"/>
            </a:gdLst>
            <a:ahLst/>
            <a:cxnLst>
              <a:cxn ang="0">
                <a:pos x="connsiteX0" y="connsiteY0"/>
              </a:cxn>
              <a:cxn ang="0">
                <a:pos x="connsiteX1" y="connsiteY1"/>
              </a:cxn>
              <a:cxn ang="0">
                <a:pos x="connsiteX2" y="connsiteY2"/>
              </a:cxn>
              <a:cxn ang="0">
                <a:pos x="connsiteX3" y="connsiteY3"/>
              </a:cxn>
            </a:cxnLst>
            <a:rect l="l" t="t" r="r" b="b"/>
            <a:pathLst>
              <a:path w="5332064" h="6858002">
                <a:moveTo>
                  <a:pt x="0" y="0"/>
                </a:moveTo>
                <a:lnTo>
                  <a:pt x="5332064" y="0"/>
                </a:lnTo>
                <a:lnTo>
                  <a:pt x="5332064" y="6858002"/>
                </a:lnTo>
                <a:lnTo>
                  <a:pt x="0" y="6858002"/>
                </a:lnTo>
                <a:close/>
              </a:path>
            </a:pathLst>
          </a:custGeom>
        </p:spPr>
        <p:txBody>
          <a:bodyPr wrap="square" anchor="t">
            <a:noAutofit/>
          </a:bodyPr>
          <a:lstStyle>
            <a:lvl1pPr marL="0" indent="0" algn="ctr">
              <a:buNone/>
              <a:defRPr sz="1400"/>
            </a:lvl1pPr>
          </a:lstStyle>
          <a:p>
            <a:r>
              <a:rPr lang="en-US"/>
              <a:t>Click icon to add picture</a:t>
            </a: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42498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91430795"/>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and 2 Content 3">
    <p:spTree>
      <p:nvGrpSpPr>
        <p:cNvPr id="1" name=""/>
        <p:cNvGrpSpPr/>
        <p:nvPr/>
      </p:nvGrpSpPr>
      <p:grpSpPr>
        <a:xfrm>
          <a:off x="0" y="0"/>
          <a:ext cx="0" cy="0"/>
          <a:chOff x="0" y="0"/>
          <a:chExt cx="0" cy="0"/>
        </a:xfrm>
      </p:grpSpPr>
      <p:sp useBgFill="1">
        <p:nvSpPr>
          <p:cNvPr id="2" name="Rectangle 1">
            <a:extLst>
              <a:ext uri="{FF2B5EF4-FFF2-40B4-BE49-F238E27FC236}">
                <a16:creationId xmlns:a16="http://schemas.microsoft.com/office/drawing/2014/main" id="{30FB3D5A-25E2-453F-A78E-0A20BDCE80A2}"/>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28796342-0E80-4F8E-9563-9F5EDFC0DDF2}"/>
              </a:ext>
              <a:ext uri="{C183D7F6-B498-43B3-948B-1728B52AA6E4}">
                <adec:decorative xmlns:adec="http://schemas.microsoft.com/office/drawing/2017/decorative" val="1"/>
              </a:ext>
            </a:extLst>
          </p:cNvPr>
          <p:cNvSpPr/>
          <p:nvPr userDrawn="1"/>
        </p:nvSpPr>
        <p:spPr>
          <a:xfrm>
            <a:off x="1038768" y="-2946"/>
            <a:ext cx="11153231" cy="472778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C39B2F5D-C3BA-453E-8F4D-97074F48C7AE}"/>
              </a:ext>
              <a:ext uri="{C183D7F6-B498-43B3-948B-1728B52AA6E4}">
                <adec:decorative xmlns:adec="http://schemas.microsoft.com/office/drawing/2017/decorative" val="1"/>
              </a:ext>
            </a:extLst>
          </p:cNvPr>
          <p:cNvSpPr/>
          <p:nvPr userDrawn="1"/>
        </p:nvSpPr>
        <p:spPr>
          <a:xfrm>
            <a:off x="0" y="4724838"/>
            <a:ext cx="12192000" cy="13477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452D50E3-A27A-4AF6-928B-286E7BDB4BD9}"/>
              </a:ext>
            </a:extLst>
          </p:cNvPr>
          <p:cNvSpPr>
            <a:spLocks noGrp="1"/>
          </p:cNvSpPr>
          <p:nvPr>
            <p:ph type="title" hasCustomPrompt="1"/>
          </p:nvPr>
        </p:nvSpPr>
        <p:spPr>
          <a:xfrm>
            <a:off x="1535372" y="4873752"/>
            <a:ext cx="10013709" cy="1033272"/>
          </a:xfrm>
        </p:spPr>
        <p:txBody>
          <a:bodyPr tIns="182880" anchor="ctr" anchorCtr="0">
            <a:noAutofit/>
          </a:bodyPr>
          <a:lstStyle>
            <a:lvl1pPr>
              <a:lnSpc>
                <a:spcPct val="100000"/>
              </a:lnSpc>
              <a:defRPr sz="3200">
                <a:solidFill>
                  <a:schemeClr val="bg1"/>
                </a:solidFill>
              </a:defRPr>
            </a:lvl1pPr>
          </a:lstStyle>
          <a:p>
            <a:r>
              <a:rPr lang="en-US" dirty="0">
                <a:solidFill>
                  <a:schemeClr val="bg1"/>
                </a:solidFill>
              </a:rPr>
              <a:t>Click to add title</a:t>
            </a:r>
          </a:p>
        </p:txBody>
      </p:sp>
      <p:sp>
        <p:nvSpPr>
          <p:cNvPr id="15" name="Content Placeholder 2">
            <a:extLst>
              <a:ext uri="{FF2B5EF4-FFF2-40B4-BE49-F238E27FC236}">
                <a16:creationId xmlns:a16="http://schemas.microsoft.com/office/drawing/2014/main" id="{5778233C-CCEC-FC64-A709-616569B37D23}"/>
              </a:ext>
            </a:extLst>
          </p:cNvPr>
          <p:cNvSpPr>
            <a:spLocks noGrp="1"/>
          </p:cNvSpPr>
          <p:nvPr>
            <p:ph sz="quarter" idx="18" hasCustomPrompt="1"/>
          </p:nvPr>
        </p:nvSpPr>
        <p:spPr>
          <a:xfrm>
            <a:off x="1542563" y="502269"/>
            <a:ext cx="4753581"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a:extLst>
              <a:ext uri="{FF2B5EF4-FFF2-40B4-BE49-F238E27FC236}">
                <a16:creationId xmlns:a16="http://schemas.microsoft.com/office/drawing/2014/main" id="{67FEFA15-354D-6389-9102-922A664A73AE}"/>
              </a:ext>
            </a:extLst>
          </p:cNvPr>
          <p:cNvSpPr>
            <a:spLocks noGrp="1"/>
          </p:cNvSpPr>
          <p:nvPr>
            <p:ph sz="quarter" idx="19" hasCustomPrompt="1"/>
          </p:nvPr>
        </p:nvSpPr>
        <p:spPr>
          <a:xfrm>
            <a:off x="6966630" y="502269"/>
            <a:ext cx="4753581"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D874FDF0-F4BE-433D-86EE-9E1832D4388B}"/>
              </a:ext>
              <a:ext uri="{C183D7F6-B498-43B3-948B-1728B52AA6E4}">
                <adec:decorative xmlns:adec="http://schemas.microsoft.com/office/drawing/2017/decorative" val="1"/>
              </a:ext>
            </a:extLst>
          </p:cNvPr>
          <p:cNvSpPr/>
          <p:nvPr userDrawn="1"/>
        </p:nvSpPr>
        <p:spPr>
          <a:xfrm>
            <a:off x="-1" y="4790620"/>
            <a:ext cx="1006766" cy="1216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25DFCD07-1301-45ED-B326-449ECFADE70D}"/>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a:extLst>
              <a:ext uri="{FF2B5EF4-FFF2-40B4-BE49-F238E27FC236}">
                <a16:creationId xmlns:a16="http://schemas.microsoft.com/office/drawing/2014/main" id="{BD5DA270-E83F-4CC8-9DA6-27CA3AEC0745}"/>
              </a:ext>
            </a:extLst>
          </p:cNvPr>
          <p:cNvSpPr>
            <a:spLocks noGrp="1"/>
          </p:cNvSpPr>
          <p:nvPr>
            <p:ph type="ftr" sz="quarter" idx="11"/>
          </p:nvPr>
        </p:nvSpPr>
        <p:spPr>
          <a:xfrm>
            <a:off x="1535372" y="6309360"/>
            <a:ext cx="4946592" cy="457200"/>
          </a:xfrm>
        </p:spPr>
        <p:txBody>
          <a:bodyPr/>
          <a:lstStyle/>
          <a:p>
            <a:r>
              <a:rPr lang="en-US" dirty="0"/>
              <a:t>Presentation Title</a:t>
            </a:r>
          </a:p>
        </p:txBody>
      </p:sp>
      <p:sp>
        <p:nvSpPr>
          <p:cNvPr id="9" name="Date Placeholder 3">
            <a:extLst>
              <a:ext uri="{FF2B5EF4-FFF2-40B4-BE49-F238E27FC236}">
                <a16:creationId xmlns:a16="http://schemas.microsoft.com/office/drawing/2014/main" id="{57804587-2E59-4D83-B86E-83ADAE4FDC13}"/>
              </a:ext>
            </a:extLst>
          </p:cNvPr>
          <p:cNvSpPr>
            <a:spLocks noGrp="1"/>
          </p:cNvSpPr>
          <p:nvPr>
            <p:ph type="dt" sz="half" idx="10"/>
          </p:nvPr>
        </p:nvSpPr>
        <p:spPr>
          <a:xfrm>
            <a:off x="6678168" y="6309360"/>
            <a:ext cx="2148840" cy="457200"/>
          </a:xfrm>
        </p:spPr>
        <p:txBody>
          <a:bodyPr/>
          <a:lstStyle>
            <a:lvl1pPr algn="l">
              <a:defRPr/>
            </a:lvl1pPr>
          </a:lstStyle>
          <a:p>
            <a:r>
              <a:rPr lang="en-US" dirty="0"/>
              <a:t>9/8/20XX</a:t>
            </a:r>
          </a:p>
        </p:txBody>
      </p:sp>
      <p:sp>
        <p:nvSpPr>
          <p:cNvPr id="10" name="Slide Number Placeholder 5">
            <a:extLst>
              <a:ext uri="{FF2B5EF4-FFF2-40B4-BE49-F238E27FC236}">
                <a16:creationId xmlns:a16="http://schemas.microsoft.com/office/drawing/2014/main" id="{5339F117-3072-4F0C-8D1D-E5DC918CE4F0}"/>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924306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2">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2DF88512-9E62-4695-B350-39488566A1F7}"/>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8CD596D-95F4-4C5C-A0E7-86D747FE70BE}"/>
              </a:ext>
              <a:ext uri="{C183D7F6-B498-43B3-948B-1728B52AA6E4}">
                <adec:decorative xmlns:adec="http://schemas.microsoft.com/office/drawing/2017/decorative" val="1"/>
              </a:ext>
            </a:extLst>
          </p:cNvPr>
          <p:cNvSpPr/>
          <p:nvPr userDrawn="1"/>
        </p:nvSpPr>
        <p:spPr>
          <a:xfrm>
            <a:off x="1038768" y="2130218"/>
            <a:ext cx="11153231" cy="472778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7553E9F-DCBF-4BEE-A261-5AA97361A0E0}"/>
              </a:ext>
              <a:ext uri="{C183D7F6-B498-43B3-948B-1728B52AA6E4}">
                <adec:decorative xmlns:adec="http://schemas.microsoft.com/office/drawing/2017/decorative" val="1"/>
              </a:ext>
            </a:extLst>
          </p:cNvPr>
          <p:cNvSpPr/>
          <p:nvPr userDrawn="1"/>
        </p:nvSpPr>
        <p:spPr>
          <a:xfrm>
            <a:off x="0" y="896641"/>
            <a:ext cx="12192000" cy="13477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949B0EB0-AEBA-44ED-BC77-4188C7486144}"/>
              </a:ext>
            </a:extLst>
          </p:cNvPr>
          <p:cNvSpPr>
            <a:spLocks noGrp="1"/>
          </p:cNvSpPr>
          <p:nvPr>
            <p:ph type="title" hasCustomPrompt="1"/>
          </p:nvPr>
        </p:nvSpPr>
        <p:spPr>
          <a:xfrm>
            <a:off x="1535371" y="962423"/>
            <a:ext cx="10013710" cy="1216152"/>
          </a:xfrm>
        </p:spPr>
        <p:txBody>
          <a:bodyPr tIns="182880" anchor="ctr" anchorCtr="0">
            <a:noAutofit/>
          </a:bodyPr>
          <a:lstStyle>
            <a:lvl1pPr>
              <a:lnSpc>
                <a:spcPct val="100000"/>
              </a:lnSpc>
              <a:defRPr sz="3200">
                <a:solidFill>
                  <a:schemeClr val="bg1"/>
                </a:solidFill>
              </a:defRPr>
            </a:lvl1pPr>
          </a:lstStyle>
          <a:p>
            <a:r>
              <a:rPr lang="en-US" dirty="0">
                <a:solidFill>
                  <a:schemeClr val="bg1"/>
                </a:solidFill>
              </a:rPr>
              <a:t>Click to add title</a:t>
            </a:r>
          </a:p>
        </p:txBody>
      </p:sp>
      <p:sp>
        <p:nvSpPr>
          <p:cNvPr id="2" name="Content Placeholder 2">
            <a:extLst>
              <a:ext uri="{FF2B5EF4-FFF2-40B4-BE49-F238E27FC236}">
                <a16:creationId xmlns:a16="http://schemas.microsoft.com/office/drawing/2014/main" id="{252AD8E1-37CB-EB1E-9394-A293E1F2107F}"/>
              </a:ext>
            </a:extLst>
          </p:cNvPr>
          <p:cNvSpPr>
            <a:spLocks noGrp="1"/>
          </p:cNvSpPr>
          <p:nvPr>
            <p:ph sz="quarter" idx="18" hasCustomPrompt="1"/>
          </p:nvPr>
        </p:nvSpPr>
        <p:spPr>
          <a:xfrm>
            <a:off x="1542563" y="2590800"/>
            <a:ext cx="6441412"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a:extLst>
              <a:ext uri="{FF2B5EF4-FFF2-40B4-BE49-F238E27FC236}">
                <a16:creationId xmlns:a16="http://schemas.microsoft.com/office/drawing/2014/main" id="{5B37B294-6F01-986D-E8E5-119AE9A8F2BE}"/>
              </a:ext>
            </a:extLst>
          </p:cNvPr>
          <p:cNvSpPr>
            <a:spLocks noGrp="1"/>
          </p:cNvSpPr>
          <p:nvPr>
            <p:ph sz="quarter" idx="17" hasCustomPrompt="1"/>
          </p:nvPr>
        </p:nvSpPr>
        <p:spPr>
          <a:xfrm>
            <a:off x="8197362" y="2590800"/>
            <a:ext cx="3522849" cy="3718557"/>
          </a:xfrm>
        </p:spPr>
        <p:txBody>
          <a:bodyPr anchor="t">
            <a:normAutofit/>
          </a:bodyPr>
          <a:lstStyle>
            <a:lvl1pPr marL="285750" indent="-285750">
              <a:lnSpc>
                <a:spcPct val="125000"/>
              </a:lnSpc>
              <a:spcAft>
                <a:spcPts val="600"/>
              </a:spcAft>
              <a:buFont typeface="Wingdings" panose="05000000000000000000" pitchFamily="2" charset="2"/>
              <a:buChar char="§"/>
              <a:defRPr sz="1800" b="0"/>
            </a:lvl1pPr>
            <a:lvl2pPr>
              <a:lnSpc>
                <a:spcPct val="125000"/>
              </a:lnSpc>
              <a:spcAft>
                <a:spcPts val="600"/>
              </a:spcAft>
              <a:defRPr sz="1800"/>
            </a:lvl2pPr>
            <a:lvl3pPr>
              <a:lnSpc>
                <a:spcPct val="125000"/>
              </a:lnSpc>
              <a:spcAft>
                <a:spcPts val="600"/>
              </a:spcAft>
              <a:defRPr sz="1800"/>
            </a:lvl3pPr>
            <a:lvl4pPr>
              <a:lnSpc>
                <a:spcPct val="125000"/>
              </a:lnSpc>
              <a:spcAft>
                <a:spcPts val="600"/>
              </a:spcAft>
              <a:defRPr sz="1800"/>
            </a:lvl4pPr>
            <a:lvl5pPr>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7278DD10-67BC-4E87-A788-A45C6093F5F8}"/>
              </a:ext>
              <a:ext uri="{C183D7F6-B498-43B3-948B-1728B52AA6E4}">
                <adec:decorative xmlns:adec="http://schemas.microsoft.com/office/drawing/2017/decorative" val="1"/>
              </a:ext>
            </a:extLst>
          </p:cNvPr>
          <p:cNvSpPr/>
          <p:nvPr userDrawn="1"/>
        </p:nvSpPr>
        <p:spPr>
          <a:xfrm>
            <a:off x="-1" y="962423"/>
            <a:ext cx="1006766" cy="1216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16769F5-486B-4B48-A543-2C70359DF66E}"/>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a:extLst>
              <a:ext uri="{FF2B5EF4-FFF2-40B4-BE49-F238E27FC236}">
                <a16:creationId xmlns:a16="http://schemas.microsoft.com/office/drawing/2014/main" id="{B47BB165-F380-48C4-B95B-C09C91893B2D}"/>
              </a:ext>
            </a:extLst>
          </p:cNvPr>
          <p:cNvSpPr>
            <a:spLocks noGrp="1"/>
          </p:cNvSpPr>
          <p:nvPr>
            <p:ph type="ftr" sz="quarter" idx="11"/>
          </p:nvPr>
        </p:nvSpPr>
        <p:spPr>
          <a:xfrm>
            <a:off x="1535371" y="6309360"/>
            <a:ext cx="5049579" cy="457200"/>
          </a:xfrm>
        </p:spPr>
        <p:txBody>
          <a:bodyPr/>
          <a:lstStyle/>
          <a:p>
            <a:r>
              <a:rPr lang="en-US" dirty="0"/>
              <a:t>Presentation Title</a:t>
            </a:r>
          </a:p>
        </p:txBody>
      </p:sp>
      <p:sp>
        <p:nvSpPr>
          <p:cNvPr id="14" name="Slide Number Placeholder 5">
            <a:extLst>
              <a:ext uri="{FF2B5EF4-FFF2-40B4-BE49-F238E27FC236}">
                <a16:creationId xmlns:a16="http://schemas.microsoft.com/office/drawing/2014/main" id="{F0805E9B-6657-4167-BD79-CAC59C0D841D}"/>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3" name="Date Placeholder 3">
            <a:extLst>
              <a:ext uri="{FF2B5EF4-FFF2-40B4-BE49-F238E27FC236}">
                <a16:creationId xmlns:a16="http://schemas.microsoft.com/office/drawing/2014/main" id="{D0EFA1AD-93FB-148E-CFC6-A6E5D9967406}"/>
              </a:ext>
            </a:extLst>
          </p:cNvPr>
          <p:cNvSpPr>
            <a:spLocks noGrp="1"/>
          </p:cNvSpPr>
          <p:nvPr>
            <p:ph type="dt" sz="half" idx="10"/>
          </p:nvPr>
        </p:nvSpPr>
        <p:spPr>
          <a:xfrm>
            <a:off x="6678168" y="6309360"/>
            <a:ext cx="2148840" cy="457200"/>
          </a:xfrm>
        </p:spPr>
        <p:txBody>
          <a:bodyPr/>
          <a:lstStyle>
            <a:lvl1pPr algn="l">
              <a:defRPr/>
            </a:lvl1pPr>
          </a:lstStyle>
          <a:p>
            <a:r>
              <a:rPr lang="en-US" dirty="0"/>
              <a:t>9/8/20XX</a:t>
            </a:r>
          </a:p>
        </p:txBody>
      </p:sp>
    </p:spTree>
    <p:extLst>
      <p:ext uri="{BB962C8B-B14F-4D97-AF65-F5344CB8AC3E}">
        <p14:creationId xmlns:p14="http://schemas.microsoft.com/office/powerpoint/2010/main" val="1616477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ent 2">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0" y="0"/>
            <a:ext cx="4016188" cy="10565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3988518"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4506511" y="1393926"/>
            <a:ext cx="7042570" cy="1626225"/>
          </a:xfrm>
        </p:spPr>
        <p:txBody>
          <a:bodyPr anchor="b" anchorCtr="0">
            <a:noAutofit/>
          </a:bodyPr>
          <a:lstStyle>
            <a:lvl1pPr>
              <a:lnSpc>
                <a:spcPct val="100000"/>
              </a:lnSpc>
              <a:defRPr sz="3200"/>
            </a:lvl1pPr>
          </a:lstStyle>
          <a:p>
            <a:r>
              <a:rPr lang="en-US" dirty="0"/>
              <a:t>Click to add title</a:t>
            </a:r>
          </a:p>
        </p:txBody>
      </p:sp>
      <p:sp>
        <p:nvSpPr>
          <p:cNvPr id="2" name="Content Placeholder 2">
            <a:extLst>
              <a:ext uri="{FF2B5EF4-FFF2-40B4-BE49-F238E27FC236}">
                <a16:creationId xmlns:a16="http://schemas.microsoft.com/office/drawing/2014/main" id="{FEF27B53-079D-232F-8AA5-ED461B34E8D2}"/>
              </a:ext>
            </a:extLst>
          </p:cNvPr>
          <p:cNvSpPr>
            <a:spLocks noGrp="1"/>
          </p:cNvSpPr>
          <p:nvPr>
            <p:ph sz="quarter" idx="16" hasCustomPrompt="1"/>
          </p:nvPr>
        </p:nvSpPr>
        <p:spPr>
          <a:xfrm>
            <a:off x="4506741" y="3153103"/>
            <a:ext cx="7042335" cy="2648312"/>
          </a:xfrm>
        </p:spPr>
        <p:txBody>
          <a:bodyPr anchor="t">
            <a:normAutofit/>
          </a:bodyPr>
          <a:lstStyle>
            <a:lvl1pPr marL="0" indent="0">
              <a:lnSpc>
                <a:spcPct val="125000"/>
              </a:lnSpc>
              <a:spcAft>
                <a:spcPts val="600"/>
              </a:spcAft>
              <a:buNone/>
              <a:defRPr sz="1800" b="0"/>
            </a:lvl1pPr>
            <a:lvl2pPr>
              <a:lnSpc>
                <a:spcPct val="125000"/>
              </a:lnSpc>
              <a:spcAft>
                <a:spcPts val="600"/>
              </a:spcAft>
              <a:defRPr sz="1800"/>
            </a:lvl2pPr>
            <a:lvl3pPr>
              <a:lnSpc>
                <a:spcPct val="125000"/>
              </a:lnSpc>
              <a:spcAft>
                <a:spcPts val="600"/>
              </a:spcAft>
              <a:defRPr sz="1800"/>
            </a:lvl3pPr>
            <a:lvl4pPr>
              <a:lnSpc>
                <a:spcPct val="125000"/>
              </a:lnSpc>
              <a:spcAft>
                <a:spcPts val="600"/>
              </a:spcAft>
              <a:defRPr sz="1800"/>
            </a:lvl4pPr>
            <a:lvl5pPr>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4041913" y="6144405"/>
            <a:ext cx="8150087" cy="7135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0"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3986412"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ooter Placeholder 4">
            <a:extLst>
              <a:ext uri="{FF2B5EF4-FFF2-40B4-BE49-F238E27FC236}">
                <a16:creationId xmlns:a16="http://schemas.microsoft.com/office/drawing/2014/main" id="{4F4FDF97-2780-775F-9416-96F7A90662B2}"/>
              </a:ext>
            </a:extLst>
          </p:cNvPr>
          <p:cNvSpPr>
            <a:spLocks noGrp="1"/>
          </p:cNvSpPr>
          <p:nvPr>
            <p:ph type="ftr" sz="quarter" idx="11"/>
          </p:nvPr>
        </p:nvSpPr>
        <p:spPr>
          <a:xfrm>
            <a:off x="6172202" y="6309360"/>
            <a:ext cx="4280135" cy="457200"/>
          </a:xfrm>
        </p:spPr>
        <p:txBody>
          <a:bodyPr/>
          <a:lstStyle>
            <a:lvl1pPr algn="ctr">
              <a:defRPr>
                <a:effectLst/>
              </a:defRPr>
            </a:lvl1pPr>
          </a:lstStyle>
          <a:p>
            <a:r>
              <a:rPr lang="en-US" dirty="0"/>
              <a:t>Presentation Title</a:t>
            </a:r>
          </a:p>
        </p:txBody>
      </p:sp>
      <p:sp>
        <p:nvSpPr>
          <p:cNvPr id="24" name="Date Placeholder 3">
            <a:extLst>
              <a:ext uri="{FF2B5EF4-FFF2-40B4-BE49-F238E27FC236}">
                <a16:creationId xmlns:a16="http://schemas.microsoft.com/office/drawing/2014/main" id="{A03787D1-4AB7-2166-D4DB-A3878CBB24F1}"/>
              </a:ext>
            </a:extLst>
          </p:cNvPr>
          <p:cNvSpPr>
            <a:spLocks noGrp="1"/>
          </p:cNvSpPr>
          <p:nvPr>
            <p:ph type="dt" sz="half" idx="10"/>
          </p:nvPr>
        </p:nvSpPr>
        <p:spPr>
          <a:xfrm>
            <a:off x="4506511" y="6309360"/>
            <a:ext cx="1513289" cy="457200"/>
          </a:xfrm>
        </p:spPr>
        <p:txBody>
          <a:bodyPr/>
          <a:lstStyle>
            <a:lvl1pPr>
              <a:defRPr>
                <a:effectLst/>
              </a:defRPr>
            </a:lvl1pPr>
          </a:lstStyle>
          <a:p>
            <a:r>
              <a:rPr lang="en-US" dirty="0">
                <a:solidFill>
                  <a:schemeClr val="tx2"/>
                </a:solidFill>
              </a:rPr>
              <a:t>9/8/20XX</a:t>
            </a:r>
            <a:endParaRPr lang="en-US" dirty="0"/>
          </a:p>
        </p:txBody>
      </p:sp>
      <p:sp>
        <p:nvSpPr>
          <p:cNvPr id="25" name="Slide Number Placeholder 5">
            <a:extLst>
              <a:ext uri="{FF2B5EF4-FFF2-40B4-BE49-F238E27FC236}">
                <a16:creationId xmlns:a16="http://schemas.microsoft.com/office/drawing/2014/main" id="{4F8C5CD2-BF99-0846-2E4A-179E6C459F1A}"/>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81800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ntent 1">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23DC2F0A-1748-49AE-AF72-D6BBB4F8FEC3}"/>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83DF7B1-E0C5-4E09-BB5C-F11EA14D7C95}"/>
              </a:ext>
              <a:ext uri="{C183D7F6-B498-43B3-948B-1728B52AA6E4}">
                <adec:decorative xmlns:adec="http://schemas.microsoft.com/office/drawing/2017/decorative" val="1"/>
              </a:ext>
            </a:extLst>
          </p:cNvPr>
          <p:cNvSpPr/>
          <p:nvPr userDrawn="1"/>
        </p:nvSpPr>
        <p:spPr>
          <a:xfrm>
            <a:off x="0" y="866789"/>
            <a:ext cx="6833381"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BBC678EC-E47C-4AC2-A75A-7022CECD0031}"/>
              </a:ext>
            </a:extLst>
          </p:cNvPr>
          <p:cNvSpPr>
            <a:spLocks noGrp="1"/>
          </p:cNvSpPr>
          <p:nvPr>
            <p:ph type="title" hasCustomPrompt="1"/>
          </p:nvPr>
        </p:nvSpPr>
        <p:spPr>
          <a:xfrm>
            <a:off x="1434622" y="848455"/>
            <a:ext cx="5102365" cy="2601914"/>
          </a:xfrm>
        </p:spPr>
        <p:txBody>
          <a:bodyPr tIns="182880" anchor="ctr" anchorCtr="0">
            <a:noAutofit/>
          </a:bodyPr>
          <a:lstStyle>
            <a:lvl1pPr>
              <a:lnSpc>
                <a:spcPct val="100000"/>
              </a:lnSpc>
              <a:defRPr sz="3200" cap="all" baseline="0">
                <a:solidFill>
                  <a:schemeClr val="bg1"/>
                </a:solidFill>
              </a:defRPr>
            </a:lvl1pPr>
          </a:lstStyle>
          <a:p>
            <a:r>
              <a:rPr lang="en-US" dirty="0">
                <a:solidFill>
                  <a:schemeClr val="bg1"/>
                </a:solidFill>
              </a:rPr>
              <a:t>CLICK TO ADD TITLE</a:t>
            </a:r>
          </a:p>
        </p:txBody>
      </p:sp>
      <p:sp>
        <p:nvSpPr>
          <p:cNvPr id="9" name="Rectangle 8">
            <a:extLst>
              <a:ext uri="{FF2B5EF4-FFF2-40B4-BE49-F238E27FC236}">
                <a16:creationId xmlns:a16="http://schemas.microsoft.com/office/drawing/2014/main" id="{5E74E69A-5ABD-42DF-A2B0-997A626257D4}"/>
              </a:ext>
              <a:ext uri="{C183D7F6-B498-43B3-948B-1728B52AA6E4}">
                <adec:decorative xmlns:adec="http://schemas.microsoft.com/office/drawing/2017/decorative" val="1"/>
              </a:ext>
            </a:extLst>
          </p:cNvPr>
          <p:cNvSpPr/>
          <p:nvPr userDrawn="1"/>
        </p:nvSpPr>
        <p:spPr>
          <a:xfrm>
            <a:off x="-3063" y="920164"/>
            <a:ext cx="1070775" cy="24661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C2B6D0A-4A1F-4B59-B429-AD3FABC74F33}"/>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2B66529-F6B7-4C1C-8291-8139628DF6C0}"/>
              </a:ext>
              <a:ext uri="{C183D7F6-B498-43B3-948B-1728B52AA6E4}">
                <adec:decorative xmlns:adec="http://schemas.microsoft.com/office/drawing/2017/decorative" val="1"/>
              </a:ext>
            </a:extLst>
          </p:cNvPr>
          <p:cNvSpPr/>
          <p:nvPr userDrawn="1"/>
        </p:nvSpPr>
        <p:spPr>
          <a:xfrm>
            <a:off x="0" y="848456"/>
            <a:ext cx="6833382" cy="7170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2245B9-34B5-4F89-8EA6-C018B9D4FA46}"/>
              </a:ext>
              <a:ext uri="{C183D7F6-B498-43B3-948B-1728B52AA6E4}">
                <adec:decorative xmlns:adec="http://schemas.microsoft.com/office/drawing/2017/decorative" val="1"/>
              </a:ext>
            </a:extLst>
          </p:cNvPr>
          <p:cNvSpPr/>
          <p:nvPr userDrawn="1"/>
        </p:nvSpPr>
        <p:spPr>
          <a:xfrm>
            <a:off x="6858023" y="3442673"/>
            <a:ext cx="5333977" cy="34153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690814BE-76E8-43EC-9616-A1F02F053AD5}"/>
              </a:ext>
              <a:ext uri="{C183D7F6-B498-43B3-948B-1728B52AA6E4}">
                <adec:decorative xmlns:adec="http://schemas.microsoft.com/office/drawing/2017/decorative" val="1"/>
              </a:ext>
            </a:extLst>
          </p:cNvPr>
          <p:cNvSpPr/>
          <p:nvPr userDrawn="1"/>
        </p:nvSpPr>
        <p:spPr>
          <a:xfrm>
            <a:off x="0" y="3396996"/>
            <a:ext cx="1219200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F8AAA0A6-9D4B-4AA2-82F0-77E5ECF4B647}"/>
              </a:ext>
            </a:extLst>
          </p:cNvPr>
          <p:cNvSpPr>
            <a:spLocks noGrp="1"/>
          </p:cNvSpPr>
          <p:nvPr>
            <p:ph idx="1" hasCustomPrompt="1"/>
          </p:nvPr>
        </p:nvSpPr>
        <p:spPr>
          <a:xfrm>
            <a:off x="7386762" y="3928342"/>
            <a:ext cx="4162319" cy="2285000"/>
          </a:xfrm>
        </p:spPr>
        <p:txBody>
          <a:bodyPr anchor="ctr">
            <a:normAutofit/>
          </a:bodyPr>
          <a:lstStyle>
            <a:lvl1pPr marL="0" indent="0">
              <a:lnSpc>
                <a:spcPct val="100000"/>
              </a:lnSpc>
              <a:spcAft>
                <a:spcPts val="600"/>
              </a:spcAft>
              <a:buNone/>
              <a:defRPr sz="1800" b="0"/>
            </a:lvl1pPr>
          </a:lstStyle>
          <a:p>
            <a:r>
              <a:rPr lang="en-US" dirty="0"/>
              <a:t>Click to add text</a:t>
            </a:r>
          </a:p>
        </p:txBody>
      </p:sp>
      <p:sp>
        <p:nvSpPr>
          <p:cNvPr id="17" name="Footer Placeholder 12">
            <a:extLst>
              <a:ext uri="{FF2B5EF4-FFF2-40B4-BE49-F238E27FC236}">
                <a16:creationId xmlns:a16="http://schemas.microsoft.com/office/drawing/2014/main" id="{8E3FFD99-95F0-47A4-8642-FB9FECEC4F37}"/>
              </a:ext>
            </a:extLst>
          </p:cNvPr>
          <p:cNvSpPr>
            <a:spLocks noGrp="1"/>
          </p:cNvSpPr>
          <p:nvPr>
            <p:ph type="ftr" sz="quarter" idx="11"/>
          </p:nvPr>
        </p:nvSpPr>
        <p:spPr>
          <a:xfrm>
            <a:off x="1525917" y="6309360"/>
            <a:ext cx="4946592" cy="457200"/>
          </a:xfrm>
        </p:spPr>
        <p:txBody>
          <a:bodyPr/>
          <a:lstStyle>
            <a:lvl1pPr>
              <a:defRPr lang="en-US" sz="1200" kern="1200" spc="150" baseline="0" dirty="0">
                <a:solidFill>
                  <a:schemeClr val="tx1">
                    <a:lumMod val="75000"/>
                    <a:lumOff val="25000"/>
                  </a:schemeClr>
                </a:solidFill>
                <a:latin typeface="+mj-lt"/>
                <a:ea typeface="+mn-ea"/>
                <a:cs typeface="+mn-cs"/>
              </a:defRPr>
            </a:lvl1pPr>
          </a:lstStyle>
          <a:p>
            <a:r>
              <a:rPr lang="en-US" dirty="0"/>
              <a:t>Presentation Title</a:t>
            </a:r>
          </a:p>
        </p:txBody>
      </p:sp>
      <p:sp>
        <p:nvSpPr>
          <p:cNvPr id="18" name="Rectangle 17">
            <a:extLst>
              <a:ext uri="{FF2B5EF4-FFF2-40B4-BE49-F238E27FC236}">
                <a16:creationId xmlns:a16="http://schemas.microsoft.com/office/drawing/2014/main" id="{94727536-E532-4015-A178-0ABB6B09C661}"/>
              </a:ext>
              <a:ext uri="{C183D7F6-B498-43B3-948B-1728B52AA6E4}">
                <adec:decorative xmlns:adec="http://schemas.microsoft.com/office/drawing/2017/decorative" val="1"/>
              </a:ext>
            </a:extLst>
          </p:cNvPr>
          <p:cNvSpPr/>
          <p:nvPr userDrawn="1"/>
        </p:nvSpPr>
        <p:spPr>
          <a:xfrm rot="5400000">
            <a:off x="33989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Date Placeholder 11">
            <a:extLst>
              <a:ext uri="{FF2B5EF4-FFF2-40B4-BE49-F238E27FC236}">
                <a16:creationId xmlns:a16="http://schemas.microsoft.com/office/drawing/2014/main" id="{22977876-C29D-4D32-9948-303465AEC312}"/>
              </a:ext>
            </a:extLst>
          </p:cNvPr>
          <p:cNvSpPr>
            <a:spLocks noGrp="1"/>
          </p:cNvSpPr>
          <p:nvPr>
            <p:ph type="dt" sz="half" idx="10"/>
          </p:nvPr>
        </p:nvSpPr>
        <p:spPr>
          <a:xfrm>
            <a:off x="7377730" y="6309360"/>
            <a:ext cx="2736329" cy="457200"/>
          </a:xfrm>
        </p:spPr>
        <p:txBody>
          <a:bodyPr/>
          <a:lstStyle/>
          <a:p>
            <a:r>
              <a:rPr lang="en-US" dirty="0"/>
              <a:t>9/8/20XX</a:t>
            </a:r>
          </a:p>
        </p:txBody>
      </p:sp>
      <p:sp>
        <p:nvSpPr>
          <p:cNvPr id="20" name="Slide Number Placeholder 15">
            <a:extLst>
              <a:ext uri="{FF2B5EF4-FFF2-40B4-BE49-F238E27FC236}">
                <a16:creationId xmlns:a16="http://schemas.microsoft.com/office/drawing/2014/main" id="{6A7BC11E-2EF0-4989-9A7E-7AB377DB8534}"/>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2" name="Rectangle 1">
            <a:extLst>
              <a:ext uri="{FF2B5EF4-FFF2-40B4-BE49-F238E27FC236}">
                <a16:creationId xmlns:a16="http://schemas.microsoft.com/office/drawing/2014/main" id="{50557ABF-B75C-BD78-1A04-E483A57A9491}"/>
              </a:ext>
              <a:ext uri="{C183D7F6-B498-43B3-948B-1728B52AA6E4}">
                <adec:decorative xmlns:adec="http://schemas.microsoft.com/office/drawing/2017/decorative" val="1"/>
              </a:ext>
            </a:extLst>
          </p:cNvPr>
          <p:cNvSpPr/>
          <p:nvPr userDrawn="1"/>
        </p:nvSpPr>
        <p:spPr>
          <a:xfrm>
            <a:off x="1067712" y="0"/>
            <a:ext cx="5728216" cy="8455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018385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29" y="825687"/>
            <a:ext cx="9643772" cy="5201730"/>
          </a:xfrm>
        </p:spPr>
        <p:txBody>
          <a:bodyPr tIns="182880" anchor="ctr" anchorCtr="0">
            <a:noAutofit/>
          </a:bodyPr>
          <a:lstStyle>
            <a:lvl1pPr algn="l">
              <a:lnSpc>
                <a:spcPct val="100000"/>
              </a:lnSpc>
              <a:defRPr sz="48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67A64FF-37A7-4837-8033-CBEA22697ECA}"/>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3FC0C09F-8990-542B-199E-E6FADE2FEEFB}"/>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1F6F60C3-341E-9533-2415-66360A254A78}"/>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94753914"/>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9/8/20XX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1208494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5F1E2E75-4758-4930-8024-39287C962987}"/>
              </a:ext>
            </a:extLst>
          </p:cNvPr>
          <p:cNvSpPr>
            <a:spLocks noGrp="1"/>
          </p:cNvSpPr>
          <p:nvPr>
            <p:ph type="dt" sz="half" idx="10"/>
          </p:nvPr>
        </p:nvSpPr>
        <p:spPr/>
        <p:txBody>
          <a:bodyPr/>
          <a:lstStyle/>
          <a:p>
            <a:r>
              <a:rPr lang="en-US"/>
              <a:t>9/8/20XX</a:t>
            </a:r>
            <a:endParaRPr lang="en-US" dirty="0"/>
          </a:p>
        </p:txBody>
      </p:sp>
      <p:sp>
        <p:nvSpPr>
          <p:cNvPr id="8" name="Footer Placeholder 7">
            <a:extLst>
              <a:ext uri="{FF2B5EF4-FFF2-40B4-BE49-F238E27FC236}">
                <a16:creationId xmlns:a16="http://schemas.microsoft.com/office/drawing/2014/main" id="{488B9949-402C-42C2-9A94-16590FC0C592}"/>
              </a:ext>
            </a:extLst>
          </p:cNvPr>
          <p:cNvSpPr>
            <a:spLocks noGrp="1"/>
          </p:cNvSpPr>
          <p:nvPr>
            <p:ph type="ftr" sz="quarter" idx="11"/>
          </p:nvPr>
        </p:nvSpPr>
        <p:spPr/>
        <p:txBody>
          <a:bodyPr/>
          <a:lstStyle/>
          <a:p>
            <a:r>
              <a:rPr lang="en-US"/>
              <a:t>Presentation Title</a:t>
            </a:r>
            <a:endParaRPr lang="en-US" dirty="0"/>
          </a:p>
        </p:txBody>
      </p:sp>
      <p:sp>
        <p:nvSpPr>
          <p:cNvPr id="10" name="Slide Number Placeholder 9">
            <a:extLst>
              <a:ext uri="{FF2B5EF4-FFF2-40B4-BE49-F238E27FC236}">
                <a16:creationId xmlns:a16="http://schemas.microsoft.com/office/drawing/2014/main" id="{039D83F6-DAF4-4876-AA41-F246EC970F7D}"/>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11" name="Rectangle 10">
            <a:extLst>
              <a:ext uri="{FF2B5EF4-FFF2-40B4-BE49-F238E27FC236}">
                <a16:creationId xmlns:a16="http://schemas.microsoft.com/office/drawing/2014/main"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75343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9/8/20XX</a:t>
            </a:r>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
        <p:nvSpPr>
          <p:cNvPr id="10" name="Rectangle 9">
            <a:extLst>
              <a:ext uri="{FF2B5EF4-FFF2-40B4-BE49-F238E27FC236}">
                <a16:creationId xmlns:a16="http://schemas.microsoft.com/office/drawing/2014/main"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875859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9/8/20XX</a:t>
            </a:r>
            <a:endParaRPr lang="en-US" dirty="0"/>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pPr/>
              <a:t>‹#›</a:t>
            </a:fld>
            <a:endParaRPr lang="en-US" dirty="0"/>
          </a:p>
        </p:txBody>
      </p:sp>
      <p:sp>
        <p:nvSpPr>
          <p:cNvPr id="10" name="Title 9">
            <a:extLst>
              <a:ext uri="{FF2B5EF4-FFF2-40B4-BE49-F238E27FC236}">
                <a16:creationId xmlns:a16="http://schemas.microsoft.com/office/drawing/2014/main"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415215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8/26/2025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 useBgFill="1">
        <p:nvSpPr>
          <p:cNvPr id="6" name="Rectangle 5">
            <a:extLst>
              <a:ext uri="{FF2B5EF4-FFF2-40B4-BE49-F238E27FC236}">
                <a16:creationId xmlns:a16="http://schemas.microsoft.com/office/drawing/2014/main" id="{94837D5C-EE88-BE2B-5940-6A8E20CAEEC6}"/>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7D6331A-AE6C-3009-DDD4-1671FF7E0F3D}"/>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38D7D28B-DE67-0B99-CDEB-A037FFC568ED}"/>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58B9F3E3-6134-5423-F75E-B36E71A65278}"/>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B1F677F-A1EC-4CDA-E80E-4B3695465156}"/>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F1E2C06-C49E-A5AA-07A3-D134EFA3D29E}"/>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2BA39D8-E4F7-CD36-B80A-49D228C0FCA3}"/>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A06F4721-4B2C-0638-8409-054F6738EAFD}"/>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5789478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7CF41D3-C6B9-4E99-9321-87C4E2168F46}"/>
              </a:ext>
            </a:extLst>
          </p:cNvPr>
          <p:cNvSpPr>
            <a:spLocks noGrp="1"/>
          </p:cNvSpPr>
          <p:nvPr>
            <p:ph type="dt" sz="half" idx="10"/>
          </p:nvPr>
        </p:nvSpPr>
        <p:spPr/>
        <p:txBody>
          <a:bodyPr/>
          <a:lstStyle/>
          <a:p>
            <a:r>
              <a:rPr lang="en-US"/>
              <a:t>9/8/20XX</a:t>
            </a:r>
            <a:endParaRPr lang="en-US" dirty="0"/>
          </a:p>
        </p:txBody>
      </p:sp>
      <p:sp>
        <p:nvSpPr>
          <p:cNvPr id="6" name="Footer Placeholder 5">
            <a:extLst>
              <a:ext uri="{FF2B5EF4-FFF2-40B4-BE49-F238E27FC236}">
                <a16:creationId xmlns:a16="http://schemas.microsoft.com/office/drawing/2014/main" id="{8B5BC6EB-07B1-46AF-AC33-E998BC6AA433}"/>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73E3A0C1-6562-4819-9E88-4C1378FD5DE4}"/>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938225541"/>
      </p:ext>
    </p:extLst>
  </p:cSld>
  <p:clrMapOvr>
    <a:masterClrMapping/>
  </p:clrMapOvr>
  <p:hf sldNum="0" hdr="0" ftr="0" dt="0"/>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endParaRPr lang="en-US" dirty="0"/>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id="{C5EBFE9C-5A22-4462-9C51-E00C03F55C3D}"/>
              </a:ext>
            </a:extLst>
          </p:cNvPr>
          <p:cNvSpPr>
            <a:spLocks noGrp="1"/>
          </p:cNvSpPr>
          <p:nvPr>
            <p:ph type="dt" sz="half" idx="10"/>
          </p:nvPr>
        </p:nvSpPr>
        <p:spPr>
          <a:xfrm>
            <a:off x="8753015" y="6309360"/>
            <a:ext cx="1734207" cy="457200"/>
          </a:xfrm>
        </p:spPr>
        <p:txBody>
          <a:bodyPr/>
          <a:lstStyle>
            <a:lvl1pPr algn="l">
              <a:defRPr/>
            </a:lvl1pPr>
          </a:lstStyle>
          <a:p>
            <a:r>
              <a:rPr lang="en-US"/>
              <a:t>9/8/20XX</a:t>
            </a:r>
            <a:endParaRPr lang="en-US" dirty="0"/>
          </a:p>
        </p:txBody>
      </p:sp>
      <p:sp>
        <p:nvSpPr>
          <p:cNvPr id="11" name="Footer Placeholder 10">
            <a:extLst>
              <a:ext uri="{FF2B5EF4-FFF2-40B4-BE49-F238E27FC236}">
                <a16:creationId xmlns:a16="http://schemas.microsoft.com/office/drawing/2014/main" id="{2EBBFF2E-AA66-4B76-9139-CB000B5A45D5}"/>
              </a:ext>
            </a:extLst>
          </p:cNvPr>
          <p:cNvSpPr>
            <a:spLocks noGrp="1"/>
          </p:cNvSpPr>
          <p:nvPr>
            <p:ph type="ftr" sz="quarter" idx="11"/>
          </p:nvPr>
        </p:nvSpPr>
        <p:spPr>
          <a:xfrm>
            <a:off x="638818" y="6309360"/>
            <a:ext cx="6993867" cy="457200"/>
          </a:xfrm>
        </p:spPr>
        <p:txBody>
          <a:bodyPr/>
          <a:lstStyle/>
          <a:p>
            <a:r>
              <a:rPr lang="en-US"/>
              <a:t>Presentation Title</a:t>
            </a:r>
            <a:endParaRPr lang="en-US" dirty="0"/>
          </a:p>
        </p:txBody>
      </p:sp>
      <p:sp>
        <p:nvSpPr>
          <p:cNvPr id="12" name="Slide Number Placeholder 11">
            <a:extLst>
              <a:ext uri="{FF2B5EF4-FFF2-40B4-BE49-F238E27FC236}">
                <a16:creationId xmlns:a16="http://schemas.microsoft.com/office/drawing/2014/main" id="{A44F64C4-BF20-4F6B-B650-57C71C828A68}"/>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04140893"/>
      </p:ext>
    </p:extLst>
  </p:cSld>
  <p:clrMapOvr>
    <a:masterClrMapping/>
  </p:clrMapOvr>
  <p:hf sldNum="0" hdr="0" ftr="0" dt="0"/>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id="{04E1EE21-E3FA-4D43-B224-C664959637B0}"/>
              </a:ext>
            </a:extLst>
          </p:cNvPr>
          <p:cNvSpPr>
            <a:spLocks noGrp="1"/>
          </p:cNvSpPr>
          <p:nvPr>
            <p:ph type="dt" sz="half" idx="10"/>
          </p:nvPr>
        </p:nvSpPr>
        <p:spPr>
          <a:xfrm>
            <a:off x="8834997" y="6309360"/>
            <a:ext cx="1645920" cy="457200"/>
          </a:xfrm>
        </p:spPr>
        <p:txBody>
          <a:bodyPr/>
          <a:lstStyle/>
          <a:p>
            <a:r>
              <a:rPr lang="en-US"/>
              <a:t>9/8/20XX</a:t>
            </a:r>
            <a:endParaRPr lang="en-US" dirty="0"/>
          </a:p>
        </p:txBody>
      </p:sp>
      <p:sp>
        <p:nvSpPr>
          <p:cNvPr id="7" name="Slide Number Placeholder 6">
            <a:extLst>
              <a:ext uri="{FF2B5EF4-FFF2-40B4-BE49-F238E27FC236}">
                <a16:creationId xmlns:a16="http://schemas.microsoft.com/office/drawing/2014/main" id="{A32D7F83-8993-4ED4-9F02-663CC085052F}"/>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6" name="Footer Placeholder 5">
            <a:extLst>
              <a:ext uri="{FF2B5EF4-FFF2-40B4-BE49-F238E27FC236}">
                <a16:creationId xmlns:a16="http://schemas.microsoft.com/office/drawing/2014/main"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r>
              <a:rPr lang="en-US"/>
              <a:t>Presentation Title</a:t>
            </a:r>
            <a:endParaRPr lang="en-US" dirty="0"/>
          </a:p>
        </p:txBody>
      </p:sp>
    </p:spTree>
    <p:extLst>
      <p:ext uri="{BB962C8B-B14F-4D97-AF65-F5344CB8AC3E}">
        <p14:creationId xmlns:p14="http://schemas.microsoft.com/office/powerpoint/2010/main" val="137063196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r>
              <a:rPr lang="en-US"/>
              <a:t>9/8/20XX</a:t>
            </a:r>
            <a:endParaRPr lang="en-US" dirty="0"/>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r>
              <a:rPr lang="en-US"/>
              <a:t>Presentation Title</a:t>
            </a:r>
            <a:endParaRPr lang="en-US" dirty="0"/>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a:t>
            </a:fld>
            <a:endParaRPr lang="en-US" dirty="0"/>
          </a:p>
        </p:txBody>
      </p:sp>
      <p:sp>
        <p:nvSpPr>
          <p:cNvPr id="21" name="Rectangle 20">
            <a:extLst>
              <a:ext uri="{FF2B5EF4-FFF2-40B4-BE49-F238E27FC236}">
                <a16:creationId xmlns:a16="http://schemas.microsoft.com/office/drawing/2014/main"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75489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3" r:id="rId14"/>
    <p:sldLayoutId id="2147483704" r:id="rId15"/>
    <p:sldLayoutId id="2147483705" r:id="rId16"/>
    <p:sldLayoutId id="2147483709" r:id="rId17"/>
    <p:sldLayoutId id="2147483682" r:id="rId18"/>
  </p:sldLayoutIdLst>
  <p:hf sldNum="0"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p:txBody>
          <a:bodyPr vert="horz" lIns="109728" tIns="109728" rIns="109728" bIns="91440" rtlCol="0" anchor="ctr">
            <a:normAutofit/>
          </a:bodyPr>
          <a:lstStyle/>
          <a:p>
            <a:r>
              <a:rPr lang="en-US" dirty="0"/>
              <a:t>Santa Ana College</a:t>
            </a:r>
            <a:br>
              <a:rPr lang="en-US" dirty="0"/>
            </a:br>
            <a:r>
              <a:rPr lang="en-US" dirty="0"/>
              <a:t>Midterm Report</a:t>
            </a:r>
            <a:br>
              <a:rPr lang="en-US" dirty="0"/>
            </a:br>
            <a:r>
              <a:rPr lang="en-US" sz="2800" dirty="0"/>
              <a:t>presentation to the Academic Senate </a:t>
            </a:r>
            <a:r>
              <a:rPr lang="en-US" sz="2000" dirty="0"/>
              <a:t>August 28, 2025</a:t>
            </a:r>
            <a:endParaRPr lang="en-US" sz="2800" dirty="0"/>
          </a:p>
        </p:txBody>
      </p:sp>
    </p:spTree>
    <p:extLst>
      <p:ext uri="{BB962C8B-B14F-4D97-AF65-F5344CB8AC3E}">
        <p14:creationId xmlns:p14="http://schemas.microsoft.com/office/powerpoint/2010/main" val="2323907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E6B89-9484-4E50-8387-C55E031D8549}"/>
              </a:ext>
            </a:extLst>
          </p:cNvPr>
          <p:cNvSpPr>
            <a:spLocks noGrp="1"/>
          </p:cNvSpPr>
          <p:nvPr>
            <p:ph type="title"/>
          </p:nvPr>
        </p:nvSpPr>
        <p:spPr/>
        <p:txBody>
          <a:bodyPr>
            <a:normAutofit/>
          </a:bodyPr>
          <a:lstStyle/>
          <a:p>
            <a:r>
              <a:rPr lang="en-US" dirty="0"/>
              <a:t>Background</a:t>
            </a:r>
          </a:p>
        </p:txBody>
      </p:sp>
      <p:sp>
        <p:nvSpPr>
          <p:cNvPr id="5" name="Content Placeholder 4">
            <a:extLst>
              <a:ext uri="{FF2B5EF4-FFF2-40B4-BE49-F238E27FC236}">
                <a16:creationId xmlns:a16="http://schemas.microsoft.com/office/drawing/2014/main" id="{30EB58E2-A9A0-481A-8B5B-381B836CE40B}"/>
              </a:ext>
            </a:extLst>
          </p:cNvPr>
          <p:cNvSpPr>
            <a:spLocks noGrp="1"/>
          </p:cNvSpPr>
          <p:nvPr>
            <p:ph sz="quarter" idx="14"/>
          </p:nvPr>
        </p:nvSpPr>
        <p:spPr/>
        <p:txBody>
          <a:bodyPr>
            <a:normAutofit/>
          </a:bodyPr>
          <a:lstStyle/>
          <a:p>
            <a:r>
              <a:rPr lang="en-US" dirty="0"/>
              <a:t>New Formative vs Summative Process</a:t>
            </a:r>
          </a:p>
          <a:p>
            <a:r>
              <a:rPr lang="en-US" dirty="0"/>
              <a:t>ISER– 2014 Standards</a:t>
            </a:r>
          </a:p>
          <a:p>
            <a:r>
              <a:rPr lang="en-US" dirty="0"/>
              <a:t>Areas of Focus</a:t>
            </a:r>
          </a:p>
          <a:p>
            <a:r>
              <a:rPr lang="en-US" dirty="0"/>
              <a:t>Visit Fall 2021</a:t>
            </a:r>
          </a:p>
          <a:p>
            <a:r>
              <a:rPr lang="en-US" dirty="0"/>
              <a:t>Spring 2022-- Reaffirmation</a:t>
            </a:r>
          </a:p>
        </p:txBody>
      </p:sp>
    </p:spTree>
    <p:extLst>
      <p:ext uri="{BB962C8B-B14F-4D97-AF65-F5344CB8AC3E}">
        <p14:creationId xmlns:p14="http://schemas.microsoft.com/office/powerpoint/2010/main" val="3318299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a:xfrm>
            <a:off x="956603" y="825687"/>
            <a:ext cx="6754233" cy="3741551"/>
          </a:xfrm>
        </p:spPr>
        <p:txBody>
          <a:bodyPr vert="horz" lIns="109728" tIns="109728" rIns="109728" bIns="91440" rtlCol="0" anchor="ctr">
            <a:normAutofit/>
          </a:bodyPr>
          <a:lstStyle/>
          <a:p>
            <a:r>
              <a:rPr lang="en-US" dirty="0"/>
              <a:t>Midterm Report 2026</a:t>
            </a:r>
          </a:p>
        </p:txBody>
      </p:sp>
      <p:pic>
        <p:nvPicPr>
          <p:cNvPr id="41" name="Picture Placeholder 40" descr="A large room with glass walls&#10;">
            <a:extLst>
              <a:ext uri="{FF2B5EF4-FFF2-40B4-BE49-F238E27FC236}">
                <a16:creationId xmlns:a16="http://schemas.microsoft.com/office/drawing/2014/main" id="{9FB4A3D7-302B-4FAB-B9BD-5F75A796AC7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2916022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1FE3F-5975-59A7-C521-71185CD3B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75B3E-1B7E-BC2D-C0A7-8FD512F9F87F}"/>
              </a:ext>
            </a:extLst>
          </p:cNvPr>
          <p:cNvSpPr>
            <a:spLocks noGrp="1"/>
          </p:cNvSpPr>
          <p:nvPr>
            <p:ph type="title"/>
          </p:nvPr>
        </p:nvSpPr>
        <p:spPr/>
        <p:txBody>
          <a:bodyPr/>
          <a:lstStyle/>
          <a:p>
            <a:r>
              <a:rPr lang="en-US" dirty="0"/>
              <a:t>Key Elements</a:t>
            </a:r>
          </a:p>
        </p:txBody>
      </p:sp>
      <p:sp>
        <p:nvSpPr>
          <p:cNvPr id="3" name="Content Placeholder 2">
            <a:extLst>
              <a:ext uri="{FF2B5EF4-FFF2-40B4-BE49-F238E27FC236}">
                <a16:creationId xmlns:a16="http://schemas.microsoft.com/office/drawing/2014/main" id="{9D08F443-199E-AF61-A44C-46632F55F933}"/>
              </a:ext>
            </a:extLst>
          </p:cNvPr>
          <p:cNvSpPr>
            <a:spLocks noGrp="1"/>
          </p:cNvSpPr>
          <p:nvPr>
            <p:ph sz="quarter" idx="18"/>
          </p:nvPr>
        </p:nvSpPr>
        <p:spPr>
          <a:xfrm>
            <a:off x="1542563" y="502269"/>
            <a:ext cx="4753581" cy="3914985"/>
          </a:xfrm>
        </p:spPr>
        <p:txBody>
          <a:bodyPr>
            <a:normAutofit/>
          </a:bodyPr>
          <a:lstStyle/>
          <a:p>
            <a:r>
              <a:rPr lang="en-US" dirty="0"/>
              <a:t>New Midterm Template</a:t>
            </a:r>
          </a:p>
          <a:p>
            <a:r>
              <a:rPr lang="en-US" dirty="0"/>
              <a:t>No response to Quality Focus Essay required</a:t>
            </a:r>
            <a:endParaRPr lang="en-US" dirty="0">
              <a:ea typeface="Meiryo"/>
            </a:endParaRPr>
          </a:p>
          <a:p>
            <a:r>
              <a:rPr lang="en-US" dirty="0"/>
              <a:t>11 pages total</a:t>
            </a:r>
          </a:p>
          <a:p>
            <a:r>
              <a:rPr lang="en-US" dirty="0"/>
              <a:t>Finish Narrative Fall 2025</a:t>
            </a:r>
          </a:p>
          <a:p>
            <a:r>
              <a:rPr lang="en-US" dirty="0"/>
              <a:t>BOT Approval March 2026</a:t>
            </a:r>
          </a:p>
          <a:p>
            <a:r>
              <a:rPr lang="en-US" dirty="0"/>
              <a:t>Due March 15, 2026</a:t>
            </a:r>
          </a:p>
          <a:p>
            <a:endParaRPr lang="en-US" dirty="0"/>
          </a:p>
        </p:txBody>
      </p:sp>
      <p:pic>
        <p:nvPicPr>
          <p:cNvPr id="6" name="Content Placeholder 5" descr="A table with text on it&#10;&#10;AI-generated content may be incorrect.">
            <a:extLst>
              <a:ext uri="{FF2B5EF4-FFF2-40B4-BE49-F238E27FC236}">
                <a16:creationId xmlns:a16="http://schemas.microsoft.com/office/drawing/2014/main" id="{63522868-A1C0-C1A7-C593-4B6A4CF6C60F}"/>
              </a:ext>
            </a:extLst>
          </p:cNvPr>
          <p:cNvPicPr>
            <a:picLocks noGrp="1" noChangeAspect="1"/>
          </p:cNvPicPr>
          <p:nvPr>
            <p:ph sz="quarter" idx="19"/>
          </p:nvPr>
        </p:nvPicPr>
        <p:blipFill>
          <a:blip r:embed="rId3"/>
          <a:stretch>
            <a:fillRect/>
          </a:stretch>
        </p:blipFill>
        <p:spPr>
          <a:xfrm>
            <a:off x="5767754" y="502269"/>
            <a:ext cx="6424246" cy="3914985"/>
          </a:xfrm>
        </p:spPr>
      </p:pic>
    </p:spTree>
    <p:extLst>
      <p:ext uri="{BB962C8B-B14F-4D97-AF65-F5344CB8AC3E}">
        <p14:creationId xmlns:p14="http://schemas.microsoft.com/office/powerpoint/2010/main" val="4085707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30E0F-10C6-298A-C347-E831FFF4ECB8}"/>
              </a:ext>
            </a:extLst>
          </p:cNvPr>
          <p:cNvSpPr>
            <a:spLocks noGrp="1"/>
          </p:cNvSpPr>
          <p:nvPr>
            <p:ph type="title"/>
          </p:nvPr>
        </p:nvSpPr>
        <p:spPr/>
        <p:txBody>
          <a:bodyPr/>
          <a:lstStyle/>
          <a:p>
            <a:r>
              <a:rPr lang="en-US" dirty="0"/>
              <a:t>Overview</a:t>
            </a:r>
          </a:p>
        </p:txBody>
      </p:sp>
      <p:pic>
        <p:nvPicPr>
          <p:cNvPr id="6" name="Content Placeholder 5" descr="A close-up of words&#10;&#10;AI-generated content may be incorrect.">
            <a:extLst>
              <a:ext uri="{FF2B5EF4-FFF2-40B4-BE49-F238E27FC236}">
                <a16:creationId xmlns:a16="http://schemas.microsoft.com/office/drawing/2014/main" id="{7D9FEFAA-99B7-D4E1-69FA-773A120D3F50}"/>
              </a:ext>
            </a:extLst>
          </p:cNvPr>
          <p:cNvPicPr>
            <a:picLocks noGrp="1" noChangeAspect="1"/>
          </p:cNvPicPr>
          <p:nvPr>
            <p:ph sz="quarter" idx="18"/>
          </p:nvPr>
        </p:nvPicPr>
        <p:blipFill>
          <a:blip r:embed="rId3"/>
          <a:stretch>
            <a:fillRect/>
          </a:stretch>
        </p:blipFill>
        <p:spPr>
          <a:xfrm>
            <a:off x="1209368" y="271962"/>
            <a:ext cx="10982632" cy="3990322"/>
          </a:xfrm>
        </p:spPr>
      </p:pic>
    </p:spTree>
    <p:extLst>
      <p:ext uri="{BB962C8B-B14F-4D97-AF65-F5344CB8AC3E}">
        <p14:creationId xmlns:p14="http://schemas.microsoft.com/office/powerpoint/2010/main" val="1230700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30E0F-10C6-298A-C347-E831FFF4ECB8}"/>
              </a:ext>
            </a:extLst>
          </p:cNvPr>
          <p:cNvSpPr>
            <a:spLocks noGrp="1"/>
          </p:cNvSpPr>
          <p:nvPr>
            <p:ph type="title"/>
          </p:nvPr>
        </p:nvSpPr>
        <p:spPr/>
        <p:txBody>
          <a:bodyPr/>
          <a:lstStyle/>
          <a:p>
            <a:r>
              <a:rPr lang="en-US" dirty="0"/>
              <a:t>Sample</a:t>
            </a:r>
          </a:p>
        </p:txBody>
      </p:sp>
      <p:sp>
        <p:nvSpPr>
          <p:cNvPr id="3" name="Content Placeholder 2">
            <a:extLst>
              <a:ext uri="{FF2B5EF4-FFF2-40B4-BE49-F238E27FC236}">
                <a16:creationId xmlns:a16="http://schemas.microsoft.com/office/drawing/2014/main" id="{41191CC7-9CF2-71F0-1AD4-791EA9CBAD97}"/>
              </a:ext>
            </a:extLst>
          </p:cNvPr>
          <p:cNvSpPr>
            <a:spLocks noGrp="1"/>
          </p:cNvSpPr>
          <p:nvPr>
            <p:ph sz="quarter" idx="18"/>
          </p:nvPr>
        </p:nvSpPr>
        <p:spPr>
          <a:xfrm>
            <a:off x="1051137" y="2178575"/>
            <a:ext cx="11140863" cy="4679425"/>
          </a:xfrm>
        </p:spPr>
        <p:txBody>
          <a:bodyPr>
            <a:normAutofit fontScale="25000" lnSpcReduction="20000"/>
          </a:bodyPr>
          <a:lstStyle/>
          <a:p>
            <a:pPr fontAlgn="base"/>
            <a:r>
              <a:rPr lang="en-US" sz="6000" b="1" dirty="0"/>
              <a:t>C. Reflections on Assessments of Student Learning </a:t>
            </a:r>
          </a:p>
          <a:p>
            <a:pPr fontAlgn="base"/>
            <a:r>
              <a:rPr lang="en-US" sz="6000" dirty="0"/>
              <a:t>Provide a brief response to each question below, referring to Standards 1.3, 2.1, 2.2, and 2.9 for additional context. You may insert graphs, charts, or other similar visuals as needed to support your narrative. Suggested length for Section C (not counting any visuals) is 3 pages.  </a:t>
            </a:r>
          </a:p>
          <a:p>
            <a:pPr fontAlgn="base"/>
            <a:r>
              <a:rPr lang="en-US" sz="5600" b="1" dirty="0"/>
              <a:t>1. Review the results of learning outcomes assessment. Describe any patterns or trends related to attainment of learning outcomes observable in these data that may be relevant as you implement improvements and innovations in the design and delivery of academic programs? </a:t>
            </a:r>
            <a:r>
              <a:rPr lang="en-US" sz="5600" dirty="0"/>
              <a:t> </a:t>
            </a:r>
            <a:endParaRPr lang="en-US" sz="5600">
              <a:ea typeface="Meiryo"/>
            </a:endParaRPr>
          </a:p>
          <a:p>
            <a:pPr fontAlgn="base"/>
            <a:r>
              <a:rPr lang="en-US" sz="5600" b="1" dirty="0"/>
              <a:t>2. How (i.e., for what subpopulations, modalities, etc.) does your institution disaggregate its assessment results? When you review disaggregated assessment results, what patterns or trends do you see related to equitable attainment of student learning? What patterns or trends excite you? What patterns or trends concern you?</a:t>
            </a:r>
            <a:r>
              <a:rPr lang="en-US" sz="5600" dirty="0"/>
              <a:t>  </a:t>
            </a:r>
            <a:endParaRPr lang="en-US" sz="5600">
              <a:ea typeface="Meiryo"/>
            </a:endParaRPr>
          </a:p>
          <a:p>
            <a:pPr fontAlgn="base"/>
            <a:r>
              <a:rPr lang="en-US" sz="5600" b="1" dirty="0"/>
              <a:t>3. What actions has your institution taken/is your institution taking in response to the patterns and trends discussed above? How will you monitor the results of these actions in order to inform future improvements and innovations in support of equitable student learning? </a:t>
            </a:r>
            <a:r>
              <a:rPr lang="en-US" sz="5600" dirty="0"/>
              <a:t> </a:t>
            </a:r>
            <a:endParaRPr lang="en-US" sz="5600">
              <a:ea typeface="Meiryo"/>
            </a:endParaRPr>
          </a:p>
          <a:p>
            <a:pPr fontAlgn="base"/>
            <a:endParaRPr lang="en-US" sz="2400" dirty="0">
              <a:ea typeface="Meiryo"/>
            </a:endParaRPr>
          </a:p>
          <a:p>
            <a:endParaRPr lang="en-US" dirty="0"/>
          </a:p>
        </p:txBody>
      </p:sp>
    </p:spTree>
    <p:extLst>
      <p:ext uri="{BB962C8B-B14F-4D97-AF65-F5344CB8AC3E}">
        <p14:creationId xmlns:p14="http://schemas.microsoft.com/office/powerpoint/2010/main" val="2225637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7BB5EEA-B29A-4F05-C815-7B8EF8F068C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EE2DF66-1BED-2319-0FB0-65A578E9C2BB}"/>
              </a:ext>
            </a:extLst>
          </p:cNvPr>
          <p:cNvSpPr>
            <a:spLocks noGrp="1"/>
          </p:cNvSpPr>
          <p:nvPr>
            <p:ph type="ctrTitle"/>
          </p:nvPr>
        </p:nvSpPr>
        <p:spPr/>
        <p:txBody>
          <a:bodyPr vert="horz" lIns="109728" tIns="109728" rIns="109728" bIns="91440" rtlCol="0" anchor="ctr">
            <a:normAutofit/>
          </a:bodyPr>
          <a:lstStyle/>
          <a:p>
            <a:r>
              <a:rPr lang="en-US" dirty="0"/>
              <a:t>Accreditation Report 2029</a:t>
            </a:r>
          </a:p>
        </p:txBody>
      </p:sp>
      <p:pic>
        <p:nvPicPr>
          <p:cNvPr id="41" name="Picture Placeholder 40" descr="A large room with glass walls&#10;">
            <a:extLst>
              <a:ext uri="{FF2B5EF4-FFF2-40B4-BE49-F238E27FC236}">
                <a16:creationId xmlns:a16="http://schemas.microsoft.com/office/drawing/2014/main" id="{9AA4CF3B-3E2F-0BF8-E605-C878DA9DA5A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7980" r="7980"/>
          <a:stretch/>
        </p:blipFill>
        <p:spPr/>
      </p:pic>
    </p:spTree>
    <p:extLst>
      <p:ext uri="{BB962C8B-B14F-4D97-AF65-F5344CB8AC3E}">
        <p14:creationId xmlns:p14="http://schemas.microsoft.com/office/powerpoint/2010/main" val="1283948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D2769-08DE-E62F-163A-27A5442A9FFA}"/>
              </a:ext>
            </a:extLst>
          </p:cNvPr>
          <p:cNvSpPr>
            <a:spLocks noGrp="1"/>
          </p:cNvSpPr>
          <p:nvPr>
            <p:ph type="title"/>
          </p:nvPr>
        </p:nvSpPr>
        <p:spPr>
          <a:xfrm>
            <a:off x="4581694" y="1056585"/>
            <a:ext cx="7042570" cy="825592"/>
          </a:xfrm>
        </p:spPr>
        <p:txBody>
          <a:bodyPr/>
          <a:lstStyle/>
          <a:p>
            <a:r>
              <a:rPr lang="en-US" dirty="0"/>
              <a:t>Right Around the Corner</a:t>
            </a:r>
          </a:p>
        </p:txBody>
      </p:sp>
      <p:sp>
        <p:nvSpPr>
          <p:cNvPr id="3" name="Content Placeholder 2">
            <a:extLst>
              <a:ext uri="{FF2B5EF4-FFF2-40B4-BE49-F238E27FC236}">
                <a16:creationId xmlns:a16="http://schemas.microsoft.com/office/drawing/2014/main" id="{3EAD3192-D337-8C2E-FAAC-9B46B5DFBD21}"/>
              </a:ext>
            </a:extLst>
          </p:cNvPr>
          <p:cNvSpPr>
            <a:spLocks noGrp="1"/>
          </p:cNvSpPr>
          <p:nvPr>
            <p:ph sz="quarter" idx="16"/>
          </p:nvPr>
        </p:nvSpPr>
        <p:spPr>
          <a:xfrm>
            <a:off x="4093698" y="1772531"/>
            <a:ext cx="8098302" cy="4670472"/>
          </a:xfrm>
        </p:spPr>
        <p:txBody>
          <a:bodyPr>
            <a:normAutofit/>
          </a:bodyPr>
          <a:lstStyle/>
          <a:p>
            <a:r>
              <a:rPr lang="en-US" sz="2000" b="1" dirty="0"/>
              <a:t>Summary Timeline-- DRAFT</a:t>
            </a:r>
          </a:p>
          <a:p>
            <a:pPr marL="285750" indent="-285750">
              <a:buFont typeface="Arial" panose="020B0604020202020204" pitchFamily="34" charset="0"/>
              <a:buChar char="•"/>
            </a:pPr>
            <a:r>
              <a:rPr lang="en-US" sz="2000" b="1" dirty="0"/>
              <a:t>Fall 2026:</a:t>
            </a:r>
            <a:r>
              <a:rPr lang="en-US" sz="2000" dirty="0"/>
              <a:t> Kickoff, training, project planning</a:t>
            </a:r>
          </a:p>
          <a:p>
            <a:pPr marL="285750" indent="-285750">
              <a:buFont typeface="Arial" panose="020B0604020202020204" pitchFamily="34" charset="0"/>
              <a:buChar char="•"/>
            </a:pPr>
            <a:r>
              <a:rPr lang="en-US" sz="2000" b="1" dirty="0"/>
              <a:t>Spring 2027 :</a:t>
            </a:r>
            <a:r>
              <a:rPr lang="en-US" sz="2000" dirty="0"/>
              <a:t> Evidence collection, gap analysis, drafting begins</a:t>
            </a:r>
          </a:p>
          <a:p>
            <a:pPr marL="285750" indent="-285750">
              <a:buFont typeface="Arial" panose="020B0604020202020204" pitchFamily="34" charset="0"/>
              <a:buChar char="•"/>
            </a:pPr>
            <a:r>
              <a:rPr lang="en-US" sz="2000" b="1" dirty="0"/>
              <a:t>Fall 2027:</a:t>
            </a:r>
            <a:r>
              <a:rPr lang="en-US" sz="2000" dirty="0"/>
              <a:t> Full draft, college-wide vetting</a:t>
            </a:r>
          </a:p>
          <a:p>
            <a:pPr marL="285750" indent="-285750">
              <a:buFont typeface="Arial" panose="020B0604020202020204" pitchFamily="34" charset="0"/>
              <a:buChar char="•"/>
            </a:pPr>
            <a:r>
              <a:rPr lang="en-US" sz="2000" b="1" dirty="0"/>
              <a:t>Spring 2028:</a:t>
            </a:r>
            <a:r>
              <a:rPr lang="en-US" sz="2000" dirty="0"/>
              <a:t> Final edits, board approval</a:t>
            </a:r>
          </a:p>
          <a:p>
            <a:pPr marL="285750" indent="-285750">
              <a:buFont typeface="Arial" panose="020B0604020202020204" pitchFamily="34" charset="0"/>
              <a:buChar char="•"/>
            </a:pPr>
            <a:r>
              <a:rPr lang="en-US" sz="2000" b="1" dirty="0"/>
              <a:t>Fall 2028:</a:t>
            </a:r>
            <a:r>
              <a:rPr lang="en-US" sz="2000" dirty="0"/>
              <a:t> Submit ISER (Aug)</a:t>
            </a:r>
          </a:p>
          <a:p>
            <a:pPr marL="285750" indent="-285750">
              <a:buFont typeface="Arial" panose="020B0604020202020204" pitchFamily="34" charset="0"/>
              <a:buChar char="•"/>
            </a:pPr>
            <a:r>
              <a:rPr lang="en-US" sz="2000" b="1" dirty="0"/>
              <a:t>Spring 2029:</a:t>
            </a:r>
            <a:r>
              <a:rPr lang="en-US" sz="2000" dirty="0"/>
              <a:t> Site visit</a:t>
            </a:r>
          </a:p>
          <a:p>
            <a:endParaRPr lang="en-US" dirty="0"/>
          </a:p>
        </p:txBody>
      </p:sp>
    </p:spTree>
    <p:extLst>
      <p:ext uri="{BB962C8B-B14F-4D97-AF65-F5344CB8AC3E}">
        <p14:creationId xmlns:p14="http://schemas.microsoft.com/office/powerpoint/2010/main" val="4065057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4081DB-1923-4878-AB15-AD54F35A1DC7}"/>
              </a:ext>
            </a:extLst>
          </p:cNvPr>
          <p:cNvSpPr>
            <a:spLocks noGrp="1"/>
          </p:cNvSpPr>
          <p:nvPr>
            <p:ph type="title"/>
          </p:nvPr>
        </p:nvSpPr>
        <p:spPr/>
        <p:txBody>
          <a:bodyPr/>
          <a:lstStyle/>
          <a:p>
            <a:r>
              <a:rPr lang="en-US" dirty="0"/>
              <a:t>THANK YOU</a:t>
            </a:r>
          </a:p>
        </p:txBody>
      </p:sp>
      <p:sp>
        <p:nvSpPr>
          <p:cNvPr id="5" name="Content Placeholder 4">
            <a:extLst>
              <a:ext uri="{FF2B5EF4-FFF2-40B4-BE49-F238E27FC236}">
                <a16:creationId xmlns:a16="http://schemas.microsoft.com/office/drawing/2014/main" id="{5755816F-F516-477A-8EF2-D8CA20267590}"/>
              </a:ext>
            </a:extLst>
          </p:cNvPr>
          <p:cNvSpPr>
            <a:spLocks noGrp="1"/>
          </p:cNvSpPr>
          <p:nvPr>
            <p:ph idx="1"/>
          </p:nvPr>
        </p:nvSpPr>
        <p:spPr/>
        <p:txBody>
          <a:bodyPr>
            <a:normAutofit/>
          </a:bodyPr>
          <a:lstStyle/>
          <a:p>
            <a:r>
              <a:rPr lang="en-US" dirty="0"/>
              <a:t>Dr. Jeff Lamb</a:t>
            </a:r>
          </a:p>
          <a:p>
            <a:r>
              <a:rPr lang="en-US" dirty="0"/>
              <a:t>Vice President of Academic Affairs</a:t>
            </a:r>
          </a:p>
        </p:txBody>
      </p:sp>
    </p:spTree>
    <p:extLst>
      <p:ext uri="{BB962C8B-B14F-4D97-AF65-F5344CB8AC3E}">
        <p14:creationId xmlns:p14="http://schemas.microsoft.com/office/powerpoint/2010/main" val="798203993"/>
      </p:ext>
    </p:extLst>
  </p:cSld>
  <p:clrMapOvr>
    <a:masterClrMapping/>
  </p:clrMapOvr>
</p:sld>
</file>

<file path=ppt/theme/theme1.xml><?xml version="1.0" encoding="utf-8"?>
<a:theme xmlns:a="http://schemas.openxmlformats.org/drawingml/2006/main" name="ShojiVTI">
  <a:themeElements>
    <a:clrScheme name="Shoji">
      <a:dk1>
        <a:sysClr val="windowText" lastClr="000000"/>
      </a:dk1>
      <a:lt1>
        <a:sysClr val="window" lastClr="FFFFFF"/>
      </a:lt1>
      <a:dk2>
        <a:srgbClr val="595460"/>
      </a:dk2>
      <a:lt2>
        <a:srgbClr val="EBEDEB"/>
      </a:lt2>
      <a:accent1>
        <a:srgbClr val="97A7B8"/>
      </a:accent1>
      <a:accent2>
        <a:srgbClr val="A5B592"/>
      </a:accent2>
      <a:accent3>
        <a:srgbClr val="CED228"/>
      </a:accent3>
      <a:accent4>
        <a:srgbClr val="D1C499"/>
      </a:accent4>
      <a:accent5>
        <a:srgbClr val="BDB3B6"/>
      </a:accent5>
      <a:accent6>
        <a:srgbClr val="C5A98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HNYXMCCMVK3K-464-1234</_dlc_DocId>
    <_dlc_DocIdUrl xmlns="431189f8-a51b-453f-9f0c-3a0b3b65b12f">
      <Url>https://sac.edu/President/AcademicSenate/_layouts/15/DocIdRedir.aspx?ID=HNYXMCCMVK3K-464-1234</Url>
      <Description>HNYXMCCMVK3K-464-1234</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7FF477C-132F-44F8-8C56-EBFF95FAF97B}">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6e6bcaf8-cd23-4b11-a04b-0565d80db4d3"/>
    <ds:schemaRef ds:uri="209fde14-8475-4f3e-a030-da40cab2f3e1"/>
    <ds:schemaRef ds:uri="http://www.w3.org/XML/1998/namespace"/>
    <ds:schemaRef ds:uri="http://purl.org/dc/dcmitype/"/>
  </ds:schemaRefs>
</ds:datastoreItem>
</file>

<file path=customXml/itemProps2.xml><?xml version="1.0" encoding="utf-8"?>
<ds:datastoreItem xmlns:ds="http://schemas.openxmlformats.org/officeDocument/2006/customXml" ds:itemID="{6F36CB81-A037-44A8-88EB-C0C0F17FD4B1}">
  <ds:schemaRefs>
    <ds:schemaRef ds:uri="http://schemas.microsoft.com/sharepoint/v3/contenttype/forms"/>
  </ds:schemaRefs>
</ds:datastoreItem>
</file>

<file path=customXml/itemProps3.xml><?xml version="1.0" encoding="utf-8"?>
<ds:datastoreItem xmlns:ds="http://schemas.openxmlformats.org/officeDocument/2006/customXml" ds:itemID="{485A8151-EE3A-4E1E-B76D-E98C56883150}"/>
</file>

<file path=customXml/itemProps4.xml><?xml version="1.0" encoding="utf-8"?>
<ds:datastoreItem xmlns:ds="http://schemas.openxmlformats.org/officeDocument/2006/customXml" ds:itemID="{D04DFAB2-2574-471C-9687-AD6139A69E76}"/>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{7CCB8F49-28F3-47C2-AC37-414DD612FBFA}TF2b9189fa-8f70-44c5-a025-8c7b018ae2a95a18b6f7_win32-f1ac09ee8c52</Template>
  <TotalTime>35</TotalTime>
  <Words>375</Words>
  <Application>Microsoft Office PowerPoint</Application>
  <PresentationFormat>Widescreen</PresentationFormat>
  <Paragraphs>43</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Meiryo</vt:lpstr>
      <vt:lpstr>Arial</vt:lpstr>
      <vt:lpstr>Calibri</vt:lpstr>
      <vt:lpstr>Corbel</vt:lpstr>
      <vt:lpstr>Wingdings</vt:lpstr>
      <vt:lpstr>ShojiVTI</vt:lpstr>
      <vt:lpstr>Santa Ana College Midterm Report presentation to the Academic Senate August 28, 2025</vt:lpstr>
      <vt:lpstr>Background</vt:lpstr>
      <vt:lpstr>Midterm Report 2026</vt:lpstr>
      <vt:lpstr>Key Elements</vt:lpstr>
      <vt:lpstr>Overview</vt:lpstr>
      <vt:lpstr>Sample</vt:lpstr>
      <vt:lpstr>Accreditation Report 2029</vt:lpstr>
      <vt:lpstr>Right Around the Corner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Santa Ana College Midterm Report presentation to the Academic Senate August 28, 2025</dc:title>
  <dc:creator>Lamb, Jeffrey</dc:creator>
  <cp:lastModifiedBy>Cass, Ann</cp:lastModifiedBy>
  <cp:revision>10</cp:revision>
  <dcterms:created xsi:type="dcterms:W3CDTF">2025-08-26T18:40:55Z</dcterms:created>
  <dcterms:modified xsi:type="dcterms:W3CDTF">2025-08-27T06:05:22Z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MediaServiceImageTags">
    <vt:lpwstr/>
  </property>
  <property fmtid="{D5CDD505-2E9C-101B-9397-08002B2CF9AE}" pid="4" name="_dlc_DocIdItemGuid">
    <vt:lpwstr>66998bf1-39f7-4921-85ff-55e7d97fda56</vt:lpwstr>
  </property>
</Properties>
</file>