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openxmlformats.org/officeDocument/2006/relationships/custom-properties" Target="docProps/custom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70" r:id="rId2"/>
    <p:sldId id="269" r:id="rId3"/>
    <p:sldId id="257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77019A5-644E-413A-9830-23FD5881EFF7}" v="11" dt="2025-08-25T18:54:10.4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83005" autoAdjust="0"/>
  </p:normalViewPr>
  <p:slideViewPr>
    <p:cSldViewPr snapToGrid="0">
      <p:cViewPr varScale="1">
        <p:scale>
          <a:sx n="64" d="100"/>
          <a:sy n="64" d="100"/>
        </p:scale>
        <p:origin x="588" y="66"/>
      </p:cViewPr>
      <p:guideLst/>
    </p:cSldViewPr>
  </p:slideViewPr>
  <p:notesTextViewPr>
    <p:cViewPr>
      <p:scale>
        <a:sx n="33" d="100"/>
        <a:sy n="33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9" d="100"/>
          <a:sy n="79" d="100"/>
        </p:scale>
        <p:origin x="2866" y="7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13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12" Type="http://schemas.openxmlformats.org/officeDocument/2006/relationships/customXml" Target="../customXml/item2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openxmlformats.org/officeDocument/2006/relationships/customXml" Target="../customXml/item1.xml"/><Relationship Id="rId5" Type="http://schemas.openxmlformats.org/officeDocument/2006/relationships/notesMaster" Target="notesMasters/notesMaster1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tableStyles" Target="tableStyles.xml"/><Relationship Id="rId14" Type="http://schemas.openxmlformats.org/officeDocument/2006/relationships/customXml" Target="../customXml/item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F99645-62FF-4B90-A95E-B5BDE428A5E1}" type="datetimeFigureOut">
              <a:rPr lang="en-US" smtClean="0"/>
              <a:t>8/25/2025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E93966-D413-457A-90C1-69BB9D1C08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310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ECB833-3108-E4DF-245A-23CE6C026B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C0FA38D-70E6-E084-BF32-24640E218C5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08A3E25-2DFA-AA17-89F6-0AD32DADA6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5EC6AD-D2E3-FB4C-391D-162BA34BE0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E93966-D413-457A-90C1-69BB9D1C088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5498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9CBF94-EADA-7CD5-1BA2-7854689694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1627F8A-8366-F534-2B7C-B285D40EF55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A167EDF-BA5A-C26B-A056-8BE1B1C22F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A8EB3A-DAFB-4B9F-DC72-42A9DC14C1B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E93966-D413-457A-90C1-69BB9D1C088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8154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E93966-D413-457A-90C1-69BB9D1C088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386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8C80E-8153-6562-23EF-A56BDE5887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D10056-4EEA-FD5C-67F2-3BCFA5F59B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1EF162-F2B0-7F29-AB15-A755A2CDFC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5DD62-12D1-4CDA-A6C8-3C3C6A3A278D}" type="datetimeFigureOut">
              <a:rPr lang="en-US" smtClean="0"/>
              <a:t>8/25/2025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104252-0DC4-BEB0-8A8E-9B597A51E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49F95D-60F8-F117-5E57-038C81948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7EE38-CB12-4CB9-9501-CFA5EEB4E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939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83FB3-9DFA-9E3A-7423-A39890582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3307A4-EE74-B7AD-D351-039CDA132B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BD4AB4-15BC-E339-9900-20DC74A955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5DD62-12D1-4CDA-A6C8-3C3C6A3A278D}" type="datetimeFigureOut">
              <a:rPr lang="en-US" smtClean="0"/>
              <a:t>8/25/2025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C8B316-D7F3-3E95-E469-80012BB06A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366A29-ED89-4C6E-F6EF-CEDE8CD37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7EE38-CB12-4CB9-9501-CFA5EEB4E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183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FDA252D-7522-B142-B61B-6E3F35E161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7597AA-2DAC-A496-EBF5-239BB2D147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622804-D66D-4A55-8386-E400578BE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5DD62-12D1-4CDA-A6C8-3C3C6A3A278D}" type="datetimeFigureOut">
              <a:rPr lang="en-US" smtClean="0"/>
              <a:t>8/25/2025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3ADF65-66BD-FE0B-FDCB-FC3CE50AB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C5E7F2-057A-E155-1227-B84865BB7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7EE38-CB12-4CB9-9501-CFA5EEB4E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041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F9387-0D48-2C1E-6090-A06FE9446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FCEE04-082C-BCA7-BCF7-7581BEFA54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A9304E-2B23-534D-8CE2-9DE3820BBF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5DD62-12D1-4CDA-A6C8-3C3C6A3A278D}" type="datetimeFigureOut">
              <a:rPr lang="en-US" smtClean="0"/>
              <a:t>8/25/2025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75B09B-7D04-635E-967E-39F071540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0F3F39-DC5A-8A71-F7E1-4635F4A32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7EE38-CB12-4CB9-9501-CFA5EEB4E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959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48FED-A668-B4F0-43D8-AC6D09CBD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B8D265-5744-2830-DB07-F38ECFCD53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25CBEA-648F-4B13-1380-18E85BFDA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5DD62-12D1-4CDA-A6C8-3C3C6A3A278D}" type="datetimeFigureOut">
              <a:rPr lang="en-US" smtClean="0"/>
              <a:t>8/25/2025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35C940-CCE3-5751-3657-9B2001D3D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792812-2268-AC07-B55B-EB5FB9A54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7EE38-CB12-4CB9-9501-CFA5EEB4E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634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483FCA-3B08-B1DF-D0E4-1A80ADACE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39FBD4-C65F-B7A2-7C2F-F9FB8C3B36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805384-15E2-4E0D-2A4E-F99C11AE3E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964802-7951-5472-1F34-C5C00F9EB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5DD62-12D1-4CDA-A6C8-3C3C6A3A278D}" type="datetimeFigureOut">
              <a:rPr lang="en-US" smtClean="0"/>
              <a:t>8/25/2025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F1FA02-6BC4-1D0C-5299-A97121B9E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3E09C4-CE92-C65A-356C-247A72767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7EE38-CB12-4CB9-9501-CFA5EEB4E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975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0884F-56C0-FE24-04D2-E7885794D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D0F156-AE96-9FBA-EF76-AB3C011F72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4B7735-A53B-3378-BF58-AC51531A9F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5672C0-8389-AB28-3F92-1A8F56A253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A10A34-033C-1AD3-5CC3-A995F40CD7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7EB3038-A9F8-69F0-28F7-AAA2E4ACD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5DD62-12D1-4CDA-A6C8-3C3C6A3A278D}" type="datetimeFigureOut">
              <a:rPr lang="en-US" smtClean="0"/>
              <a:t>8/25/2025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D99EA-762C-AB30-B85D-D959933BB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A40A20-4242-708E-91D3-D8F47A3C7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7EE38-CB12-4CB9-9501-CFA5EEB4E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748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1B8CA-4C3A-7729-FF4E-D5BA3CD24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72206C-0405-7D6F-4ADF-7CEA92526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5DD62-12D1-4CDA-A6C8-3C3C6A3A278D}" type="datetimeFigureOut">
              <a:rPr lang="en-US" smtClean="0"/>
              <a:t>8/25/2025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6D3EBB-6634-4FC9-906A-67F7FD1F1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21D534-B5AA-E59F-F685-1C5762A76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7EE38-CB12-4CB9-9501-CFA5EEB4E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40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92E29F-6CBE-C8F0-E5A8-F115D8097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5DD62-12D1-4CDA-A6C8-3C3C6A3A278D}" type="datetimeFigureOut">
              <a:rPr lang="en-US" smtClean="0"/>
              <a:t>8/25/2025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4C17209-7BDD-756D-4C8F-458999EBF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6A3C92-5BC0-B62E-5D89-CEAF8592B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7EE38-CB12-4CB9-9501-CFA5EEB4E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242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FE1A3D-1A14-B04F-DDD6-2BDDBDE00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0C9F18-2BF1-AECA-7DB7-7A0C5A4E1E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C96773-B78F-9FD8-A9F5-25FF068A5D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9FA4B9-D47D-5F86-B492-73DD979407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5DD62-12D1-4CDA-A6C8-3C3C6A3A278D}" type="datetimeFigureOut">
              <a:rPr lang="en-US" smtClean="0"/>
              <a:t>8/25/2025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D422CA-7270-0995-F3DD-FC9015804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B08F19-7481-23A6-7061-F295BAAA3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7EE38-CB12-4CB9-9501-CFA5EEB4E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038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5A9E5-E4AD-D0C8-3471-46D1AB3F0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E271618-7431-787B-2C84-EF063E2FCD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FFF5E4-9A0A-B59F-D9D1-DF914CAB73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0F8136-4EA7-A0C9-5F3A-8101DB9BB0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5DD62-12D1-4CDA-A6C8-3C3C6A3A278D}" type="datetimeFigureOut">
              <a:rPr lang="en-US" smtClean="0"/>
              <a:t>8/25/2025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E786DB-1244-D601-6083-014EA3A70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40DF74-5692-2211-53B5-126EC5746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7EE38-CB12-4CB9-9501-CFA5EEB4E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809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7EEAC82-CEA3-A68F-3433-C22C236C3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DF2B83-572D-883B-12F7-DE5DD3F260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6DF2FD-6491-FDC8-959A-C7EE764D5C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95DD62-12D1-4CDA-A6C8-3C3C6A3A278D}" type="datetimeFigureOut">
              <a:rPr lang="en-US" smtClean="0"/>
              <a:t>8/25/2025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6715D-8D82-84B7-32A3-39D8072475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BEF59-4E5D-1EA0-8735-4E36FA76C4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77EE38-CB12-4CB9-9501-CFA5EEB4E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700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D12E6A-3901-68B6-1F70-1C3C8E650F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3019A36-D435-C3CB-066F-771BC25221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24" y="284398"/>
            <a:ext cx="4430697" cy="146734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9395E69-3407-5E7D-4FBE-4A2E0DC6A2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1224" y="1751738"/>
            <a:ext cx="4925373" cy="421836"/>
          </a:xfrm>
        </p:spPr>
        <p:txBody>
          <a:bodyPr>
            <a:normAutofit fontScale="90000"/>
          </a:bodyPr>
          <a:lstStyle/>
          <a:p>
            <a:pPr algn="l"/>
            <a:r>
              <a:rPr lang="en-US" sz="2700" dirty="0">
                <a:latin typeface="Amasis MT Pro Black" panose="02040A04050005020304" pitchFamily="18" charset="0"/>
              </a:rPr>
              <a:t>Professional Development</a:t>
            </a:r>
            <a:endParaRPr lang="en-US" sz="2700" dirty="0">
              <a:latin typeface="Aptos Display" panose="020B000402020202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3FFD5D7-499F-56E1-67EF-9E8C13A4A0F3}"/>
              </a:ext>
            </a:extLst>
          </p:cNvPr>
          <p:cNvSpPr txBox="1">
            <a:spLocks/>
          </p:cNvSpPr>
          <p:nvPr/>
        </p:nvSpPr>
        <p:spPr>
          <a:xfrm>
            <a:off x="261224" y="2433403"/>
            <a:ext cx="5059502" cy="36102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13CF173-A73F-E9EB-585E-FCE73C291868}"/>
              </a:ext>
            </a:extLst>
          </p:cNvPr>
          <p:cNvSpPr txBox="1">
            <a:spLocks/>
          </p:cNvSpPr>
          <p:nvPr/>
        </p:nvSpPr>
        <p:spPr>
          <a:xfrm>
            <a:off x="5391845" y="1018068"/>
            <a:ext cx="6800155" cy="10170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Aptos Display" panose="020B0004020202020204" pitchFamily="34" charset="0"/>
              </a:rPr>
              <a:t>Faculty PD Retreat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0E01F8F-AF82-2056-110C-05F4078477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7726" y="2275404"/>
            <a:ext cx="4163998" cy="416399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F1A9984-B192-5553-B25A-FBBF805F4BAA}"/>
              </a:ext>
            </a:extLst>
          </p:cNvPr>
          <p:cNvSpPr txBox="1"/>
          <p:nvPr/>
        </p:nvSpPr>
        <p:spPr>
          <a:xfrm>
            <a:off x="5887228" y="2173574"/>
            <a:ext cx="492537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When: </a:t>
            </a:r>
            <a:r>
              <a:rPr lang="en-US" sz="2800" dirty="0"/>
              <a:t>Friday, September 5, </a:t>
            </a:r>
            <a:br>
              <a:rPr lang="en-US" sz="2800" dirty="0"/>
            </a:br>
            <a:r>
              <a:rPr lang="en-US" sz="2800" dirty="0"/>
              <a:t>12-2pm</a:t>
            </a:r>
          </a:p>
          <a:p>
            <a:r>
              <a:rPr lang="en-US" sz="2800" b="1" dirty="0"/>
              <a:t>Where: </a:t>
            </a:r>
            <a:r>
              <a:rPr lang="en-US" sz="2800" dirty="0"/>
              <a:t>A-130</a:t>
            </a:r>
            <a:endParaRPr lang="en-US" sz="2800" b="1" dirty="0"/>
          </a:p>
          <a:p>
            <a:r>
              <a:rPr lang="en-US" sz="2800" b="1" dirty="0"/>
              <a:t>What: </a:t>
            </a:r>
            <a:r>
              <a:rPr lang="en-US" sz="2800" dirty="0"/>
              <a:t>Review Title 5 changes to professional development and come to a collective understanding with the goal to update the Senate Flex document</a:t>
            </a:r>
          </a:p>
        </p:txBody>
      </p:sp>
    </p:spTree>
    <p:extLst>
      <p:ext uri="{BB962C8B-B14F-4D97-AF65-F5344CB8AC3E}">
        <p14:creationId xmlns:p14="http://schemas.microsoft.com/office/powerpoint/2010/main" val="3343771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73998D-2BD2-D1FE-E2E7-4E209E3D73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C7B4BA9-9826-C9EE-3338-365A12C41E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24" y="284398"/>
            <a:ext cx="4430697" cy="146734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1C1D94-2048-F580-9F21-1AA880B08D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1224" y="1751738"/>
            <a:ext cx="4925373" cy="421836"/>
          </a:xfrm>
        </p:spPr>
        <p:txBody>
          <a:bodyPr>
            <a:normAutofit fontScale="90000"/>
          </a:bodyPr>
          <a:lstStyle/>
          <a:p>
            <a:pPr algn="l"/>
            <a:r>
              <a:rPr lang="en-US" sz="2700" dirty="0">
                <a:latin typeface="Amasis MT Pro Black" panose="02040A04050005020304" pitchFamily="18" charset="0"/>
              </a:rPr>
              <a:t>Professional Development</a:t>
            </a:r>
            <a:endParaRPr lang="en-US" sz="2700" dirty="0">
              <a:latin typeface="Aptos Display" panose="020B000402020202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2CAEE9C-5D62-FECB-471E-113B7BB2EE47}"/>
              </a:ext>
            </a:extLst>
          </p:cNvPr>
          <p:cNvSpPr txBox="1">
            <a:spLocks/>
          </p:cNvSpPr>
          <p:nvPr/>
        </p:nvSpPr>
        <p:spPr>
          <a:xfrm>
            <a:off x="261224" y="2433403"/>
            <a:ext cx="5059502" cy="36102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1CD4C82-82BB-1A70-9592-AA0F36D399ED}"/>
              </a:ext>
            </a:extLst>
          </p:cNvPr>
          <p:cNvSpPr txBox="1">
            <a:spLocks/>
          </p:cNvSpPr>
          <p:nvPr/>
        </p:nvSpPr>
        <p:spPr>
          <a:xfrm>
            <a:off x="5391845" y="1018068"/>
            <a:ext cx="6800155" cy="101702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Aptos Display" panose="020B0004020202020204" pitchFamily="34" charset="0"/>
              </a:rPr>
              <a:t>New(er) Faculty Retreat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3485EE6-D15D-4868-C70F-E4C4523377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7726" y="2275404"/>
            <a:ext cx="4163998" cy="416399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39D582E-C10E-EA57-1959-9B776593C2ED}"/>
              </a:ext>
            </a:extLst>
          </p:cNvPr>
          <p:cNvSpPr txBox="1"/>
          <p:nvPr/>
        </p:nvSpPr>
        <p:spPr>
          <a:xfrm>
            <a:off x="5887228" y="2173574"/>
            <a:ext cx="492537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When: </a:t>
            </a:r>
            <a:r>
              <a:rPr lang="en-US" sz="2800" dirty="0"/>
              <a:t>Friday, September 19, </a:t>
            </a:r>
            <a:br>
              <a:rPr lang="en-US" sz="2800" dirty="0"/>
            </a:br>
            <a:r>
              <a:rPr lang="en-US" sz="2800" dirty="0"/>
              <a:t>12-2pm</a:t>
            </a:r>
          </a:p>
          <a:p>
            <a:r>
              <a:rPr lang="en-US" sz="2800" b="1" dirty="0"/>
              <a:t>Where: </a:t>
            </a:r>
            <a:r>
              <a:rPr lang="en-US" sz="2800" dirty="0"/>
              <a:t>H-124</a:t>
            </a:r>
            <a:endParaRPr lang="en-US" sz="2800" b="1" dirty="0"/>
          </a:p>
          <a:p>
            <a:r>
              <a:rPr lang="en-US" sz="2800" b="1" dirty="0"/>
              <a:t>What: </a:t>
            </a:r>
            <a:r>
              <a:rPr lang="en-US" sz="2800" dirty="0"/>
              <a:t>A listening session to hear the needs of newer faculty (since 2021), provide support and an opportunity to come together to build community</a:t>
            </a:r>
          </a:p>
        </p:txBody>
      </p:sp>
    </p:spTree>
    <p:extLst>
      <p:ext uri="{BB962C8B-B14F-4D97-AF65-F5344CB8AC3E}">
        <p14:creationId xmlns:p14="http://schemas.microsoft.com/office/powerpoint/2010/main" val="24691258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D56152-648E-0BD2-F18C-9CB43098B9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2DE41BC-D640-4D2D-126B-788886C1E5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24" y="284398"/>
            <a:ext cx="4430697" cy="146734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A74C886-FC26-B631-4E9F-CCDA4E760A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1224" y="1751738"/>
            <a:ext cx="4925373" cy="421836"/>
          </a:xfrm>
        </p:spPr>
        <p:txBody>
          <a:bodyPr>
            <a:normAutofit fontScale="90000"/>
          </a:bodyPr>
          <a:lstStyle/>
          <a:p>
            <a:pPr algn="l"/>
            <a:r>
              <a:rPr lang="en-US" sz="2700" dirty="0">
                <a:latin typeface="Amasis MT Pro Black" panose="02040A04050005020304" pitchFamily="18" charset="0"/>
              </a:rPr>
              <a:t>Professional Development</a:t>
            </a:r>
            <a:endParaRPr lang="en-US" sz="2700" dirty="0">
              <a:latin typeface="Aptos Display" panose="020B000402020202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1DA56AE-D804-7AA3-98B9-BE770E12B5C1}"/>
              </a:ext>
            </a:extLst>
          </p:cNvPr>
          <p:cNvSpPr txBox="1">
            <a:spLocks/>
          </p:cNvSpPr>
          <p:nvPr/>
        </p:nvSpPr>
        <p:spPr>
          <a:xfrm>
            <a:off x="261224" y="2433403"/>
            <a:ext cx="5059502" cy="36102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7F9147E-8624-9F3F-FF13-CBFC4B9A0CB4}"/>
              </a:ext>
            </a:extLst>
          </p:cNvPr>
          <p:cNvSpPr txBox="1">
            <a:spLocks/>
          </p:cNvSpPr>
          <p:nvPr/>
        </p:nvSpPr>
        <p:spPr>
          <a:xfrm>
            <a:off x="4991724" y="211048"/>
            <a:ext cx="6800155" cy="10170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Aptos Display" panose="020B0004020202020204" pitchFamily="34" charset="0"/>
              </a:rPr>
              <a:t>Book Study</a:t>
            </a:r>
          </a:p>
        </p:txBody>
      </p:sp>
      <p:pic>
        <p:nvPicPr>
          <p:cNvPr id="10" name="Picture 9" descr="A qr code on a screen&#10;&#10;AI-generated content may be incorrect.">
            <a:extLst>
              <a:ext uri="{FF2B5EF4-FFF2-40B4-BE49-F238E27FC236}">
                <a16:creationId xmlns:a16="http://schemas.microsoft.com/office/drawing/2014/main" id="{377A3C40-FAE8-0983-BAD9-76960DA534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726" y="2275404"/>
            <a:ext cx="4163998" cy="416399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CF6DDFD-D2C4-4239-E731-99E10F48E7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962" y="1138167"/>
            <a:ext cx="3749677" cy="5508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0162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708A9741AC48E46AEE4941DE1E12C0F" ma:contentTypeVersion="2" ma:contentTypeDescription="Create a new document." ma:contentTypeScope="" ma:versionID="64770a9ad993aec554518785b51db2e6">
  <xsd:schema xmlns:xsd="http://www.w3.org/2001/XMLSchema" xmlns:xs="http://www.w3.org/2001/XMLSchema" xmlns:p="http://schemas.microsoft.com/office/2006/metadata/properties" xmlns:ns1="http://schemas.microsoft.com/sharepoint/v3" xmlns:ns2="431189f8-a51b-453f-9f0c-3a0b3b65b12f" xmlns:ns3="6f609ce8-7218-4c60-b337-266ea7b1fd45" targetNamespace="http://schemas.microsoft.com/office/2006/metadata/properties" ma:root="true" ma:fieldsID="1dd063ee8e164e8fcdf0fbf71a193719" ns1:_="" ns2:_="" ns3:_="">
    <xsd:import namespace="http://schemas.microsoft.com/sharepoint/v3"/>
    <xsd:import namespace="431189f8-a51b-453f-9f0c-3a0b3b65b12f"/>
    <xsd:import namespace="6f609ce8-7218-4c60-b337-266ea7b1fd45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_dlc_DocId" minOccurs="0"/>
                <xsd:element ref="ns2:_dlc_DocIdUrl" minOccurs="0"/>
                <xsd:element ref="ns2:_dlc_DocIdPersistId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1189f8-a51b-453f-9f0c-3a0b3b65b12f" elementFormDefault="qualified">
    <xsd:import namespace="http://schemas.microsoft.com/office/2006/documentManagement/types"/>
    <xsd:import namespace="http://schemas.microsoft.com/office/infopath/2007/PartnerControls"/>
    <xsd:element name="_dlc_DocId" ma:index="10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1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609ce8-7218-4c60-b337-266ea7b1fd45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_dlc_DocId xmlns="431189f8-a51b-453f-9f0c-3a0b3b65b12f">HNYXMCCMVK3K-464-1228</_dlc_DocId>
    <_dlc_DocIdUrl xmlns="431189f8-a51b-453f-9f0c-3a0b3b65b12f">
      <Url>https://sac.edu/President/AcademicSenate/_layouts/15/DocIdRedir.aspx?ID=HNYXMCCMVK3K-464-1228</Url>
      <Description>HNYXMCCMVK3K-464-1228</Description>
    </_dlc_DocIdUrl>
  </documentManagement>
</p:properties>
</file>

<file path=customXml/itemProps1.xml><?xml version="1.0" encoding="utf-8"?>
<ds:datastoreItem xmlns:ds="http://schemas.openxmlformats.org/officeDocument/2006/customXml" ds:itemID="{6E3ECADC-4645-4B34-9290-120F6E418E96}"/>
</file>

<file path=customXml/itemProps2.xml><?xml version="1.0" encoding="utf-8"?>
<ds:datastoreItem xmlns:ds="http://schemas.openxmlformats.org/officeDocument/2006/customXml" ds:itemID="{9498979E-C769-41F4-BE29-1FB300AD4BF1}"/>
</file>

<file path=customXml/itemProps3.xml><?xml version="1.0" encoding="utf-8"?>
<ds:datastoreItem xmlns:ds="http://schemas.openxmlformats.org/officeDocument/2006/customXml" ds:itemID="{AE49C97A-4430-487C-AB00-646640140B33}"/>
</file>

<file path=customXml/itemProps4.xml><?xml version="1.0" encoding="utf-8"?>
<ds:datastoreItem xmlns:ds="http://schemas.openxmlformats.org/officeDocument/2006/customXml" ds:itemID="{5AAC8CF7-A861-4A6B-BBE4-B4A0C81EAB41}"/>
</file>

<file path=docMetadata/LabelInfo.xml><?xml version="1.0" encoding="utf-8"?>
<clbl:labelList xmlns:clbl="http://schemas.microsoft.com/office/2020/mipLabelMetadata">
  <clbl:label id="{a8040095-716d-4e49-b783-b5f746eea8b3}" enabled="0" method="" siteId="{a8040095-716d-4e49-b783-b5f746eea8b3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3585</TotalTime>
  <Words>95</Words>
  <Application>Microsoft Office PowerPoint</Application>
  <PresentationFormat>Widescreen</PresentationFormat>
  <Paragraphs>15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Amasis MT Pro Black</vt:lpstr>
      <vt:lpstr>Aptos Display</vt:lpstr>
      <vt:lpstr>Arial</vt:lpstr>
      <vt:lpstr>Calibri</vt:lpstr>
      <vt:lpstr>Calibri Light</vt:lpstr>
      <vt:lpstr>Office Theme</vt:lpstr>
      <vt:lpstr>Professional Development</vt:lpstr>
      <vt:lpstr>Professional Development</vt:lpstr>
      <vt:lpstr>Professional Development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Susan H</dc:creator>
  <cp:lastModifiedBy>Hoang, Susan</cp:lastModifiedBy>
  <cp:revision>5</cp:revision>
  <dcterms:created xsi:type="dcterms:W3CDTF">2025-08-06T07:40:48Z</dcterms:created>
  <dcterms:modified xsi:type="dcterms:W3CDTF">2025-08-25T19:31:48Z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0x010100D708A9741AC48E46AEE4941DE1E12C0F</vt:lpwstr>
  </property>
  <property fmtid="{D5CDD505-2E9C-101B-9397-08002B2CF9AE}" pid="3" name="_dlc_DocIdItemGuid">
    <vt:lpwstr>487a91ee-c833-4b9f-9c3e-aaaac0bd5512</vt:lpwstr>
  </property>
</Properties>
</file>