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0"/>
  </p:notesMasterIdLst>
  <p:handoutMasterIdLst>
    <p:handoutMasterId r:id="rId11"/>
  </p:handoutMasterIdLst>
  <p:sldIdLst>
    <p:sldId id="281" r:id="rId6"/>
    <p:sldId id="353" r:id="rId7"/>
    <p:sldId id="354" r:id="rId8"/>
    <p:sldId id="355" r:id="rId9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1B812-B6D6-4254-8764-06451BC449AF}" v="453" dt="2024-11-26T21:56:5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31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Coyne" userId="f62c806733407b0e" providerId="LiveId" clId="{DCE1B812-B6D6-4254-8764-06451BC449AF}"/>
    <pc:docChg chg="custSel addSld modSld">
      <pc:chgData name="Claire Coyne" userId="f62c806733407b0e" providerId="LiveId" clId="{DCE1B812-B6D6-4254-8764-06451BC449AF}" dt="2024-11-26T21:57:11.957" v="498" actId="1076"/>
      <pc:docMkLst>
        <pc:docMk/>
      </pc:docMkLst>
      <pc:sldChg chg="modSp mod">
        <pc:chgData name="Claire Coyne" userId="f62c806733407b0e" providerId="LiveId" clId="{DCE1B812-B6D6-4254-8764-06451BC449AF}" dt="2024-11-26T21:57:11.957" v="498" actId="1076"/>
        <pc:sldMkLst>
          <pc:docMk/>
          <pc:sldMk cId="1722606992" sldId="281"/>
        </pc:sldMkLst>
        <pc:spChg chg="mod">
          <ac:chgData name="Claire Coyne" userId="f62c806733407b0e" providerId="LiveId" clId="{DCE1B812-B6D6-4254-8764-06451BC449AF}" dt="2024-11-26T21:57:07.117" v="492" actId="255"/>
          <ac:spMkLst>
            <pc:docMk/>
            <pc:sldMk cId="1722606992" sldId="281"/>
            <ac:spMk id="6" creationId="{ABEEB35B-87BF-B573-CE5A-06778D913611}"/>
          </ac:spMkLst>
        </pc:spChg>
        <pc:picChg chg="mod">
          <ac:chgData name="Claire Coyne" userId="f62c806733407b0e" providerId="LiveId" clId="{DCE1B812-B6D6-4254-8764-06451BC449AF}" dt="2024-11-26T21:57:11.957" v="498" actId="1076"/>
          <ac:picMkLst>
            <pc:docMk/>
            <pc:sldMk cId="1722606992" sldId="281"/>
            <ac:picMk id="7" creationId="{DBE1D33F-AC59-323D-8629-EAD9C4BF1D01}"/>
          </ac:picMkLst>
        </pc:picChg>
      </pc:sldChg>
      <pc:sldChg chg="addSp delSp modSp mod modAnim">
        <pc:chgData name="Claire Coyne" userId="f62c806733407b0e" providerId="LiveId" clId="{DCE1B812-B6D6-4254-8764-06451BC449AF}" dt="2024-11-26T21:56:50.594" v="491" actId="20577"/>
        <pc:sldMkLst>
          <pc:docMk/>
          <pc:sldMk cId="4227998176" sldId="353"/>
        </pc:sldMkLst>
        <pc:spChg chg="add del">
          <ac:chgData name="Claire Coyne" userId="f62c806733407b0e" providerId="LiveId" clId="{DCE1B812-B6D6-4254-8764-06451BC449AF}" dt="2024-11-26T21:51:01.922" v="460" actId="478"/>
          <ac:spMkLst>
            <pc:docMk/>
            <pc:sldMk cId="4227998176" sldId="353"/>
            <ac:spMk id="2" creationId="{A620B49A-A6CE-BD76-A605-B20509285806}"/>
          </ac:spMkLst>
        </pc:spChg>
        <pc:spChg chg="mod">
          <ac:chgData name="Claire Coyne" userId="f62c806733407b0e" providerId="LiveId" clId="{DCE1B812-B6D6-4254-8764-06451BC449AF}" dt="2024-11-26T21:56:50.594" v="491" actId="20577"/>
          <ac:spMkLst>
            <pc:docMk/>
            <pc:sldMk cId="4227998176" sldId="353"/>
            <ac:spMk id="6" creationId="{ABEEB35B-87BF-B573-CE5A-06778D913611}"/>
          </ac:spMkLst>
        </pc:spChg>
        <pc:spChg chg="add mod">
          <ac:chgData name="Claire Coyne" userId="f62c806733407b0e" providerId="LiveId" clId="{DCE1B812-B6D6-4254-8764-06451BC449AF}" dt="2024-11-26T21:49:31.406" v="443"/>
          <ac:spMkLst>
            <pc:docMk/>
            <pc:sldMk cId="4227998176" sldId="353"/>
            <ac:spMk id="8" creationId="{2180547B-3857-F9B5-BBAF-E8F12BADC00C}"/>
          </ac:spMkLst>
        </pc:spChg>
        <pc:spChg chg="add del mod">
          <ac:chgData name="Claire Coyne" userId="f62c806733407b0e" providerId="LiveId" clId="{DCE1B812-B6D6-4254-8764-06451BC449AF}" dt="2024-11-26T21:51:05.294" v="461" actId="478"/>
          <ac:spMkLst>
            <pc:docMk/>
            <pc:sldMk cId="4227998176" sldId="353"/>
            <ac:spMk id="9" creationId="{7220838F-2C50-C1C5-A7B6-3B54C33471FF}"/>
          </ac:spMkLst>
        </pc:spChg>
      </pc:sldChg>
      <pc:sldChg chg="addSp modSp mod">
        <pc:chgData name="Claire Coyne" userId="f62c806733407b0e" providerId="LiveId" clId="{DCE1B812-B6D6-4254-8764-06451BC449AF}" dt="2024-11-26T21:38:05.167" v="26" actId="20577"/>
        <pc:sldMkLst>
          <pc:docMk/>
          <pc:sldMk cId="3994365827" sldId="354"/>
        </pc:sldMkLst>
        <pc:spChg chg="mod">
          <ac:chgData name="Claire Coyne" userId="f62c806733407b0e" providerId="LiveId" clId="{DCE1B812-B6D6-4254-8764-06451BC449AF}" dt="2024-11-26T21:36:51.720" v="8" actId="1076"/>
          <ac:spMkLst>
            <pc:docMk/>
            <pc:sldMk cId="3994365827" sldId="354"/>
            <ac:spMk id="2" creationId="{FD3D73C9-3ED3-049D-096F-6986ABA8D86E}"/>
          </ac:spMkLst>
        </pc:spChg>
        <pc:spChg chg="mod">
          <ac:chgData name="Claire Coyne" userId="f62c806733407b0e" providerId="LiveId" clId="{DCE1B812-B6D6-4254-8764-06451BC449AF}" dt="2024-11-26T21:38:05.167" v="26" actId="20577"/>
          <ac:spMkLst>
            <pc:docMk/>
            <pc:sldMk cId="3994365827" sldId="354"/>
            <ac:spMk id="6" creationId="{81C634EA-31D3-CB09-94F7-DCA68208ECCB}"/>
          </ac:spMkLst>
        </pc:spChg>
        <pc:picChg chg="add mod modCrop">
          <ac:chgData name="Claire Coyne" userId="f62c806733407b0e" providerId="LiveId" clId="{DCE1B812-B6D6-4254-8764-06451BC449AF}" dt="2024-11-26T21:38:03.643" v="25" actId="1076"/>
          <ac:picMkLst>
            <pc:docMk/>
            <pc:sldMk cId="3994365827" sldId="354"/>
            <ac:picMk id="7" creationId="{297F7C0D-1892-1E8E-D0CC-0A0BDDDDD028}"/>
          </ac:picMkLst>
        </pc:picChg>
      </pc:sldChg>
      <pc:sldChg chg="addSp new mod">
        <pc:chgData name="Claire Coyne" userId="f62c806733407b0e" providerId="LiveId" clId="{DCE1B812-B6D6-4254-8764-06451BC449AF}" dt="2024-11-26T21:55:16.913" v="463" actId="22"/>
        <pc:sldMkLst>
          <pc:docMk/>
          <pc:sldMk cId="4010528529" sldId="355"/>
        </pc:sldMkLst>
        <pc:picChg chg="add">
          <ac:chgData name="Claire Coyne" userId="f62c806733407b0e" providerId="LiveId" clId="{DCE1B812-B6D6-4254-8764-06451BC449AF}" dt="2024-11-26T21:55:16.913" v="463" actId="22"/>
          <ac:picMkLst>
            <pc:docMk/>
            <pc:sldMk cId="4010528529" sldId="355"/>
            <ac:picMk id="6" creationId="{5A378844-3C26-17C2-E3D2-4A588E7CF3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21A2-94CB-4ADF-F13C-25E831889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CABD89E-91BF-E592-0EEE-C75B0E7406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8E363DB-9E2D-6D57-B2F0-418E486D9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C5A6B15-37F8-7D0C-F264-CD0670DD6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7" name="Picture 93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142811" y="1137902"/>
            <a:ext cx="5474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>
                <a:ea typeface="Calibri"/>
                <a:cs typeface="Calibri"/>
              </a:rPr>
              <a:t>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63" y="1831456"/>
            <a:ext cx="8919370" cy="466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Fall Plenary 2024 – Approved Resolutions Link Available on AS Website</a:t>
            </a: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ea typeface="Calibri"/>
                <a:cs typeface="Calibri"/>
              </a:rPr>
              <a:t>Faculty Prioritization Process Updates, Rankings and Meeting Minutes – Link on AS Website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1D33F-AC59-323D-8629-EAD9C4BF1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87" y="3126453"/>
            <a:ext cx="7800586" cy="3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7" y="1764486"/>
            <a:ext cx="8919370" cy="493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Vista Meridian – Intersession Move</a:t>
            </a:r>
          </a:p>
          <a:p>
            <a:pPr marL="0" indent="0">
              <a:buNone/>
            </a:pPr>
            <a:r>
              <a:rPr lang="en-US" sz="1700" b="1" dirty="0"/>
              <a:t>	</a:t>
            </a:r>
            <a:r>
              <a:rPr lang="en-US" sz="1800" b="1" dirty="0"/>
              <a:t>Second Floor DMC and 2 Rooms D-</a:t>
            </a:r>
            <a:r>
              <a:rPr lang="en-US" sz="1800" b="1" dirty="0" err="1"/>
              <a:t>Bldg</a:t>
            </a:r>
            <a:r>
              <a:rPr lang="en-US" sz="1800" b="1" dirty="0"/>
              <a:t> or A-</a:t>
            </a:r>
            <a:r>
              <a:rPr lang="en-US" sz="1800" b="1" dirty="0" err="1"/>
              <a:t>Bldg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Cleanliness Standards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Feedback provided to VP C&amp;E – shared today with Dr. Nery and Dr. Hoffman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Vehicle Updates</a:t>
            </a:r>
          </a:p>
          <a:p>
            <a:pPr marL="0" indent="0">
              <a:buNone/>
            </a:pPr>
            <a:r>
              <a:rPr lang="en-US" sz="2000" b="1" dirty="0"/>
              <a:t>	Batteries replaced</a:t>
            </a:r>
          </a:p>
          <a:p>
            <a:pPr marL="0" indent="0">
              <a:buNone/>
            </a:pPr>
            <a:r>
              <a:rPr lang="en-US" sz="2000" b="1" dirty="0"/>
              <a:t>	Brake issues: </a:t>
            </a:r>
            <a:r>
              <a:rPr lang="en-US" dirty="0"/>
              <a:t>warped brake rotor, bad calipers, bad wheel bearing, alignment or 	suspension issue.  The vehicle will be down until it can be serviced.</a:t>
            </a:r>
          </a:p>
          <a:p>
            <a:pPr marL="0" indent="0">
              <a:buNone/>
            </a:pPr>
            <a:endParaRPr lang="en-US" sz="2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Planning and Organizational Effectiveness</a:t>
            </a:r>
            <a:br>
              <a:rPr lang="en-US" sz="2000" b="1" dirty="0"/>
            </a:br>
            <a:r>
              <a:rPr lang="en-US" sz="2000" b="1" dirty="0"/>
              <a:t>	Presentation by ITS with Program Review and their position requests for 	2025-2026 (4 positions)</a:t>
            </a:r>
          </a:p>
          <a:p>
            <a:pPr marL="0" indent="0">
              <a:buNone/>
            </a:pPr>
            <a:r>
              <a:rPr lang="en-US" sz="2000" b="1" dirty="0"/>
              <a:t>		Will be presenting at a SAC College Council meeting next semester</a:t>
            </a:r>
          </a:p>
          <a:p>
            <a:pPr marL="0" indent="0">
              <a:buNone/>
            </a:pPr>
            <a:endParaRPr lang="en-US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79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FC876-6839-084D-F541-6DFB040B7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1B92C2-351E-7C62-EB18-D7848E37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4F7CF-0246-C202-FF9E-0E90DEDB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634EA-31D3-CB09-94F7-DCA68208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4162064" cy="50305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66 Above the FON,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</a:rPr>
              <a:t>57% Full-time Instruction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Awaiting Planning and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Budget Recommendation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5 – 10 positions (very tentative)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D73C9-3ED3-049D-096F-6986ABA8D86E}"/>
              </a:ext>
            </a:extLst>
          </p:cNvPr>
          <p:cNvSpPr txBox="1"/>
          <p:nvPr/>
        </p:nvSpPr>
        <p:spPr>
          <a:xfrm>
            <a:off x="1764890" y="65964"/>
            <a:ext cx="4405377" cy="1490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Faculty Priorities Replacement Requests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and Final Ranking Update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69A73B-6B96-3956-7476-92832444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652653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F7C0D-1892-1E8E-D0CC-0A0BDDDDD0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31" r="4652"/>
          <a:stretch/>
        </p:blipFill>
        <p:spPr>
          <a:xfrm>
            <a:off x="3856826" y="1685758"/>
            <a:ext cx="5287174" cy="51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65BA-8172-7785-B218-1C43F7B0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4574E-6A88-88CF-8B85-34600803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4DEC-D724-8A6A-C0F6-3F6B0B79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8844-3C26-17C2-E3D2-4A588E7CF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9"/>
            <a:ext cx="9144000" cy="68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HNYXMCCMVK3K-464-1071</_dlc_DocId>
    <_dlc_DocIdUrl xmlns="431189f8-a51b-453f-9f0c-3a0b3b65b12f">
      <Url>https://sac.edu/President/AcademicSenate/_layouts/15/DocIdRedir.aspx?ID=HNYXMCCMVK3K-464-1071</Url>
      <Description>HNYXMCCMVK3K-464-1071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B23BE-91B5-4DD0-812C-804A09DCC178}">
  <ds:schemaRefs>
    <ds:schemaRef ds:uri="http://schemas.microsoft.com/office/2006/documentManagement/types"/>
    <ds:schemaRef ds:uri="1acb9adc-ec33-475f-8130-c1c307b91901"/>
    <ds:schemaRef ds:uri="http://purl.org/dc/dcmitype/"/>
    <ds:schemaRef ds:uri="http://schemas.openxmlformats.org/package/2006/metadata/core-properties"/>
    <ds:schemaRef ds:uri="http://purl.org/dc/terms/"/>
    <ds:schemaRef ds:uri="12292255-f18b-4d92-9e60-ebc7b63bbd6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F30977-D545-4586-B585-94207AD3F39E}"/>
</file>

<file path=customXml/itemProps4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4BC73BF9-531D-4A31-A140-38292276773A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</TotalTime>
  <Words>178</Words>
  <Application>Microsoft Office PowerPoint</Application>
  <PresentationFormat>On-screen Show (4:3)</PresentationFormat>
  <Paragraphs>35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President’s Report</vt:lpstr>
      <vt:lpstr>President’s Report</vt:lpstr>
      <vt:lpstr>President’s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10</cp:revision>
  <cp:lastPrinted>2023-10-10T19:17:11Z</cp:lastPrinted>
  <dcterms:created xsi:type="dcterms:W3CDTF">2015-01-16T04:28:57Z</dcterms:created>
  <dcterms:modified xsi:type="dcterms:W3CDTF">2024-11-26T21:57:17Z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5bb8da40-1e80-4de1-99ee-c2c655a5dd62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