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52" r:id="rId3"/>
    <p:sldId id="349" r:id="rId4"/>
    <p:sldId id="350" r:id="rId5"/>
    <p:sldId id="351" r:id="rId6"/>
    <p:sldId id="341" r:id="rId7"/>
    <p:sldId id="34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586592-872D-42FD-B828-EEF3E46FF180}" v="145" dt="2024-11-12T18:39:45.939"/>
    <p1510:client id="{F76C7F87-C66E-880F-3BB3-25EC9482F9B5}" v="161" dt="2024-11-12T01:31:22.8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17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utumn-mountain-foliage_-_Virginia_-_ForestWander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asccc.org/resources/resolutions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F56466-A6EC-4777-B9F5-8ADE1B36C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254" b="47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VP of CO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NOVEMBER 12, 2024</a:t>
            </a:r>
            <a:r>
              <a:rPr lang="en-US" dirty="0">
                <a:solidFill>
                  <a:srgbClr val="FFFFFF"/>
                </a:solidFill>
                <a:latin typeface="Times"/>
                <a:cs typeface="Times"/>
              </a:rPr>
              <a:t> 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23BE70-C7F4-3870-A4D3-216A693C072B}"/>
              </a:ext>
            </a:extLst>
          </p:cNvPr>
          <p:cNvSpPr txBox="1"/>
          <p:nvPr/>
        </p:nvSpPr>
        <p:spPr>
          <a:xfrm>
            <a:off x="1277605" y="11696928"/>
            <a:ext cx="9144000" cy="3175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/>
              <a:t>ThePhoto by PhotoAuthor is licensed under CCYYSA.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3BE0C-4F29-0D79-87A5-949FC4C28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Native American Heritage Event - $138.01</a:t>
            </a:r>
          </a:p>
        </p:txBody>
      </p:sp>
      <p:pic>
        <p:nvPicPr>
          <p:cNvPr id="4" name="Content Placeholder 3" descr="A person holding a microphone and paper&#10;&#10;Description automatically generated">
            <a:extLst>
              <a:ext uri="{FF2B5EF4-FFF2-40B4-BE49-F238E27FC236}">
                <a16:creationId xmlns:a16="http://schemas.microsoft.com/office/drawing/2014/main" id="{7460AA66-9C20-DDD8-EC46-374F96E3AE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9068" y="3513698"/>
            <a:ext cx="1367928" cy="1945389"/>
          </a:xfrm>
        </p:spPr>
      </p:pic>
      <p:pic>
        <p:nvPicPr>
          <p:cNvPr id="5" name="Picture 4" descr="A person wearing a hat and sunglasses holding a microphone&#10;&#10;Description automatically generated">
            <a:extLst>
              <a:ext uri="{FF2B5EF4-FFF2-40B4-BE49-F238E27FC236}">
                <a16:creationId xmlns:a16="http://schemas.microsoft.com/office/drawing/2014/main" id="{131CE9A1-17F0-ED01-1042-A28793CDF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551" y="3512655"/>
            <a:ext cx="1509178" cy="1945390"/>
          </a:xfrm>
          <a:prstGeom prst="rect">
            <a:avLst/>
          </a:prstGeom>
        </p:spPr>
      </p:pic>
      <p:pic>
        <p:nvPicPr>
          <p:cNvPr id="6" name="Picture 5" descr="A person in a red dress&#10;&#10;Description automatically generated">
            <a:extLst>
              <a:ext uri="{FF2B5EF4-FFF2-40B4-BE49-F238E27FC236}">
                <a16:creationId xmlns:a16="http://schemas.microsoft.com/office/drawing/2014/main" id="{917AE4A1-2607-C3BB-4602-0DA17DCA2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6919" y="1383845"/>
            <a:ext cx="1548520" cy="2041162"/>
          </a:xfrm>
          <a:prstGeom prst="rect">
            <a:avLst/>
          </a:prstGeom>
        </p:spPr>
      </p:pic>
      <p:pic>
        <p:nvPicPr>
          <p:cNvPr id="7" name="Picture 6" descr="A person in a garment&#10;&#10;Description automatically generated">
            <a:extLst>
              <a:ext uri="{FF2B5EF4-FFF2-40B4-BE49-F238E27FC236}">
                <a16:creationId xmlns:a16="http://schemas.microsoft.com/office/drawing/2014/main" id="{6778D2AC-BF5E-0568-A07E-1E248EE5CC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3060" y="1299523"/>
            <a:ext cx="1618595" cy="2216047"/>
          </a:xfrm>
          <a:prstGeom prst="rect">
            <a:avLst/>
          </a:prstGeom>
        </p:spPr>
      </p:pic>
      <p:pic>
        <p:nvPicPr>
          <p:cNvPr id="8" name="Picture 7" descr="A person in a blue dress with hoops&#10;&#10;Description automatically generated">
            <a:extLst>
              <a:ext uri="{FF2B5EF4-FFF2-40B4-BE49-F238E27FC236}">
                <a16:creationId xmlns:a16="http://schemas.microsoft.com/office/drawing/2014/main" id="{2736DD6B-049F-6BFC-A0ED-EB929438A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4838" y="3576156"/>
            <a:ext cx="1544099" cy="1816307"/>
          </a:xfrm>
          <a:prstGeom prst="rect">
            <a:avLst/>
          </a:prstGeom>
        </p:spPr>
      </p:pic>
      <p:pic>
        <p:nvPicPr>
          <p:cNvPr id="9" name="Picture 8" descr="A person in a garment dancing with a hoop&#10;&#10;Description automatically generated">
            <a:extLst>
              <a:ext uri="{FF2B5EF4-FFF2-40B4-BE49-F238E27FC236}">
                <a16:creationId xmlns:a16="http://schemas.microsoft.com/office/drawing/2014/main" id="{CEAECC4C-D454-35C0-25CB-F3BAD105BE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8342300" y="3856285"/>
            <a:ext cx="2153587" cy="1616232"/>
          </a:xfrm>
          <a:prstGeom prst="rect">
            <a:avLst/>
          </a:prstGeom>
        </p:spPr>
      </p:pic>
      <p:pic>
        <p:nvPicPr>
          <p:cNvPr id="12" name="Picture 11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589CD8A-7E97-A7E2-95DC-B33B7089C2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852" y="1532917"/>
            <a:ext cx="5346492" cy="17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32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7FEAE179-C525-48F3-AD47-0E9E2B6F2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45881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group of girls smiling for a picture&#10;&#10;Description automatically generated">
            <a:extLst>
              <a:ext uri="{FF2B5EF4-FFF2-40B4-BE49-F238E27FC236}">
                <a16:creationId xmlns:a16="http://schemas.microsoft.com/office/drawing/2014/main" id="{871E26A9-D8D0-1B6D-A9EC-0CA2EADB16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613" b="15778"/>
          <a:stretch/>
        </p:blipFill>
        <p:spPr>
          <a:xfrm>
            <a:off x="959205" y="364142"/>
            <a:ext cx="10369645" cy="3867993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01107" y="5661132"/>
            <a:ext cx="146304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9F4D845-B96D-38E2-3434-00B25AE85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883544"/>
            <a:ext cx="6586915" cy="155690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800"/>
              <a:t>SANTA ANA UNIFIED SCHOOL DISTRICT</a:t>
            </a:r>
          </a:p>
          <a:p>
            <a:pPr marL="0" indent="0">
              <a:buNone/>
            </a:pPr>
            <a:r>
              <a:rPr lang="en-US" sz="1800"/>
              <a:t>STATE OF THE DISTRICT BREAKFAST, NOVEMBER 1, 2024</a:t>
            </a:r>
          </a:p>
        </p:txBody>
      </p:sp>
    </p:spTree>
    <p:extLst>
      <p:ext uri="{BB962C8B-B14F-4D97-AF65-F5344CB8AC3E}">
        <p14:creationId xmlns:p14="http://schemas.microsoft.com/office/powerpoint/2010/main" val="4201892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diagram of a group of people in a circle&#10;&#10;Description automatically generated">
            <a:extLst>
              <a:ext uri="{FF2B5EF4-FFF2-40B4-BE49-F238E27FC236}">
                <a16:creationId xmlns:a16="http://schemas.microsoft.com/office/drawing/2014/main" id="{8AF60B1C-7617-CD70-7BDB-DF55DCE2F9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3624" y="914400"/>
            <a:ext cx="5968551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25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group of people in black gowns&#10;&#10;Description automatically generated">
            <a:extLst>
              <a:ext uri="{FF2B5EF4-FFF2-40B4-BE49-F238E27FC236}">
                <a16:creationId xmlns:a16="http://schemas.microsoft.com/office/drawing/2014/main" id="{B77350BB-3C92-7A4A-A5BE-106C8AA272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2429621"/>
            <a:ext cx="5294716" cy="1998755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group of people standing in front of a screen&#10;&#10;Description automatically generated">
            <a:extLst>
              <a:ext uri="{FF2B5EF4-FFF2-40B4-BE49-F238E27FC236}">
                <a16:creationId xmlns:a16="http://schemas.microsoft.com/office/drawing/2014/main" id="{88A9EF59-3E4E-7D37-A241-34DC2FA05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250" y="1992809"/>
            <a:ext cx="5294715" cy="287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95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D28F11-FF53-58FB-2750-AE0F04F78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ACUE Self-Study AI Series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qr code with circles&#10;&#10;Description automatically generated">
            <a:extLst>
              <a:ext uri="{FF2B5EF4-FFF2-40B4-BE49-F238E27FC236}">
                <a16:creationId xmlns:a16="http://schemas.microsoft.com/office/drawing/2014/main" id="{33A8998F-E930-13D7-5912-5BE5583C7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79" y="2619784"/>
            <a:ext cx="3600041" cy="3600041"/>
          </a:xfrm>
          <a:prstGeom prst="rect">
            <a:avLst/>
          </a:prstGeom>
        </p:spPr>
      </p:pic>
      <p:pic>
        <p:nvPicPr>
          <p:cNvPr id="5" name="Picture 4" descr="A group of blue and yellow labels&#10;&#10;Description automatically generated">
            <a:extLst>
              <a:ext uri="{FF2B5EF4-FFF2-40B4-BE49-F238E27FC236}">
                <a16:creationId xmlns:a16="http://schemas.microsoft.com/office/drawing/2014/main" id="{75595A20-8A76-8D43-A962-0192FAECC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908" y="2719227"/>
            <a:ext cx="3758184" cy="3401155"/>
          </a:xfrm>
          <a:prstGeom prst="rect">
            <a:avLst/>
          </a:prstGeom>
        </p:spPr>
      </p:pic>
      <p:pic>
        <p:nvPicPr>
          <p:cNvPr id="4" name="Content Placeholder 3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DAA24E8A-7DC8-DBB8-D4A6-F51A44DE50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141208" y="3329931"/>
            <a:ext cx="3758184" cy="217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75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76906711-0AFB-47DD-A4B6-4E94B38B8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A91F649-894C-41F6-A21D-3D1AC558E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9D2F27-88E9-0983-92BD-EBF70A806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390525"/>
            <a:ext cx="10909640" cy="15103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FALL 2024 PLENARY</a:t>
            </a:r>
            <a:br>
              <a:rPr lang="en-US" sz="5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5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November 7-9, 2024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B05239D7-0575-EBE6-32C0-DBA57FBFA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601" y="1900826"/>
            <a:ext cx="6396204" cy="6625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  <a:hlinkClick r:id="rId2"/>
              </a:rPr>
              <a:t>Adopted Resolutions will be posted in the ASCCC website link</a:t>
            </a:r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(not there yet)</a:t>
            </a:r>
          </a:p>
        </p:txBody>
      </p:sp>
      <p:sp>
        <p:nvSpPr>
          <p:cNvPr id="32" name="sketch line">
            <a:extLst>
              <a:ext uri="{FF2B5EF4-FFF2-40B4-BE49-F238E27FC236}">
                <a16:creationId xmlns:a16="http://schemas.microsoft.com/office/drawing/2014/main" id="{56037404-66BD-46B5-9323-1B5313196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175326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screenshot of a phone&#10;&#10;Description automatically generated">
            <a:extLst>
              <a:ext uri="{FF2B5EF4-FFF2-40B4-BE49-F238E27FC236}">
                <a16:creationId xmlns:a16="http://schemas.microsoft.com/office/drawing/2014/main" id="{765D9920-46FD-FBD6-2F33-421374091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177" y="3716738"/>
            <a:ext cx="10118598" cy="172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72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08A9741AC48E46AEE4941DE1E12C0F" ma:contentTypeVersion="2" ma:contentTypeDescription="Create a new document." ma:contentTypeScope="" ma:versionID="64770a9ad993aec554518785b51db2e6">
  <xsd:schema xmlns:xsd="http://www.w3.org/2001/XMLSchema" xmlns:xs="http://www.w3.org/2001/XMLSchema" xmlns:p="http://schemas.microsoft.com/office/2006/metadata/properties" xmlns:ns1="http://schemas.microsoft.com/sharepoint/v3" xmlns:ns2="431189f8-a51b-453f-9f0c-3a0b3b65b12f" xmlns:ns3="6f609ce8-7218-4c60-b337-266ea7b1fd45" targetNamespace="http://schemas.microsoft.com/office/2006/metadata/properties" ma:root="true" ma:fieldsID="1dd063ee8e164e8fcdf0fbf71a193719" ns1:_="" ns2:_="" ns3:_="">
    <xsd:import namespace="http://schemas.microsoft.com/sharepoint/v3"/>
    <xsd:import namespace="431189f8-a51b-453f-9f0c-3a0b3b65b12f"/>
    <xsd:import namespace="6f609ce8-7218-4c60-b337-266ea7b1fd45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1189f8-a51b-453f-9f0c-3a0b3b65b12f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609ce8-7218-4c60-b337-266ea7b1fd4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431189f8-a51b-453f-9f0c-3a0b3b65b12f">HNYXMCCMVK3K-464-1053</_dlc_DocId>
    <_dlc_DocIdUrl xmlns="431189f8-a51b-453f-9f0c-3a0b3b65b12f">
      <Url>https://www.sac.edu/President/AcademicSenate/_layouts/15/DocIdRedir.aspx?ID=HNYXMCCMVK3K-464-1053</Url>
      <Description>HNYXMCCMVK3K-464-1053</Description>
    </_dlc_DocIdUrl>
  </documentManagement>
</p:properties>
</file>

<file path=customXml/itemProps1.xml><?xml version="1.0" encoding="utf-8"?>
<ds:datastoreItem xmlns:ds="http://schemas.openxmlformats.org/officeDocument/2006/customXml" ds:itemID="{6BEB1C6D-635A-4D6B-8540-558895B7B484}"/>
</file>

<file path=customXml/itemProps2.xml><?xml version="1.0" encoding="utf-8"?>
<ds:datastoreItem xmlns:ds="http://schemas.openxmlformats.org/officeDocument/2006/customXml" ds:itemID="{7BDA71C2-A2D1-47D6-B81F-5B4CA5DEF99B}"/>
</file>

<file path=customXml/itemProps3.xml><?xml version="1.0" encoding="utf-8"?>
<ds:datastoreItem xmlns:ds="http://schemas.openxmlformats.org/officeDocument/2006/customXml" ds:itemID="{25151B7C-2BDD-43DC-AA53-615473983BB0}"/>
</file>

<file path=customXml/itemProps4.xml><?xml version="1.0" encoding="utf-8"?>
<ds:datastoreItem xmlns:ds="http://schemas.openxmlformats.org/officeDocument/2006/customXml" ds:itemID="{BC0F407C-3220-4ACD-A59A-4E1B3640A81B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VP of CO</vt:lpstr>
      <vt:lpstr>Native American Heritage Event - $138.01</vt:lpstr>
      <vt:lpstr>PowerPoint Presentation</vt:lpstr>
      <vt:lpstr>PowerPoint Presentation</vt:lpstr>
      <vt:lpstr>PowerPoint Presentation</vt:lpstr>
      <vt:lpstr>ACUE Self-Study AI Series</vt:lpstr>
      <vt:lpstr>FALL 2024 PLENARY November 7-9, 2024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338</cp:revision>
  <dcterms:created xsi:type="dcterms:W3CDTF">2024-08-26T23:48:32Z</dcterms:created>
  <dcterms:modified xsi:type="dcterms:W3CDTF">2024-11-13T00:24:15Z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0x010100D708A9741AC48E46AEE4941DE1E12C0F</vt:lpwstr>
  </property>
  <property fmtid="{D5CDD505-2E9C-101B-9397-08002B2CF9AE}" pid="3" name="_dlc_DocIdItemGuid">
    <vt:lpwstr>80a0909b-8149-4198-b614-5f3eef085462</vt:lpwstr>
  </property>
</Properties>
</file>