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5"/>
  </p:sldMasterIdLst>
  <p:notesMasterIdLst>
    <p:notesMasterId r:id="rId9"/>
  </p:notesMasterIdLst>
  <p:handoutMasterIdLst>
    <p:handoutMasterId r:id="rId10"/>
  </p:handoutMasterIdLst>
  <p:sldIdLst>
    <p:sldId id="281" r:id="rId6"/>
    <p:sldId id="353" r:id="rId7"/>
    <p:sldId id="354" r:id="rId8"/>
  </p:sldIdLst>
  <p:sldSz cx="9144000" cy="6858000" type="screen4x3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4C5A84-E7D6-3BEA-3627-4097091A2A6F}" name="Bautista, Steve" initials="BS" userId="S::bautista_steve@sac.edu::0446b041-e3c1-4789-9dad-4afc365ff899" providerId="AD"/>
  <p188:author id="{2563EEC8-D951-6E33-9156-0A7D33417D9E}" name="Knight, Annie" initials="KA" userId="S::Knight_Annie@sac.edu::c9ba30ae-7533-4731-8ceb-a17c33370b1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A22BE7-69AB-459F-880B-F44A548208D3}" v="1391" dt="2024-11-12T19:45:39.1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632" y="-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18" Type="http://schemas.openxmlformats.org/officeDocument/2006/relationships/customXml" Target="../customXml/item5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Coyne" userId="f62c806733407b0e" providerId="LiveId" clId="{7FA22BE7-69AB-459F-880B-F44A548208D3}"/>
    <pc:docChg chg="undo custSel addSld delSld modSld">
      <pc:chgData name="Claire Coyne" userId="f62c806733407b0e" providerId="LiveId" clId="{7FA22BE7-69AB-459F-880B-F44A548208D3}" dt="2024-11-12T19:52:31.537" v="2729" actId="1076"/>
      <pc:docMkLst>
        <pc:docMk/>
      </pc:docMkLst>
      <pc:sldChg chg="modSp mod modAnim">
        <pc:chgData name="Claire Coyne" userId="f62c806733407b0e" providerId="LiveId" clId="{7FA22BE7-69AB-459F-880B-F44A548208D3}" dt="2024-11-12T19:26:30.477" v="1372" actId="20577"/>
        <pc:sldMkLst>
          <pc:docMk/>
          <pc:sldMk cId="1722606992" sldId="281"/>
        </pc:sldMkLst>
        <pc:spChg chg="mod">
          <ac:chgData name="Claire Coyne" userId="f62c806733407b0e" providerId="LiveId" clId="{7FA22BE7-69AB-459F-880B-F44A548208D3}" dt="2024-11-12T19:25:39.661" v="1262" actId="20577"/>
          <ac:spMkLst>
            <pc:docMk/>
            <pc:sldMk cId="1722606992" sldId="281"/>
            <ac:spMk id="2" creationId="{0E070879-BF36-2606-1F27-75480C43DC39}"/>
          </ac:spMkLst>
        </pc:spChg>
        <pc:spChg chg="mod">
          <ac:chgData name="Claire Coyne" userId="f62c806733407b0e" providerId="LiveId" clId="{7FA22BE7-69AB-459F-880B-F44A548208D3}" dt="2024-11-12T19:26:30.477" v="1372" actId="20577"/>
          <ac:spMkLst>
            <pc:docMk/>
            <pc:sldMk cId="1722606992" sldId="281"/>
            <ac:spMk id="6" creationId="{ABEEB35B-87BF-B573-CE5A-06778D913611}"/>
          </ac:spMkLst>
        </pc:spChg>
      </pc:sldChg>
      <pc:sldChg chg="del">
        <pc:chgData name="Claire Coyne" userId="f62c806733407b0e" providerId="LiveId" clId="{7FA22BE7-69AB-459F-880B-F44A548208D3}" dt="2024-11-12T19:52:07.754" v="2727" actId="47"/>
        <pc:sldMkLst>
          <pc:docMk/>
          <pc:sldMk cId="752672904" sldId="344"/>
        </pc:sldMkLst>
      </pc:sldChg>
      <pc:sldChg chg="del">
        <pc:chgData name="Claire Coyne" userId="f62c806733407b0e" providerId="LiveId" clId="{7FA22BE7-69AB-459F-880B-F44A548208D3}" dt="2024-11-12T00:21:50.665" v="340" actId="47"/>
        <pc:sldMkLst>
          <pc:docMk/>
          <pc:sldMk cId="100893783" sldId="346"/>
        </pc:sldMkLst>
      </pc:sldChg>
      <pc:sldChg chg="del">
        <pc:chgData name="Claire Coyne" userId="f62c806733407b0e" providerId="LiveId" clId="{7FA22BE7-69AB-459F-880B-F44A548208D3}" dt="2024-11-12T00:21:37.629" v="338" actId="47"/>
        <pc:sldMkLst>
          <pc:docMk/>
          <pc:sldMk cId="1510015813" sldId="349"/>
        </pc:sldMkLst>
      </pc:sldChg>
      <pc:sldChg chg="del">
        <pc:chgData name="Claire Coyne" userId="f62c806733407b0e" providerId="LiveId" clId="{7FA22BE7-69AB-459F-880B-F44A548208D3}" dt="2024-11-12T00:21:37.629" v="338" actId="47"/>
        <pc:sldMkLst>
          <pc:docMk/>
          <pc:sldMk cId="600984991" sldId="350"/>
        </pc:sldMkLst>
      </pc:sldChg>
      <pc:sldChg chg="del">
        <pc:chgData name="Claire Coyne" userId="f62c806733407b0e" providerId="LiveId" clId="{7FA22BE7-69AB-459F-880B-F44A548208D3}" dt="2024-11-12T00:21:37.629" v="338" actId="47"/>
        <pc:sldMkLst>
          <pc:docMk/>
          <pc:sldMk cId="1115555964" sldId="351"/>
        </pc:sldMkLst>
      </pc:sldChg>
      <pc:sldChg chg="del">
        <pc:chgData name="Claire Coyne" userId="f62c806733407b0e" providerId="LiveId" clId="{7FA22BE7-69AB-459F-880B-F44A548208D3}" dt="2024-11-12T00:21:40.005" v="339" actId="47"/>
        <pc:sldMkLst>
          <pc:docMk/>
          <pc:sldMk cId="2789930759" sldId="352"/>
        </pc:sldMkLst>
      </pc:sldChg>
      <pc:sldChg chg="addSp delSp modSp mod modAnim">
        <pc:chgData name="Claire Coyne" userId="f62c806733407b0e" providerId="LiveId" clId="{7FA22BE7-69AB-459F-880B-F44A548208D3}" dt="2024-11-12T19:52:31.537" v="2729" actId="1076"/>
        <pc:sldMkLst>
          <pc:docMk/>
          <pc:sldMk cId="4227998176" sldId="353"/>
        </pc:sldMkLst>
        <pc:spChg chg="del mod">
          <ac:chgData name="Claire Coyne" userId="f62c806733407b0e" providerId="LiveId" clId="{7FA22BE7-69AB-459F-880B-F44A548208D3}" dt="2024-11-12T00:22:33.440" v="346" actId="478"/>
          <ac:spMkLst>
            <pc:docMk/>
            <pc:sldMk cId="4227998176" sldId="353"/>
            <ac:spMk id="2" creationId="{0E070879-BF36-2606-1F27-75480C43DC39}"/>
          </ac:spMkLst>
        </pc:spChg>
        <pc:spChg chg="add mod">
          <ac:chgData name="Claire Coyne" userId="f62c806733407b0e" providerId="LiveId" clId="{7FA22BE7-69AB-459F-880B-F44A548208D3}" dt="2024-11-12T00:22:14.301" v="343" actId="1076"/>
          <ac:spMkLst>
            <pc:docMk/>
            <pc:sldMk cId="4227998176" sldId="353"/>
            <ac:spMk id="4" creationId="{5D1CAB50-7FA8-64D5-45D8-E03C7D2D4998}"/>
          </ac:spMkLst>
        </pc:spChg>
        <pc:spChg chg="mod">
          <ac:chgData name="Claire Coyne" userId="f62c806733407b0e" providerId="LiveId" clId="{7FA22BE7-69AB-459F-880B-F44A548208D3}" dt="2024-11-12T19:44:59.060" v="2118" actId="1076"/>
          <ac:spMkLst>
            <pc:docMk/>
            <pc:sldMk cId="4227998176" sldId="353"/>
            <ac:spMk id="6" creationId="{ABEEB35B-87BF-B573-CE5A-06778D913611}"/>
          </ac:spMkLst>
        </pc:spChg>
        <pc:spChg chg="add mod">
          <ac:chgData name="Claire Coyne" userId="f62c806733407b0e" providerId="LiveId" clId="{7FA22BE7-69AB-459F-880B-F44A548208D3}" dt="2024-11-12T19:44:16.840" v="2117" actId="20577"/>
          <ac:spMkLst>
            <pc:docMk/>
            <pc:sldMk cId="4227998176" sldId="353"/>
            <ac:spMk id="7" creationId="{547DBC13-7E1F-7BB9-509F-06D30B2E6351}"/>
          </ac:spMkLst>
        </pc:spChg>
        <pc:spChg chg="add del mod">
          <ac:chgData name="Claire Coyne" userId="f62c806733407b0e" providerId="LiveId" clId="{7FA22BE7-69AB-459F-880B-F44A548208D3}" dt="2024-11-12T19:40:00.050" v="1533" actId="478"/>
          <ac:spMkLst>
            <pc:docMk/>
            <pc:sldMk cId="4227998176" sldId="353"/>
            <ac:spMk id="9" creationId="{99978E99-0E90-CF26-5731-238863470772}"/>
          </ac:spMkLst>
        </pc:spChg>
        <pc:picChg chg="add mod">
          <ac:chgData name="Claire Coyne" userId="f62c806733407b0e" providerId="LiveId" clId="{7FA22BE7-69AB-459F-880B-F44A548208D3}" dt="2024-11-12T19:52:31.537" v="2729" actId="1076"/>
          <ac:picMkLst>
            <pc:docMk/>
            <pc:sldMk cId="4227998176" sldId="353"/>
            <ac:picMk id="11" creationId="{7C58D2F0-D4A0-6024-79F2-6A9976187698}"/>
          </ac:picMkLst>
        </pc:picChg>
      </pc:sldChg>
      <pc:sldChg chg="modSp add mod">
        <pc:chgData name="Claire Coyne" userId="f62c806733407b0e" providerId="LiveId" clId="{7FA22BE7-69AB-459F-880B-F44A548208D3}" dt="2024-11-12T19:51:59.413" v="2726" actId="27636"/>
        <pc:sldMkLst>
          <pc:docMk/>
          <pc:sldMk cId="3994365827" sldId="354"/>
        </pc:sldMkLst>
        <pc:spChg chg="mod">
          <ac:chgData name="Claire Coyne" userId="f62c806733407b0e" providerId="LiveId" clId="{7FA22BE7-69AB-459F-880B-F44A548208D3}" dt="2024-11-12T19:51:59.413" v="2726" actId="27636"/>
          <ac:spMkLst>
            <pc:docMk/>
            <pc:sldMk cId="3994365827" sldId="354"/>
            <ac:spMk id="6" creationId="{81C634EA-31D3-CB09-94F7-DCA68208ECCB}"/>
          </ac:spMkLst>
        </pc:spChg>
      </pc:sldChg>
    </pc:docChg>
  </pc:docChgLst>
  <pc:docChgLst>
    <pc:chgData name="Coyne, Claire" userId="S::coyne_claire@sac.edu::55980f49-584e-4e0c-8943-e714ecf6ce64" providerId="AD" clId="Web-{5B837D78-AC1E-4774-9EE5-5A7DC298DC1B}"/>
    <pc:docChg chg="modSld">
      <pc:chgData name="Coyne, Claire" userId="S::coyne_claire@sac.edu::55980f49-584e-4e0c-8943-e714ecf6ce64" providerId="AD" clId="Web-{5B837D78-AC1E-4774-9EE5-5A7DC298DC1B}" dt="2024-10-08T21:17:30.420" v="8" actId="20577"/>
      <pc:docMkLst>
        <pc:docMk/>
      </pc:docMkLst>
      <pc:sldChg chg="modSp">
        <pc:chgData name="Coyne, Claire" userId="S::coyne_claire@sac.edu::55980f49-584e-4e0c-8943-e714ecf6ce64" providerId="AD" clId="Web-{5B837D78-AC1E-4774-9EE5-5A7DC298DC1B}" dt="2024-10-08T21:17:30.420" v="8" actId="20577"/>
        <pc:sldMkLst>
          <pc:docMk/>
          <pc:sldMk cId="600984991" sldId="350"/>
        </pc:sldMkLst>
        <pc:spChg chg="mod">
          <ac:chgData name="Coyne, Claire" userId="S::coyne_claire@sac.edu::55980f49-584e-4e0c-8943-e714ecf6ce64" providerId="AD" clId="Web-{5B837D78-AC1E-4774-9EE5-5A7DC298DC1B}" dt="2024-10-08T21:17:30.420" v="8" actId="20577"/>
          <ac:spMkLst>
            <pc:docMk/>
            <pc:sldMk cId="600984991" sldId="350"/>
            <ac:spMk id="6" creationId="{ABEEB35B-87BF-B573-CE5A-06778D91361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5BED79A-D796-8B87-A981-942EE8D7FF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042" cy="469105"/>
          </a:xfrm>
          <a:prstGeom prst="rect">
            <a:avLst/>
          </a:prstGeom>
        </p:spPr>
        <p:txBody>
          <a:bodyPr vert="horz" lIns="92327" tIns="46163" rIns="92327" bIns="4616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92547A-AFC3-7BE7-B2BE-A14CC47897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653" y="0"/>
            <a:ext cx="3076042" cy="469105"/>
          </a:xfrm>
          <a:prstGeom prst="rect">
            <a:avLst/>
          </a:prstGeom>
        </p:spPr>
        <p:txBody>
          <a:bodyPr vert="horz" lIns="92327" tIns="46163" rIns="92327" bIns="4616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28A690-3280-474F-B7B3-F97E4769A11B}" type="datetimeFigureOut">
              <a:rPr lang="en-US"/>
              <a:pPr>
                <a:defRPr/>
              </a:pPr>
              <a:t>11/11/2024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C4C57-FE00-1C29-6B53-F0F72CC1E3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4594"/>
            <a:ext cx="3076042" cy="469105"/>
          </a:xfrm>
          <a:prstGeom prst="rect">
            <a:avLst/>
          </a:prstGeom>
        </p:spPr>
        <p:txBody>
          <a:bodyPr vert="horz" lIns="92327" tIns="46163" rIns="92327" bIns="4616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8CB0CA-37CD-1C17-E658-00B13786D5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653" y="8914594"/>
            <a:ext cx="3076042" cy="469105"/>
          </a:xfrm>
          <a:prstGeom prst="rect">
            <a:avLst/>
          </a:prstGeom>
        </p:spPr>
        <p:txBody>
          <a:bodyPr vert="horz" wrap="square" lIns="92327" tIns="46163" rIns="92327" bIns="461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3EE7E6B-5C3D-6648-8D19-466B03915E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0E1A077-1896-77B5-8DE3-78556BF45A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042" cy="470706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E49EAF-ACF4-5F1B-BAF4-EF40C5B2BA5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653" y="0"/>
            <a:ext cx="3076042" cy="470706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ACEAB7A-9620-C848-A0B2-663A39A8DF7F}" type="datetimeFigureOut">
              <a:rPr lang="en-US"/>
              <a:pPr>
                <a:defRPr/>
              </a:pPr>
              <a:t>11/11/2024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9C2B90E-0239-DDFA-6A24-552145DDE7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2750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C45CA19-312A-AE4C-3B22-B03A7888C6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0" y="4516536"/>
            <a:ext cx="5680082" cy="369520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4AB6C-0FA0-7349-611A-EB144C894EB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914595"/>
            <a:ext cx="3076042" cy="470706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91464-2D2F-FA38-0D7F-9890B9AEC6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653" y="8914595"/>
            <a:ext cx="3076042" cy="470706"/>
          </a:xfrm>
          <a:prstGeom prst="rect">
            <a:avLst/>
          </a:prstGeom>
        </p:spPr>
        <p:txBody>
          <a:bodyPr vert="horz" wrap="square" lIns="94192" tIns="47096" rIns="94192" bIns="470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C612C39-F34C-8C49-9A37-1560B1725A6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F20446AA-51FB-4C7D-31C5-45865AD88F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64007C94-13C0-66A7-BEED-DD06563163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93896455-A6AF-81B3-BF47-6E98BAC351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157" indent="-288522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087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722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357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8992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0626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2261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3896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3A96F54-BB51-5C44-AE7A-174CFE20D2D3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641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F20446AA-51FB-4C7D-31C5-45865AD88F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64007C94-13C0-66A7-BEED-DD06563163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93896455-A6AF-81B3-BF47-6E98BAC351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157" indent="-288522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087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722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357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8992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0626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2261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3896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3A96F54-BB51-5C44-AE7A-174CFE20D2D3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666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9021A2-94CB-4ADF-F13C-25E831889C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ACABD89E-91BF-E592-0EEE-C75B0E7406D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38E363DB-9E2D-6D57-B2F0-418E486D97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C5A6B15-37F8-7D0C-F264-CD0670DD6F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157" indent="-288522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087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5722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357" indent="-2308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8992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0626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2261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3896" indent="-230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3A96F54-BB51-5C44-AE7A-174CFE20D2D3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867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C0D3A-D9D2-5BED-B3C3-CB899BBA83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3074F9-241B-4FB3-D07E-1A31E5F1E0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E2B04-5247-7984-8D93-DF810FB45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FE65D7-49EC-F64F-988B-AB1432F72216}" type="datetime1">
              <a:rPr lang="en-US" smtClean="0"/>
              <a:pPr>
                <a:defRPr/>
              </a:pPr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A6654-AD4A-846A-BFBC-41A5006C4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7D0AE-D52F-A923-78B3-D34A8287D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F7FC6-5299-7A47-B256-5F55B7C29DF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40E37D-7A6C-9070-BF1D-0B24F88775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D5A6271-2A5C-FE9A-714A-BD9DDCB306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697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AF101-A050-A319-6F2D-5694A5591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FB841-6271-2976-A71A-EB4586D0D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41D4D-A15B-ABC8-C1B8-FC6CE1BB5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684890-1508-374A-9C79-C9F9794E29E3}" type="datetime1">
              <a:rPr lang="en-US" smtClean="0"/>
              <a:pPr>
                <a:defRPr/>
              </a:pPr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92600-71C6-1A69-FC3A-5226CC16B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A2079-0E24-F8BB-14CC-261483B0E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E3958-CD0C-5E48-9CB8-1623F9E63B8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12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9DA629-5EAF-CDFD-6F03-6E368C8DE7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B282B6-C394-40B7-4CB7-409CA3052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29491-791C-1A82-79CE-41D7E41C6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8A8A12-3554-3B48-B974-034869DE278F}" type="datetime1">
              <a:rPr lang="en-US" smtClean="0"/>
              <a:pPr>
                <a:defRPr/>
              </a:pPr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34979-B3DE-0148-56AC-AA71FB9AB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E6756-67A4-529E-8A55-08CC4E395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7209-2159-D041-AE35-E1F80C2141E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15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9C393-5435-F723-6992-4876DC8B9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BD284-B628-124A-ECB1-7FD1A4B5E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613CC-C175-F10B-FD26-126935343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D4C8A0-E0B0-CA40-8AF2-8E2EA1AA5C7A}" type="datetime1">
              <a:rPr lang="en-US" smtClean="0"/>
              <a:pPr>
                <a:defRPr/>
              </a:pPr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8AE71-4F39-C434-E2F3-0E5A6E3EF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3BDEF-4F95-2553-0AC9-117C5B889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016E-99F8-9347-A961-82CC4417FFA5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D3A5470-429D-5A36-4F8F-F61F73C8005B}"/>
              </a:ext>
            </a:extLst>
          </p:cNvPr>
          <p:cNvCxnSpPr/>
          <p:nvPr userDrawn="1"/>
        </p:nvCxnSpPr>
        <p:spPr>
          <a:xfrm>
            <a:off x="0" y="1690688"/>
            <a:ext cx="9144000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98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9055-0280-424B-95E8-F9A89253C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C6E65-8F76-7012-538C-EB9FC209A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D60D-FE2E-F1DC-7F4B-DD8E1812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08F330-01CF-2B4D-99A5-78172FD8F0A8}" type="datetime1">
              <a:rPr lang="en-US" smtClean="0"/>
              <a:pPr>
                <a:defRPr/>
              </a:pPr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E05BE-1149-159E-B19C-8319A6C67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3BCA2-E7B8-FA7C-4BD8-25BA3A470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ED31-BE07-154F-9812-D0B1E2D3B4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485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7D809-E0A7-1EF4-5427-455C8F322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B6532-D51B-F4E1-2552-F42C4754B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F7859D-F427-80E2-D833-0F86E9D7D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6D602-A94D-2480-8E57-B85F651B3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8F1553-3630-4143-AD72-90147ED9C2EB}" type="datetime1">
              <a:rPr lang="en-US" smtClean="0"/>
              <a:pPr>
                <a:defRPr/>
              </a:pPr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BB130B-29C1-0AB3-6D56-E26ECC663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07F05-0A50-A2DA-083C-A11CFFE23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18898-3D4B-B147-A230-3CAF2022438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35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F9A7-D546-B942-9E2F-A0789579D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C06CD7-31BC-771D-6679-BC231BE18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ED5B15-956A-9C86-CC18-33F6660E1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6C773A-8606-C1C5-7288-A7392D77A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115ECA-2BB6-FA99-5FB3-DEC35F100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094556-355F-2F71-630F-A4B05BB14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524E01-67E6-6147-A242-2B96035076E9}" type="datetime1">
              <a:rPr lang="en-US" smtClean="0"/>
              <a:pPr>
                <a:defRPr/>
              </a:pPr>
              <a:t>11/11/2024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3ABDDF-8263-1AE1-0C83-B498EC62C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5A6C8F-7EBD-1D75-C570-7EC87DD7E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DD74D-3EC1-9C42-B006-7F03FA8FDF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88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5353F-7535-EE53-2A8E-BE92A5E6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55E83D-8910-E6FE-8BC6-26AA6C488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CCEA51-12FC-1A40-B3FA-635204CF0763}" type="datetime1">
              <a:rPr lang="en-US" smtClean="0"/>
              <a:pPr>
                <a:defRPr/>
              </a:pPr>
              <a:t>11/11/2024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438C73-89F7-E9F5-8FD0-F1ECFE04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92070F-A6FB-EF65-79FF-B1F320F7E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25A4-62E2-2347-8471-D1DA7C53BB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3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2111C0-3612-704E-66C9-F5BAA5800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A389BF-AEBF-FB45-90E7-0AC96C9CEFF4}" type="datetime1">
              <a:rPr lang="en-US" smtClean="0"/>
              <a:pPr>
                <a:defRPr/>
              </a:pPr>
              <a:t>11/11/2024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29084B-BF8E-66B6-E569-97261152F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2144F-02B1-C92E-0906-3065F9F4B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01D99-5056-BC43-9AB6-19F39FAC6E8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77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626CA-5EEE-F729-14FB-BFEE81B04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F1FE1-C796-7E31-D711-B45895008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818CB8-9E6A-A25E-5645-A1BD7756B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3D52-1C6D-97DF-32F9-242761264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56ACF4-15F7-3F42-9FA1-03E5B00AC0FC}" type="datetime1">
              <a:rPr lang="en-US" smtClean="0"/>
              <a:pPr>
                <a:defRPr/>
              </a:pPr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07BF1-9A3E-BD53-D506-C38D9847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F4FAB-474F-99DD-E0CA-32DCE44AD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630C-C849-7C41-BCF9-D786A1ACC08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450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565CF-DB51-6456-7517-5E1B13D55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A58DA7-58D0-96BE-BDBA-AC4F149E81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A84AFA-01CB-64E6-A19A-694451DE6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86C47-4390-14B9-3CB5-4CC9D284F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BB1270-D220-AA4B-A51C-96C4A4D73261}" type="datetime1">
              <a:rPr lang="en-US" smtClean="0"/>
              <a:pPr>
                <a:defRPr/>
              </a:pPr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15414-2549-B9B6-2670-E383AD400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4BE94-FE3E-9FBF-46A4-4D0EA36E2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CF0A7-D3B5-EA4B-B28A-E0CDFF7C4C7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27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E4CCDD-52C7-C463-6046-77313774D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D43661-6312-F5C3-6BEF-285E65B24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70E34-1A2D-5A72-2F61-325E56769C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6BB1C6-CD55-7448-BEB9-0CD1ABF31E22}" type="datetime1">
              <a:rPr lang="en-US" smtClean="0"/>
              <a:pPr>
                <a:defRPr/>
              </a:pPr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E6444-5D7A-DF01-D333-9B51A4F7D4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4BE59-91AE-DE76-32BB-9CED2D761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458F1-2E4A-934F-BE82-84C0DE95817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647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7" name="Picture 9316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9144000" cy="5143500"/>
          </a:xfrm>
          <a:prstGeom prst="rect">
            <a:avLst/>
          </a:prstGeom>
        </p:spPr>
      </p:pic>
      <p:sp>
        <p:nvSpPr>
          <p:cNvPr id="9218" name="Title 1">
            <a:extLst>
              <a:ext uri="{FF2B5EF4-FFF2-40B4-BE49-F238E27FC236}">
                <a16:creationId xmlns:a16="http://schemas.microsoft.com/office/drawing/2014/main" id="{3401CF0A-DBE6-7B45-72DB-822F13E6B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354" y="-79517"/>
            <a:ext cx="4795614" cy="1217419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/>
            <a:r>
              <a:rPr lang="en-US" altLang="en-US" b="1">
                <a:solidFill>
                  <a:srgbClr val="C00000"/>
                </a:solidFill>
              </a:rPr>
              <a:t>President’s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C315BD-003A-7046-32B2-840D25C56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2206" y="6377559"/>
            <a:ext cx="428046" cy="2355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  <a:defRPr/>
            </a:pPr>
            <a:fld id="{EEE4AB33-00E2-8A4B-959A-AE7714A1DBC2}" type="slidenum">
              <a:rPr lang="en-US" altLang="en-US" sz="825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1</a:t>
            </a:fld>
            <a:endParaRPr lang="en-US" altLang="en-US" sz="825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3DFC45-1614-4C44-29BF-1F7B2AAA84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7" y="0"/>
            <a:ext cx="5709720" cy="10583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E070879-BF36-2606-1F27-75480C43DC39}"/>
              </a:ext>
            </a:extLst>
          </p:cNvPr>
          <p:cNvSpPr txBox="1"/>
          <p:nvPr/>
        </p:nvSpPr>
        <p:spPr>
          <a:xfrm>
            <a:off x="123683" y="1244529"/>
            <a:ext cx="5474731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200" b="1" dirty="0"/>
              <a:t>Fall Plenary 2024 – Resolutions Update</a:t>
            </a:r>
            <a:endParaRPr lang="en-US" sz="2200" dirty="0">
              <a:ea typeface="Calibri"/>
              <a:cs typeface="Calibri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EEB35B-87BF-B573-CE5A-06778D913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0" y="1761503"/>
            <a:ext cx="8919370" cy="4663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/>
              <a:t>101.01 F24 Adopt Using Outcomes for The COR in Title 5 – Failed</a:t>
            </a:r>
          </a:p>
          <a:p>
            <a:pPr marL="0" indent="0">
              <a:buNone/>
            </a:pPr>
            <a:r>
              <a:rPr lang="en-US" sz="1700" dirty="0"/>
              <a:t>101.04 F24 Automatic </a:t>
            </a:r>
            <a:r>
              <a:rPr lang="en-US" sz="1700" dirty="0" err="1"/>
              <a:t>CalGETC</a:t>
            </a:r>
            <a:r>
              <a:rPr lang="en-US" sz="1700" dirty="0"/>
              <a:t> Approval of CCC Ethnic Studies Courses – Failed</a:t>
            </a:r>
          </a:p>
          <a:p>
            <a:pPr marL="0" indent="0">
              <a:buNone/>
            </a:pPr>
            <a:r>
              <a:rPr lang="en-US" sz="1700" dirty="0"/>
              <a:t>105.04 F24 Support the Establishment of Guidance for Course Syllabi - Failed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dirty="0"/>
              <a:t>101.02 F24 Nutrition Science Integration in Gen Ed Curriculum as Cal-GETC Subject Area 5B Course – Passed</a:t>
            </a:r>
          </a:p>
          <a:p>
            <a:pPr marL="0" indent="0">
              <a:buNone/>
            </a:pPr>
            <a:r>
              <a:rPr lang="en-US" sz="1700" dirty="0"/>
              <a:t>105.01 F24 Investigate Academic Renewal Policies – Passed</a:t>
            </a:r>
          </a:p>
          <a:p>
            <a:pPr marL="0" indent="0">
              <a:buNone/>
            </a:pPr>
            <a:r>
              <a:rPr lang="en-US" sz="1700" dirty="0"/>
              <a:t>105.06 F24 Reevaluation of Data Analysis &amp; Implementation Guidelines for AB1705 – Passed</a:t>
            </a:r>
          </a:p>
          <a:p>
            <a:pPr marL="0" indent="0">
              <a:buNone/>
            </a:pPr>
            <a:r>
              <a:rPr lang="en-US" sz="1700" dirty="0"/>
              <a:t>113.01 F24 Legislative Advocacy to Restore Student Choice on English &amp; Math Courses – Passed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b="1" dirty="0"/>
              <a:t>Approved by Acclimation</a:t>
            </a:r>
          </a:p>
          <a:p>
            <a:pPr marL="0" indent="0">
              <a:buNone/>
            </a:pPr>
            <a:r>
              <a:rPr lang="en-US" sz="1700" dirty="0"/>
              <a:t>105.05 F24 Acknowledge Extended Opportunity Programs &amp; Services’ 55 Years of Student Success </a:t>
            </a:r>
          </a:p>
          <a:p>
            <a:pPr marL="0" indent="0">
              <a:buNone/>
            </a:pPr>
            <a:r>
              <a:rPr lang="en-US" sz="1700" dirty="0"/>
              <a:t>113.02 F24 Designating an Official Native American Holiday for the California Community College System</a:t>
            </a:r>
          </a:p>
        </p:txBody>
      </p:sp>
    </p:spTree>
    <p:extLst>
      <p:ext uri="{BB962C8B-B14F-4D97-AF65-F5344CB8AC3E}">
        <p14:creationId xmlns:p14="http://schemas.microsoft.com/office/powerpoint/2010/main" val="172260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3401CF0A-DBE6-7B45-72DB-822F13E6B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354" y="-79517"/>
            <a:ext cx="4795614" cy="1217419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/>
            <a:r>
              <a:rPr lang="en-US" altLang="en-US" b="1">
                <a:solidFill>
                  <a:srgbClr val="C00000"/>
                </a:solidFill>
              </a:rPr>
              <a:t>President’s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C315BD-003A-7046-32B2-840D25C56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2206" y="6377559"/>
            <a:ext cx="428046" cy="2355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  <a:defRPr/>
            </a:pPr>
            <a:fld id="{EEE4AB33-00E2-8A4B-959A-AE7714A1DBC2}" type="slidenum">
              <a:rPr lang="en-US" altLang="en-US" sz="825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2</a:t>
            </a:fld>
            <a:endParaRPr lang="en-US" altLang="en-US" sz="825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3DFC45-1614-4C44-29BF-1F7B2AAA84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7" y="0"/>
            <a:ext cx="5709720" cy="10583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EEB35B-87BF-B573-CE5A-06778D913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17" y="1764486"/>
            <a:ext cx="8919370" cy="1217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/>
              <a:t>Have you offered a workshop this semester? </a:t>
            </a:r>
          </a:p>
          <a:p>
            <a:pPr marL="0" indent="0">
              <a:buNone/>
            </a:pPr>
            <a:r>
              <a:rPr lang="en-US" sz="1700" dirty="0"/>
              <a:t>If the workshop was not held due to low sign-ups, you still need to submit the attendance. </a:t>
            </a:r>
          </a:p>
          <a:p>
            <a:pPr marL="0" indent="0">
              <a:buNone/>
            </a:pPr>
            <a:r>
              <a:rPr lang="en-US" sz="1700" b="1" dirty="0">
                <a:highlight>
                  <a:srgbClr val="FFFF00"/>
                </a:highlight>
              </a:rPr>
              <a:t>PLEASE MAKE SURE YOU HAVE TAKEN ATTENDANCE – PART TIME CONTINUING EDUCATION FACULTY ARE DOCKED PAY FOR NOT FULFILLING FLEX OBLIGATION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1CAB50-7FA8-64D5-45D8-E03C7D2D4998}"/>
              </a:ext>
            </a:extLst>
          </p:cNvPr>
          <p:cNvSpPr txBox="1"/>
          <p:nvPr/>
        </p:nvSpPr>
        <p:spPr>
          <a:xfrm>
            <a:off x="25317" y="1251101"/>
            <a:ext cx="5474731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200" b="1" dirty="0">
                <a:ea typeface="Calibri"/>
                <a:cs typeface="Calibri"/>
              </a:rPr>
              <a:t>Professional Development Presenters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7DBC13-7E1F-7BB9-509F-06D30B2E6351}"/>
              </a:ext>
            </a:extLst>
          </p:cNvPr>
          <p:cNvSpPr txBox="1"/>
          <p:nvPr/>
        </p:nvSpPr>
        <p:spPr>
          <a:xfrm>
            <a:off x="1821976" y="2959030"/>
            <a:ext cx="73220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Digital Center Founding Partner MOU</a:t>
            </a:r>
          </a:p>
          <a:p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Founding Partner participate in the development and operation of the Digital Center….resources, and expertise towards the common goal of the Center.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Contributions of the Founding Partner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District resources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Financial and/or in-kind district resources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Financial will include minimum annual payment at the start of each calendar year with the remaining funds and/or in-kind contributions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In-kind = staff time</a:t>
            </a:r>
          </a:p>
        </p:txBody>
      </p:sp>
      <p:pic>
        <p:nvPicPr>
          <p:cNvPr id="11" name="Picture 10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7C58D2F0-D4A0-6024-79F2-6A99761876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34" y="3259981"/>
            <a:ext cx="1687042" cy="168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99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1FC876-6839-084D-F541-6DFB040B71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6E1B92C2-351E-7C62-EB18-D7848E37F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354" y="-79517"/>
            <a:ext cx="4795614" cy="1217419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/>
            <a:r>
              <a:rPr lang="en-US" altLang="en-US" b="1" dirty="0">
                <a:solidFill>
                  <a:srgbClr val="C00000"/>
                </a:solidFill>
              </a:rPr>
              <a:t>President’s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24F7CF-0246-C202-FF9E-0E90DEDB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2206" y="6377559"/>
            <a:ext cx="428046" cy="2355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Aft>
                <a:spcPts val="600"/>
              </a:spcAft>
              <a:defRPr/>
            </a:pPr>
            <a:fld id="{EEE4AB33-00E2-8A4B-959A-AE7714A1DBC2}" type="slidenum">
              <a:rPr lang="en-US" altLang="en-US" sz="825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3</a:t>
            </a:fld>
            <a:endParaRPr lang="en-US" altLang="en-US" sz="825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C634EA-31D3-CB09-94F7-DCA68208E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39" y="1761503"/>
            <a:ext cx="8710968" cy="503053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b="1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Faculty Priorities Replacement Requests and Final Ranking Event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</a:rPr>
              <a:t>Meeting Minutes will be shared once approved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</a:rPr>
              <a:t>Survey to be sent out to Department Chairs, Committee Members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</a:rPr>
              <a:t>FPP Workgroup interest email to be sent out to Committee Members first, then to all faculty/deans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100" dirty="0">
                <a:solidFill>
                  <a:srgbClr val="000000"/>
                </a:solidFill>
              </a:rPr>
              <a:t>Process/Timeline/Rubrics/Data Needs</a:t>
            </a:r>
            <a:endParaRPr lang="en-US" sz="2400" b="1" dirty="0"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400" b="1" i="0" dirty="0">
              <a:solidFill>
                <a:srgbClr val="000000"/>
              </a:solidFill>
              <a:effectLst/>
              <a:highlight>
                <a:srgbClr val="FFFF00"/>
              </a:highlight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b="1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Vista Meridian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Continue to share concerns with me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Bookstore – After hours/Weekends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	Testing materials provided by bookstore – status?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b="0" i="0" dirty="0">
              <a:solidFill>
                <a:srgbClr val="000000"/>
              </a:solidFill>
              <a:effectLst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3D73C9-3ED3-049D-096F-6986ABA8D86E}"/>
              </a:ext>
            </a:extLst>
          </p:cNvPr>
          <p:cNvSpPr txBox="1"/>
          <p:nvPr/>
        </p:nvSpPr>
        <p:spPr>
          <a:xfrm>
            <a:off x="2015857" y="1169043"/>
            <a:ext cx="3927744" cy="4770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500" b="1" dirty="0"/>
              <a:t>SAC Updates</a:t>
            </a:r>
            <a:endParaRPr lang="en-US" sz="2500" dirty="0">
              <a:ea typeface="Calibri"/>
              <a:cs typeface="Calibri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A69A73B-6B96-3956-7476-928324443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7" y="32540"/>
            <a:ext cx="1652653" cy="156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36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31189f8-a51b-453f-9f0c-3a0b3b65b12f">HNYXMCCMVK3K-464-1052</_dlc_DocId>
    <_dlc_DocIdUrl xmlns="431189f8-a51b-453f-9f0c-3a0b3b65b12f">
      <Url>https://www.sac.edu/President/AcademicSenate/_layouts/15/DocIdRedir.aspx?ID=HNYXMCCMVK3K-464-1052</Url>
      <Description>HNYXMCCMVK3K-464-1052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08A9741AC48E46AEE4941DE1E12C0F" ma:contentTypeVersion="2" ma:contentTypeDescription="Create a new document." ma:contentTypeScope="" ma:versionID="64770a9ad993aec554518785b51db2e6">
  <xsd:schema xmlns:xsd="http://www.w3.org/2001/XMLSchema" xmlns:xs="http://www.w3.org/2001/XMLSchema" xmlns:p="http://schemas.microsoft.com/office/2006/metadata/properties" xmlns:ns1="http://schemas.microsoft.com/sharepoint/v3" xmlns:ns2="431189f8-a51b-453f-9f0c-3a0b3b65b12f" xmlns:ns3="6f609ce8-7218-4c60-b337-266ea7b1fd45" targetNamespace="http://schemas.microsoft.com/office/2006/metadata/properties" ma:root="true" ma:fieldsID="1dd063ee8e164e8fcdf0fbf71a193719" ns1:_="" ns2:_="" ns3:_="">
    <xsd:import namespace="http://schemas.microsoft.com/sharepoint/v3"/>
    <xsd:import namespace="431189f8-a51b-453f-9f0c-3a0b3b65b12f"/>
    <xsd:import namespace="6f609ce8-7218-4c60-b337-266ea7b1fd4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09ce8-7218-4c60-b337-266ea7b1fd4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4FB23BE-91B5-4DD0-812C-804A09DCC178}">
  <ds:schemaRefs>
    <ds:schemaRef ds:uri="http://schemas.microsoft.com/office/2006/documentManagement/types"/>
    <ds:schemaRef ds:uri="1acb9adc-ec33-475f-8130-c1c307b91901"/>
    <ds:schemaRef ds:uri="http://purl.org/dc/dcmitype/"/>
    <ds:schemaRef ds:uri="http://schemas.openxmlformats.org/package/2006/metadata/core-properties"/>
    <ds:schemaRef ds:uri="http://purl.org/dc/terms/"/>
    <ds:schemaRef ds:uri="12292255-f18b-4d92-9e60-ebc7b63bbd6b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8CC7EEE-9E7B-4835-9F57-9938075EA0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CEDA44-5DB9-4425-86FF-2A3C217BF519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63ACB201-503D-405C-BBCB-0B8F1D4675EB}"/>
</file>

<file path=customXml/itemProps5.xml><?xml version="1.0" encoding="utf-8"?>
<ds:datastoreItem xmlns:ds="http://schemas.openxmlformats.org/officeDocument/2006/customXml" ds:itemID="{9363D6B2-E136-42E9-8088-8EBD23783480}"/>
</file>

<file path=docMetadata/LabelInfo.xml><?xml version="1.0" encoding="utf-8"?>
<clbl:labelList xmlns:clbl="http://schemas.microsoft.com/office/2020/mipLabelMetadata">
  <clbl:label id="{a8040095-716d-4e49-b783-b5f746eea8b3}" enabled="0" method="" siteId="{a8040095-716d-4e49-b783-b5f746eea8b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3020</TotalTime>
  <Words>338</Words>
  <Application>Microsoft Office PowerPoint</Application>
  <PresentationFormat>On-screen Show (4:3)</PresentationFormat>
  <Paragraphs>46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President’s Report</vt:lpstr>
      <vt:lpstr>President’s Report</vt:lpstr>
      <vt:lpstr>President’s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Kymberly Spector</dc:creator>
  <cp:lastModifiedBy>Claire Coyne</cp:lastModifiedBy>
  <cp:revision>9</cp:revision>
  <cp:lastPrinted>2023-10-10T19:17:11Z</cp:lastPrinted>
  <dcterms:created xsi:type="dcterms:W3CDTF">2015-01-16T04:28:57Z</dcterms:created>
  <dcterms:modified xsi:type="dcterms:W3CDTF">2024-11-12T19:52:37Z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0x010100D708A9741AC48E46AEE4941DE1E12C0F</vt:lpwstr>
  </property>
  <property fmtid="{D5CDD505-2E9C-101B-9397-08002B2CF9AE}" pid="3" name="_dlc_DocIdItemGuid">
    <vt:lpwstr>8ad0b42f-20ba-4f21-ad31-0d1a57ebb98f</vt:lpwstr>
  </property>
  <property fmtid="{D5CDD505-2E9C-101B-9397-08002B2CF9AE}" pid="4" name="_dlc_DocId">
    <vt:lpwstr>HNYXMCCMVK3K-1637-14</vt:lpwstr>
  </property>
  <property fmtid="{D5CDD505-2E9C-101B-9397-08002B2CF9AE}" pid="5" name="_dlc_DocIdUrl">
    <vt:lpwstr>http://sac.edu/PublicAffairs/Graphics/_layouts/15/DocIdRedir.aspx?ID=HNYXMCCMVK3K-1637-14, HNYXMCCMVK3K-1637-14</vt:lpwstr>
  </property>
  <property fmtid="{D5CDD505-2E9C-101B-9397-08002B2CF9AE}" pid="6" name="MediaServiceImageTags">
    <vt:lpwstr/>
  </property>
</Properties>
</file>