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6" r:id="rId4"/>
  </p:sldMasterIdLst>
  <p:notesMasterIdLst>
    <p:notesMasterId r:id="rId9"/>
  </p:notesMasterIdLst>
  <p:handoutMasterIdLst>
    <p:handoutMasterId r:id="rId10"/>
  </p:handoutMasterIdLst>
  <p:sldIdLst>
    <p:sldId id="332" r:id="rId5"/>
    <p:sldId id="333" r:id="rId6"/>
    <p:sldId id="334" r:id="rId7"/>
    <p:sldId id="33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388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7415F-6970-4DE4-93F1-94FEF07D0F1C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6D6D-E986-427F-AD9C-4E9408DDB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6E6E5-5A19-4AE7-8D4E-049C5315C9A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580F-E35D-42E1-AF82-E41CC201EA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8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3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2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89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1900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330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17190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908591"/>
            <a:ext cx="4058728" cy="522550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99125" y="0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2A424-7EFB-F80C-2BDA-94D103A5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EFEEF-ABDC-22C9-C5DB-0494BEB8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00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7352414-3211-CEB2-31A1-11097989D4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5934" y="723900"/>
            <a:ext cx="3503757" cy="531641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A26D20-54E1-2490-0D75-F08BCB7D3B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82232" y="2053087"/>
            <a:ext cx="5903332" cy="3987230"/>
          </a:xfrm>
        </p:spPr>
        <p:txBody>
          <a:bodyPr anchor="t"/>
          <a:lstStyle>
            <a:lvl1pPr marL="0" indent="0">
              <a:buNone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8A376F-AF56-AABE-DFA3-DE5A8C899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5467" y="723900"/>
            <a:ext cx="579059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DE9D420-BBEC-E7C6-7E76-FB9791C71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72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2D6AD5-5357-463C-B785-6A488FFC8D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7007" y="817581"/>
            <a:ext cx="5935869" cy="5238159"/>
          </a:xfrm>
        </p:spPr>
        <p:txBody>
          <a:bodyPr anchor="ctr" anchorCtr="0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608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520" y="776873"/>
            <a:ext cx="5854182" cy="30705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Subtitle 11">
            <a:extLst>
              <a:ext uri="{FF2B5EF4-FFF2-40B4-BE49-F238E27FC236}">
                <a16:creationId xmlns:a16="http://schemas.microsoft.com/office/drawing/2014/main" id="{13C3C1EB-2C5B-4710-893A-9DD6284D5C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1202" y="4088927"/>
            <a:ext cx="5842218" cy="18805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E335E712-C7FD-4BAC-B89C-58AF6594A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4876800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41CC69-A0B0-C1BE-2165-D8AD1B7D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57867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54A957-6A3F-2C34-A453-905FBAE77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1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7319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8868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962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047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1540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9909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419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5472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8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13" descr="A close-up of a pine cone">
            <a:extLst>
              <a:ext uri="{FF2B5EF4-FFF2-40B4-BE49-F238E27FC236}">
                <a16:creationId xmlns:a16="http://schemas.microsoft.com/office/drawing/2014/main" id="{975CC0D6-B1DF-FCDA-F41E-56F7EFA2D4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2885" b="2885"/>
          <a:stretch/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5E3B0BC-BC97-0217-4C2F-AB25A1BCCD8C}"/>
              </a:ext>
            </a:extLst>
          </p:cNvPr>
          <p:cNvSpPr txBox="1"/>
          <p:nvPr/>
        </p:nvSpPr>
        <p:spPr>
          <a:xfrm>
            <a:off x="706437" y="1124125"/>
            <a:ext cx="46876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DE Advisory Update: 10/22/2024</a:t>
            </a:r>
          </a:p>
        </p:txBody>
      </p:sp>
    </p:spTree>
    <p:extLst>
      <p:ext uri="{BB962C8B-B14F-4D97-AF65-F5344CB8AC3E}">
        <p14:creationId xmlns:p14="http://schemas.microsoft.com/office/powerpoint/2010/main" val="292228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192-0728-892D-258C-A8F14C65D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F57097-EE3C-72DB-8372-5C945F5677C4}"/>
              </a:ext>
            </a:extLst>
          </p:cNvPr>
          <p:cNvSpPr txBox="1"/>
          <p:nvPr/>
        </p:nvSpPr>
        <p:spPr>
          <a:xfrm>
            <a:off x="706436" y="1149292"/>
            <a:ext cx="46876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CVC (California Virtual Campus) Data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0FFAB162-8C10-50CD-0F11-A109D6D0162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486401" y="947956"/>
            <a:ext cx="5999164" cy="5092361"/>
          </a:xfrm>
        </p:spPr>
        <p:txBody>
          <a:bodyPr>
            <a:normAutofit fontScale="92500" lnSpcReduction="10000"/>
          </a:bodyPr>
          <a:lstStyle/>
          <a:p>
            <a:pPr rtl="0"/>
            <a:r>
              <a:rPr lang="en-US" b="1" dirty="0">
                <a:effectLst/>
              </a:rPr>
              <a:t>Spring 2024</a:t>
            </a:r>
          </a:p>
          <a:p>
            <a:pPr lvl="1"/>
            <a:r>
              <a:rPr lang="en-US" dirty="0">
                <a:effectLst/>
              </a:rPr>
              <a:t>41 Enrollments of SAC students enrolled for CVC courses</a:t>
            </a:r>
          </a:p>
          <a:p>
            <a:pPr lvl="2"/>
            <a:r>
              <a:rPr lang="en-US" dirty="0">
                <a:effectLst/>
              </a:rPr>
              <a:t>18 enrollments were SAC courses</a:t>
            </a:r>
          </a:p>
          <a:p>
            <a:pPr lvl="1"/>
            <a:r>
              <a:rPr lang="en-US" dirty="0">
                <a:effectLst/>
              </a:rPr>
              <a:t>351 enrollments from CVC to SAC</a:t>
            </a:r>
          </a:p>
          <a:p>
            <a:pPr rtl="0"/>
            <a:r>
              <a:rPr lang="en-US" b="1" dirty="0">
                <a:effectLst/>
              </a:rPr>
              <a:t>Summer 2024</a:t>
            </a:r>
          </a:p>
          <a:p>
            <a:pPr lvl="1"/>
            <a:r>
              <a:rPr lang="en-US" dirty="0">
                <a:effectLst/>
              </a:rPr>
              <a:t>40 enrollments of SAC students enrolled for CVC courses</a:t>
            </a:r>
          </a:p>
          <a:p>
            <a:pPr lvl="2"/>
            <a:r>
              <a:rPr lang="en-US" dirty="0">
                <a:effectLst/>
              </a:rPr>
              <a:t>22 enrolled in SAC courses</a:t>
            </a:r>
          </a:p>
          <a:p>
            <a:pPr lvl="1"/>
            <a:r>
              <a:rPr lang="en-US" dirty="0">
                <a:effectLst/>
              </a:rPr>
              <a:t>203 Enrollments from CVC to SAC</a:t>
            </a:r>
          </a:p>
          <a:p>
            <a:pPr rtl="0"/>
            <a:r>
              <a:rPr lang="en-US" b="1" dirty="0">
                <a:effectLst/>
              </a:rPr>
              <a:t>Fall 2024 (so far)</a:t>
            </a:r>
          </a:p>
          <a:p>
            <a:pPr lvl="1"/>
            <a:r>
              <a:rPr lang="en-US" dirty="0">
                <a:effectLst/>
              </a:rPr>
              <a:t>30 enrollments of SAC students enrolled for CVC courses</a:t>
            </a:r>
          </a:p>
          <a:p>
            <a:pPr lvl="2"/>
            <a:r>
              <a:rPr lang="en-US" dirty="0">
                <a:effectLst/>
              </a:rPr>
              <a:t>5 enrolled in SAC courses (ART195, CMST103, CDEV200, HIST120, MATH185)</a:t>
            </a:r>
          </a:p>
          <a:p>
            <a:pPr lvl="1"/>
            <a:r>
              <a:rPr lang="en-US" dirty="0">
                <a:effectLst/>
              </a:rPr>
              <a:t>206 Enrollments from CVC to SAC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1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16" descr="Logs Stacked ">
            <a:extLst>
              <a:ext uri="{FF2B5EF4-FFF2-40B4-BE49-F238E27FC236}">
                <a16:creationId xmlns:a16="http://schemas.microsoft.com/office/drawing/2014/main" id="{91CDF817-5DD8-B6A6-422E-3161F6D60C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8" r="258"/>
          <a:stretch/>
        </p:blipFill>
        <p:spPr/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739907-2F3E-5E70-6A59-4604AB28463B}"/>
              </a:ext>
            </a:extLst>
          </p:cNvPr>
          <p:cNvSpPr txBox="1"/>
          <p:nvPr/>
        </p:nvSpPr>
        <p:spPr>
          <a:xfrm>
            <a:off x="5701717" y="1199626"/>
            <a:ext cx="46876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Pilots:</a:t>
            </a:r>
          </a:p>
          <a:p>
            <a:r>
              <a:rPr lang="en-US" sz="4400" dirty="0" err="1"/>
              <a:t>Respondus</a:t>
            </a:r>
            <a:endParaRPr lang="en-US" sz="4400" dirty="0"/>
          </a:p>
          <a:p>
            <a:r>
              <a:rPr lang="en-US" sz="4400" dirty="0"/>
              <a:t>Smart Search</a:t>
            </a:r>
          </a:p>
          <a:p>
            <a:r>
              <a:rPr lang="en-US" sz="4400" dirty="0"/>
              <a:t>And</a:t>
            </a:r>
          </a:p>
          <a:p>
            <a:r>
              <a:rPr lang="en-US" sz="4400" dirty="0"/>
              <a:t>Enhanced Rubrics</a:t>
            </a:r>
          </a:p>
        </p:txBody>
      </p:sp>
    </p:spTree>
    <p:extLst>
      <p:ext uri="{BB962C8B-B14F-4D97-AF65-F5344CB8AC3E}">
        <p14:creationId xmlns:p14="http://schemas.microsoft.com/office/powerpoint/2010/main" val="325056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12" descr="A dog sitting in the sun rays coming through the trees in a forest ">
            <a:extLst>
              <a:ext uri="{FF2B5EF4-FFF2-40B4-BE49-F238E27FC236}">
                <a16:creationId xmlns:a16="http://schemas.microsoft.com/office/drawing/2014/main" id="{D97472DC-8A80-1368-489B-875AC64FA5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89" r="6989"/>
          <a:stretch/>
        </p:blipFill>
        <p:spPr/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D8A05D-7E1A-9ACE-1291-E34E1FD09506}"/>
              </a:ext>
            </a:extLst>
          </p:cNvPr>
          <p:cNvSpPr txBox="1"/>
          <p:nvPr/>
        </p:nvSpPr>
        <p:spPr>
          <a:xfrm>
            <a:off x="706436" y="1149292"/>
            <a:ext cx="46876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Next meeting:</a:t>
            </a:r>
          </a:p>
          <a:p>
            <a:endParaRPr lang="en-US" sz="4400" dirty="0"/>
          </a:p>
          <a:p>
            <a:r>
              <a:rPr lang="en-US" sz="4400" dirty="0"/>
              <a:t>Thursday, Nov 14</a:t>
            </a:r>
            <a:r>
              <a:rPr lang="en-US" sz="4400" baseline="30000" dirty="0"/>
              <a:t>th</a:t>
            </a:r>
            <a:r>
              <a:rPr lang="en-US" sz="4400" dirty="0"/>
              <a:t> from 11am to 12pm.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956057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HNYXMCCMVK3K-464-1046</_dlc_DocId>
    <_dlc_DocIdUrl xmlns="431189f8-a51b-453f-9f0c-3a0b3b65b12f">
      <Url>https://www.sac.edu/President/AcademicSenate/_layouts/15/DocIdRedir.aspx?ID=HNYXMCCMVK3K-464-1046</Url>
      <Description>HNYXMCCMVK3K-464-1046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1C92F81-A6B6-4190-80A1-406B3B4C18B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B916DD8-9028-41F0-AB19-FE384D200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308CA9-CC4A-486F-9243-4B9160662925}"/>
</file>

<file path=customXml/itemProps4.xml><?xml version="1.0" encoding="utf-8"?>
<ds:datastoreItem xmlns:ds="http://schemas.openxmlformats.org/officeDocument/2006/customXml" ds:itemID="{6566F099-6988-4906-B02B-D2C2D2A2D019}"/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{90684537-4F0F-4056-BA75-ECA77DA382AB}tf67498733_win32</Template>
  <TotalTime>8</TotalTime>
  <Words>118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Calisto MT</vt:lpstr>
      <vt:lpstr>Univers Condensed</vt:lpstr>
      <vt:lpstr>ChronicleVTI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King, Jaki</dc:creator>
  <cp:lastModifiedBy>King, Jaki</cp:lastModifiedBy>
  <cp:revision>1</cp:revision>
  <dcterms:created xsi:type="dcterms:W3CDTF">2024-10-22T20:00:33Z</dcterms:created>
  <dcterms:modified xsi:type="dcterms:W3CDTF">2024-10-22T20:09:21Z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b8d68ba0-5738-408a-927a-4bffbf75a1ec</vt:lpwstr>
  </property>
</Properties>
</file>