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A09F1A-A871-40E4-9934-22C446D93C53}" v="390" dt="2024-09-18T02:09:10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ac.edu/research/Pages/default.aspx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222">
            <a:extLst>
              <a:ext uri="{FF2B5EF4-FFF2-40B4-BE49-F238E27FC236}">
                <a16:creationId xmlns:a16="http://schemas.microsoft.com/office/drawing/2014/main" id="{08373A3F-54E0-424E-A84D-352212210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513" y="841375"/>
            <a:ext cx="3505200" cy="2118237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4300">
                <a:solidFill>
                  <a:schemeClr val="bg1"/>
                </a:solidFill>
              </a:rPr>
              <a:t>Don't Let Program Review Sneak up on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513" y="3184303"/>
            <a:ext cx="3506264" cy="32151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Annual Reviews are due into </a:t>
            </a:r>
            <a:r>
              <a:rPr lang="en-US" sz="1400" err="1">
                <a:solidFill>
                  <a:schemeClr val="bg1"/>
                </a:solidFill>
              </a:rPr>
              <a:t>Nuventive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>
                <a:solidFill>
                  <a:schemeClr val="bg1"/>
                </a:solidFill>
              </a:rPr>
              <a:t>this November for ALL.</a:t>
            </a:r>
            <a:endParaRPr lang="en-US">
              <a:solidFill>
                <a:schemeClr val="bg1"/>
              </a:solidFill>
            </a:endParaRPr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Dept. Chairs and Student Services have been notified about CAPSTONE reviews. A capstone report will be run Nov. 30.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Outcomes-&gt;Program Review-&gt;RAR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Help can be found: Recorded PDs, Kim's Office Hour on Thursday at 4PM (zoom room is </a:t>
            </a:r>
            <a:r>
              <a:rPr lang="en-US" sz="1400" dirty="0" err="1">
                <a:solidFill>
                  <a:schemeClr val="bg1"/>
                </a:solidFill>
              </a:rPr>
              <a:t>ocsmithlaw</a:t>
            </a:r>
            <a:r>
              <a:rPr lang="en-US" sz="1400" dirty="0">
                <a:solidFill>
                  <a:schemeClr val="bg1"/>
                </a:solidFill>
              </a:rPr>
              <a:t>) for all questions, and John Steffens (on </a:t>
            </a:r>
            <a:r>
              <a:rPr lang="en-US" sz="1400" dirty="0" err="1">
                <a:solidFill>
                  <a:schemeClr val="bg1"/>
                </a:solidFill>
              </a:rPr>
              <a:t>Nuventive</a:t>
            </a:r>
            <a:r>
              <a:rPr lang="en-US" sz="1400" dirty="0">
                <a:solidFill>
                  <a:schemeClr val="bg1"/>
                </a:solidFill>
              </a:rPr>
              <a:t>).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https://sac.edu/research/Pages/default.aspx</a:t>
            </a:r>
            <a:r>
              <a:rPr lang="en-US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B7BAEF06-AB74-442C-8C30-B88233FD8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BDFD9AA5-A6A4-499F-BB09-5CD7F8145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5F499571-4EEA-4442-B71C-2972335B3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9FFC7284-7A71-4F33-AB06-E0D1EB1CAF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C27F758D-B23C-459E-AD21-6621782C7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08DD5D69-A882-48D7-ACFB-68E2DC6B04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A2432BD6-3DCC-4397-BD7F-3FE84F3210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3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93EF298-8BBF-0BF6-2F8C-8FEBA9DEB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544" y="2088053"/>
            <a:ext cx="2598738" cy="2681896"/>
          </a:xfrm>
          <a:prstGeom prst="rect">
            <a:avLst/>
          </a:prstGeom>
        </p:spPr>
      </p:pic>
      <p:grpSp>
        <p:nvGrpSpPr>
          <p:cNvPr id="233" name="Group 232">
            <a:extLst>
              <a:ext uri="{FF2B5EF4-FFF2-40B4-BE49-F238E27FC236}">
                <a16:creationId xmlns:a16="http://schemas.microsoft.com/office/drawing/2014/main" id="{C9829185-6353-4E3C-B082-AA7F51939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BB7BB359-8B77-484C-B9CD-6376139A3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id="{AA96BE9D-5B3B-4CA9-8895-33FAA38046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id="{7840E2BF-E954-4173-BF70-2DAE9E19A0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3F125B5A-DFAC-4B6D-B14F-287F8C436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236" name="Freeform: Shape 235">
                <a:extLst>
                  <a:ext uri="{FF2B5EF4-FFF2-40B4-BE49-F238E27FC236}">
                    <a16:creationId xmlns:a16="http://schemas.microsoft.com/office/drawing/2014/main" id="{6AF4804F-69E5-479A-9F45-C0E4631715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3CA5C733-38F9-4D36-A78D-0AB08CCBB5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3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6" name="Picture 5" descr="A screenshot of a program review&#10;&#10;Description automatically generated">
            <a:extLst>
              <a:ext uri="{FF2B5EF4-FFF2-40B4-BE49-F238E27FC236}">
                <a16:creationId xmlns:a16="http://schemas.microsoft.com/office/drawing/2014/main" id="{DF543B19-762D-1DF7-8088-6F5EC864B6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1944" y="2275691"/>
            <a:ext cx="2619375" cy="2306614"/>
          </a:xfrm>
          <a:prstGeom prst="rect">
            <a:avLst/>
          </a:prstGeom>
        </p:spPr>
      </p:pic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3D127789-86CC-FF96-0C60-C71CD07E7E0F}"/>
              </a:ext>
            </a:extLst>
          </p:cNvPr>
          <p:cNvSpPr/>
          <p:nvPr/>
        </p:nvSpPr>
        <p:spPr>
          <a:xfrm>
            <a:off x="1367117" y="1377174"/>
            <a:ext cx="1676399" cy="1042493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  <a:p>
            <a:pPr algn="ctr"/>
            <a:r>
              <a:rPr lang="en-US" sz="1200" dirty="0" err="1"/>
              <a:t>Nuventive</a:t>
            </a:r>
            <a:r>
              <a:rPr lang="en-US" sz="1200" dirty="0"/>
              <a:t> is mandatory for all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HNYXMCCMVK3K-464-1015</_dlc_DocId>
    <_dlc_DocIdUrl xmlns="431189f8-a51b-453f-9f0c-3a0b3b65b12f">
      <Url>https://www.sac.edu/President/AcademicSenate/_layouts/15/DocIdRedir.aspx?ID=HNYXMCCMVK3K-464-1015</Url>
      <Description>HNYXMCCMVK3K-464-1015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4F0416C-629D-4BAB-AC5B-B707CAD6B45C}"/>
</file>

<file path=customXml/itemProps2.xml><?xml version="1.0" encoding="utf-8"?>
<ds:datastoreItem xmlns:ds="http://schemas.openxmlformats.org/officeDocument/2006/customXml" ds:itemID="{BC02EA52-FF13-4BC2-BE37-543364C752F8}"/>
</file>

<file path=customXml/itemProps3.xml><?xml version="1.0" encoding="utf-8"?>
<ds:datastoreItem xmlns:ds="http://schemas.openxmlformats.org/officeDocument/2006/customXml" ds:itemID="{01E55340-D8B2-4594-A1CE-9FF0B318E8BF}"/>
</file>

<file path=customXml/itemProps4.xml><?xml version="1.0" encoding="utf-8"?>
<ds:datastoreItem xmlns:ds="http://schemas.openxmlformats.org/officeDocument/2006/customXml" ds:itemID="{196F8ACA-34C8-403A-AFFF-5B21C31904D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Don't Let Program Review Sneak up on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113</cp:revision>
  <dcterms:created xsi:type="dcterms:W3CDTF">2024-09-18T01:38:46Z</dcterms:created>
  <dcterms:modified xsi:type="dcterms:W3CDTF">2024-09-18T02:09:10Z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7d150dec-b08b-431b-993a-9bc280ab2464</vt:lpwstr>
  </property>
</Properties>
</file>