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7"/>
  </p:notesMasterIdLst>
  <p:handoutMasterIdLst>
    <p:handoutMasterId r:id="rId8"/>
  </p:handoutMasterIdLst>
  <p:sldIdLst>
    <p:sldId id="270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88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9/10/2024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3" y="1719472"/>
            <a:ext cx="8789234" cy="1220477"/>
          </a:xfrm>
        </p:spPr>
        <p:txBody>
          <a:bodyPr>
            <a:normAutofit fontScale="90000"/>
          </a:bodyPr>
          <a:lstStyle/>
          <a:p>
            <a:r>
              <a:rPr lang="en-US" dirty="0"/>
              <a:t>DE Advisory Updates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en-US" altLang="ja-JP" baseline="30000" dirty="0"/>
              <a:t>st</a:t>
            </a:r>
            <a:r>
              <a:rPr lang="en-US" altLang="ja-JP" dirty="0"/>
              <a:t> Fall 2024 meeting scheduled for 10am to 11am, Thursday the 12</a:t>
            </a:r>
            <a:r>
              <a:rPr lang="en-US" altLang="ja-JP" baseline="30000" dirty="0"/>
              <a:t>th</a:t>
            </a:r>
            <a:r>
              <a:rPr lang="en-US" altLang="ja-JP" dirty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>
            <a:normAutofit/>
          </a:bodyPr>
          <a:lstStyle/>
          <a:p>
            <a:r>
              <a:rPr lang="en-US" dirty="0"/>
              <a:t>We will be asking for reports from various stakeholders and groups (such as SCC DE Advisory, Academic Senate, DSPS, SACTAC, and others).</a:t>
            </a:r>
          </a:p>
          <a:p>
            <a:r>
              <a:rPr lang="en-US" dirty="0"/>
              <a:t>Reviewing the Faculty Resources course, the redesigned SAC Quest course, and others.</a:t>
            </a:r>
          </a:p>
          <a:p>
            <a:r>
              <a:rPr lang="en-US" dirty="0"/>
              <a:t>Discussing new tools and resources, such as: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Proctorio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Smart Search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Unlocking Canvas Rubric utility</a:t>
            </a:r>
          </a:p>
          <a:p>
            <a:r>
              <a:rPr lang="en-US" dirty="0"/>
              <a:t>Reporting from the CVC OEI Common Course Management System Advisory Committee, the ACCJC DE Resources and Pilot discussions, and Distance Education Committee (statewide). </a:t>
            </a:r>
          </a:p>
          <a:p>
            <a:r>
              <a:rPr lang="en-US" dirty="0"/>
              <a:t>Creation of Affinity Chat Groups around certain DE topics.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Advisory Fall 2024 Topics and Conversations:</a:t>
            </a:r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HNYXMCCMVK3K-464-999</_dlc_DocId>
    <_dlc_DocIdUrl xmlns="431189f8-a51b-453f-9f0c-3a0b3b65b12f">
      <Url>https://www.sac.edu/President/AcademicSenate/_layouts/15/DocIdRedir.aspx?ID=HNYXMCCMVK3K-464-999</Url>
      <Description>HNYXMCCMVK3K-464-999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66A14EB-462E-4F53-9B47-39DD8793C1D7}"/>
</file>

<file path=customXml/itemProps2.xml><?xml version="1.0" encoding="utf-8"?>
<ds:datastoreItem xmlns:ds="http://schemas.openxmlformats.org/officeDocument/2006/customXml" ds:itemID="{44EAECD4-38BC-4A7C-97D2-0DD0D64D9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F2A62-BB53-44E4-BD3A-081BE2D2C4C9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61f457c8-7e20-4de4-8851-4805882bb853"/>
    <ds:schemaRef ds:uri="http://schemas.microsoft.com/office/infopath/2007/PartnerControls"/>
    <ds:schemaRef ds:uri="http://schemas.openxmlformats.org/package/2006/metadata/core-properties"/>
    <ds:schemaRef ds:uri="4038c7d6-6b17-4cd5-a326-d6bf634fc6f3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E3F89B2-B00F-4F66-81FA-03936DE8F701}"/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8</TotalTime>
  <Words>121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Meiryo UI</vt:lpstr>
      <vt:lpstr>Arial</vt:lpstr>
      <vt:lpstr>Calibri</vt:lpstr>
      <vt:lpstr>Creative Gradient </vt:lpstr>
      <vt:lpstr>DE Advisory Updates</vt:lpstr>
      <vt:lpstr>DE Advisory Fall 2024 Topics and Conversations: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Advisory Updates</dc:title>
  <dc:creator>King, Jaki</dc:creator>
  <cp:lastModifiedBy>King, Jaki</cp:lastModifiedBy>
  <cp:revision>1</cp:revision>
  <dcterms:created xsi:type="dcterms:W3CDTF">2024-09-10T18:34:14Z</dcterms:created>
  <dcterms:modified xsi:type="dcterms:W3CDTF">2024-09-10T18:43:07Z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57a04431-b820-4060-b4d4-8619f2a9a346</vt:lpwstr>
  </property>
</Properties>
</file>