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  <Override PartName="/customXml/itemProps5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5"/>
  </p:sldMasterIdLst>
  <p:notesMasterIdLst>
    <p:notesMasterId r:id="rId12"/>
  </p:notesMasterIdLst>
  <p:handoutMasterIdLst>
    <p:handoutMasterId r:id="rId13"/>
  </p:handoutMasterIdLst>
  <p:sldIdLst>
    <p:sldId id="360" r:id="rId6"/>
    <p:sldId id="362" r:id="rId7"/>
    <p:sldId id="326" r:id="rId8"/>
    <p:sldId id="361" r:id="rId9"/>
    <p:sldId id="363" r:id="rId10"/>
    <p:sldId id="330" r:id="rId11"/>
  </p:sldIdLst>
  <p:sldSz cx="9144000" cy="6858000" type="screen4x3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A4C5A84-E7D6-3BEA-3627-4097091A2A6F}" name="Bautista, Steve" initials="BS" userId="S::bautista_steve@sac.edu::0446b041-e3c1-4789-9dad-4afc365ff899" providerId="AD"/>
  <p188:author id="{2563EEC8-D951-6E33-9156-0A7D33417D9E}" name="Knight, Annie" initials="KA" userId="S::Knight_Annie@sac.edu::c9ba30ae-7533-4731-8ceb-a17c33370b1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EB274E-A827-4436-8DAF-32F695D06CDE}" v="35" dt="2025-05-27T22:06:33.9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69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5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yne, Claire" userId="S::coyne_claire@sac.edu::55980f49-584e-4e0c-8943-e714ecf6ce64" providerId="AD" clId="Web-{B06AB5E5-6235-46E6-B572-16891506BCA1}"/>
    <pc:docChg chg="modSld">
      <pc:chgData name="Coyne, Claire" userId="S::coyne_claire@sac.edu::55980f49-584e-4e0c-8943-e714ecf6ce64" providerId="AD" clId="Web-{B06AB5E5-6235-46E6-B572-16891506BCA1}" dt="2025-05-23T19:49:13.316" v="1" actId="1076"/>
      <pc:docMkLst>
        <pc:docMk/>
      </pc:docMkLst>
      <pc:sldChg chg="modSp">
        <pc:chgData name="Coyne, Claire" userId="S::coyne_claire@sac.edu::55980f49-584e-4e0c-8943-e714ecf6ce64" providerId="AD" clId="Web-{B06AB5E5-6235-46E6-B572-16891506BCA1}" dt="2025-05-23T19:49:13.316" v="1" actId="1076"/>
        <pc:sldMkLst>
          <pc:docMk/>
          <pc:sldMk cId="4121773348" sldId="362"/>
        </pc:sldMkLst>
      </pc:sldChg>
    </pc:docChg>
  </pc:docChgLst>
  <pc:docChgLst>
    <pc:chgData name="Coyne, Claire" userId="S::coyne_claire@sac.edu::55980f49-584e-4e0c-8943-e714ecf6ce64" providerId="AD" clId="Web-{8EEDBFBE-C9B9-4B27-B9C6-06E7D00A4F75}"/>
    <pc:docChg chg="modSld">
      <pc:chgData name="Coyne, Claire" userId="S::coyne_claire@sac.edu::55980f49-584e-4e0c-8943-e714ecf6ce64" providerId="AD" clId="Web-{8EEDBFBE-C9B9-4B27-B9C6-06E7D00A4F75}" dt="2025-05-13T21:57:02.151" v="0" actId="20577"/>
      <pc:docMkLst>
        <pc:docMk/>
      </pc:docMkLst>
      <pc:sldChg chg="modSp">
        <pc:chgData name="Coyne, Claire" userId="S::coyne_claire@sac.edu::55980f49-584e-4e0c-8943-e714ecf6ce64" providerId="AD" clId="Web-{8EEDBFBE-C9B9-4B27-B9C6-06E7D00A4F75}" dt="2025-05-13T21:57:02.151" v="0" actId="20577"/>
        <pc:sldMkLst>
          <pc:docMk/>
          <pc:sldMk cId="2965593232" sldId="330"/>
        </pc:sldMkLst>
        <pc:spChg chg="mod">
          <ac:chgData name="Coyne, Claire" userId="S::coyne_claire@sac.edu::55980f49-584e-4e0c-8943-e714ecf6ce64" providerId="AD" clId="Web-{8EEDBFBE-C9B9-4B27-B9C6-06E7D00A4F75}" dt="2025-05-13T21:57:02.151" v="0" actId="20577"/>
          <ac:spMkLst>
            <pc:docMk/>
            <pc:sldMk cId="2965593232" sldId="330"/>
            <ac:spMk id="3" creationId="{B186684C-B8E4-0C3C-3DB6-A2F6781A6BDB}"/>
          </ac:spMkLst>
        </pc:spChg>
      </pc:sldChg>
    </pc:docChg>
  </pc:docChgLst>
  <pc:docChgLst>
    <pc:chgData name="Claire Coyne" userId="f62c806733407b0e" providerId="LiveId" clId="{CCEB274E-A827-4436-8DAF-32F695D06CDE}"/>
    <pc:docChg chg="custSel addSld delSld modSld">
      <pc:chgData name="Claire Coyne" userId="f62c806733407b0e" providerId="LiveId" clId="{CCEB274E-A827-4436-8DAF-32F695D06CDE}" dt="2025-05-27T22:06:33.939" v="591" actId="14100"/>
      <pc:docMkLst>
        <pc:docMk/>
      </pc:docMkLst>
      <pc:sldChg chg="modSp mod">
        <pc:chgData name="Claire Coyne" userId="f62c806733407b0e" providerId="LiveId" clId="{CCEB274E-A827-4436-8DAF-32F695D06CDE}" dt="2025-05-27T20:48:30.873" v="41" actId="20577"/>
        <pc:sldMkLst>
          <pc:docMk/>
          <pc:sldMk cId="717864684" sldId="326"/>
        </pc:sldMkLst>
        <pc:spChg chg="mod">
          <ac:chgData name="Claire Coyne" userId="f62c806733407b0e" providerId="LiveId" clId="{CCEB274E-A827-4436-8DAF-32F695D06CDE}" dt="2025-05-27T20:48:30.873" v="41" actId="20577"/>
          <ac:spMkLst>
            <pc:docMk/>
            <pc:sldMk cId="717864684" sldId="326"/>
            <ac:spMk id="3" creationId="{58FF642A-E8A0-B533-CD97-BE22B7FEDAE1}"/>
          </ac:spMkLst>
        </pc:spChg>
      </pc:sldChg>
      <pc:sldChg chg="addSp delSp modSp mod">
        <pc:chgData name="Claire Coyne" userId="f62c806733407b0e" providerId="LiveId" clId="{CCEB274E-A827-4436-8DAF-32F695D06CDE}" dt="2025-05-27T22:06:18.342" v="588" actId="1076"/>
        <pc:sldMkLst>
          <pc:docMk/>
          <pc:sldMk cId="3815905644" sldId="360"/>
        </pc:sldMkLst>
        <pc:spChg chg="del">
          <ac:chgData name="Claire Coyne" userId="f62c806733407b0e" providerId="LiveId" clId="{CCEB274E-A827-4436-8DAF-32F695D06CDE}" dt="2025-05-27T21:22:56.924" v="46" actId="478"/>
          <ac:spMkLst>
            <pc:docMk/>
            <pc:sldMk cId="3815905644" sldId="360"/>
            <ac:spMk id="2" creationId="{CAD2D8C9-D445-8778-5F92-A07218547A08}"/>
          </ac:spMkLst>
        </pc:spChg>
        <pc:spChg chg="add mod">
          <ac:chgData name="Claire Coyne" userId="f62c806733407b0e" providerId="LiveId" clId="{CCEB274E-A827-4436-8DAF-32F695D06CDE}" dt="2025-05-27T21:22:56.924" v="46" actId="478"/>
          <ac:spMkLst>
            <pc:docMk/>
            <pc:sldMk cId="3815905644" sldId="360"/>
            <ac:spMk id="7" creationId="{58A4B13A-28EC-EC1E-BE93-0338A3622927}"/>
          </ac:spMkLst>
        </pc:spChg>
        <pc:spChg chg="add mod">
          <ac:chgData name="Claire Coyne" userId="f62c806733407b0e" providerId="LiveId" clId="{CCEB274E-A827-4436-8DAF-32F695D06CDE}" dt="2025-05-27T21:41:51.815" v="189" actId="1076"/>
          <ac:spMkLst>
            <pc:docMk/>
            <pc:sldMk cId="3815905644" sldId="360"/>
            <ac:spMk id="8" creationId="{6D48EA99-BD6C-80D5-5DA7-508C5D0F8A09}"/>
          </ac:spMkLst>
        </pc:spChg>
        <pc:spChg chg="add mod">
          <ac:chgData name="Claire Coyne" userId="f62c806733407b0e" providerId="LiveId" clId="{CCEB274E-A827-4436-8DAF-32F695D06CDE}" dt="2025-05-27T21:40:44.880" v="171" actId="1076"/>
          <ac:spMkLst>
            <pc:docMk/>
            <pc:sldMk cId="3815905644" sldId="360"/>
            <ac:spMk id="10" creationId="{632C78E2-D10D-D1F7-98AA-BFCC7B4E049F}"/>
          </ac:spMkLst>
        </pc:spChg>
        <pc:spChg chg="del mod">
          <ac:chgData name="Claire Coyne" userId="f62c806733407b0e" providerId="LiveId" clId="{CCEB274E-A827-4436-8DAF-32F695D06CDE}" dt="2025-05-27T21:22:59.820" v="47" actId="478"/>
          <ac:spMkLst>
            <pc:docMk/>
            <pc:sldMk cId="3815905644" sldId="360"/>
            <ac:spMk id="11" creationId="{EC410062-D308-75CB-CE5C-D890F2EC7136}"/>
          </ac:spMkLst>
        </pc:spChg>
        <pc:picChg chg="add mod">
          <ac:chgData name="Claire Coyne" userId="f62c806733407b0e" providerId="LiveId" clId="{CCEB274E-A827-4436-8DAF-32F695D06CDE}" dt="2025-05-27T21:41:45.464" v="187" actId="1076"/>
          <ac:picMkLst>
            <pc:docMk/>
            <pc:sldMk cId="3815905644" sldId="360"/>
            <ac:picMk id="3" creationId="{C2A22AFB-E461-1533-7F7E-7E1598BE87BB}"/>
          </ac:picMkLst>
        </pc:picChg>
        <pc:picChg chg="del">
          <ac:chgData name="Claire Coyne" userId="f62c806733407b0e" providerId="LiveId" clId="{CCEB274E-A827-4436-8DAF-32F695D06CDE}" dt="2025-05-27T20:48:56.468" v="43" actId="478"/>
          <ac:picMkLst>
            <pc:docMk/>
            <pc:sldMk cId="3815905644" sldId="360"/>
            <ac:picMk id="5" creationId="{F1CC4E2E-FF44-27EC-0B88-76CBE6EABF7A}"/>
          </ac:picMkLst>
        </pc:picChg>
        <pc:picChg chg="add mod modCrop">
          <ac:chgData name="Claire Coyne" userId="f62c806733407b0e" providerId="LiveId" clId="{CCEB274E-A827-4436-8DAF-32F695D06CDE}" dt="2025-05-27T22:06:18.342" v="588" actId="1076"/>
          <ac:picMkLst>
            <pc:docMk/>
            <pc:sldMk cId="3815905644" sldId="360"/>
            <ac:picMk id="12" creationId="{5A454F6C-8889-660A-DEC6-39ED6FA2DFBA}"/>
          </ac:picMkLst>
        </pc:picChg>
      </pc:sldChg>
      <pc:sldChg chg="new del">
        <pc:chgData name="Claire Coyne" userId="f62c806733407b0e" providerId="LiveId" clId="{CCEB274E-A827-4436-8DAF-32F695D06CDE}" dt="2025-05-27T21:38:54.657" v="159" actId="47"/>
        <pc:sldMkLst>
          <pc:docMk/>
          <pc:sldMk cId="1183483750" sldId="362"/>
        </pc:sldMkLst>
      </pc:sldChg>
      <pc:sldChg chg="addSp delSp modSp new mod">
        <pc:chgData name="Claire Coyne" userId="f62c806733407b0e" providerId="LiveId" clId="{CCEB274E-A827-4436-8DAF-32F695D06CDE}" dt="2025-05-27T22:06:33.939" v="591" actId="14100"/>
        <pc:sldMkLst>
          <pc:docMk/>
          <pc:sldMk cId="1706534873" sldId="362"/>
        </pc:sldMkLst>
        <pc:spChg chg="mod">
          <ac:chgData name="Claire Coyne" userId="f62c806733407b0e" providerId="LiveId" clId="{CCEB274E-A827-4436-8DAF-32F695D06CDE}" dt="2025-05-27T21:56:03.133" v="453" actId="113"/>
          <ac:spMkLst>
            <pc:docMk/>
            <pc:sldMk cId="1706534873" sldId="362"/>
            <ac:spMk id="3" creationId="{FC46B979-F5D1-DE02-578C-79B0BF9BB921}"/>
          </ac:spMkLst>
        </pc:spChg>
        <pc:spChg chg="add">
          <ac:chgData name="Claire Coyne" userId="f62c806733407b0e" providerId="LiveId" clId="{CCEB274E-A827-4436-8DAF-32F695D06CDE}" dt="2025-05-27T21:47:33.769" v="191"/>
          <ac:spMkLst>
            <pc:docMk/>
            <pc:sldMk cId="1706534873" sldId="362"/>
            <ac:spMk id="5" creationId="{85659EFB-B8D4-A386-7475-84A357514E14}"/>
          </ac:spMkLst>
        </pc:spChg>
        <pc:picChg chg="add mod">
          <ac:chgData name="Claire Coyne" userId="f62c806733407b0e" providerId="LiveId" clId="{CCEB274E-A827-4436-8DAF-32F695D06CDE}" dt="2025-05-27T22:06:33.939" v="591" actId="14100"/>
          <ac:picMkLst>
            <pc:docMk/>
            <pc:sldMk cId="1706534873" sldId="362"/>
            <ac:picMk id="6" creationId="{FB43F333-A18C-55F6-DCBD-F85D8B5CDD0A}"/>
          </ac:picMkLst>
        </pc:picChg>
        <pc:picChg chg="add del mod">
          <ac:chgData name="Claire Coyne" userId="f62c806733407b0e" providerId="LiveId" clId="{CCEB274E-A827-4436-8DAF-32F695D06CDE}" dt="2025-05-27T21:48:10.792" v="195" actId="478"/>
          <ac:picMkLst>
            <pc:docMk/>
            <pc:sldMk cId="1706534873" sldId="362"/>
            <ac:picMk id="2051" creationId="{3ED5533F-A06A-5E62-6CCD-0BF8F66B28EC}"/>
          </ac:picMkLst>
        </pc:picChg>
        <pc:picChg chg="add mod">
          <ac:chgData name="Claire Coyne" userId="f62c806733407b0e" providerId="LiveId" clId="{CCEB274E-A827-4436-8DAF-32F695D06CDE}" dt="2025-05-27T21:51:58.434" v="202" actId="14100"/>
          <ac:picMkLst>
            <pc:docMk/>
            <pc:sldMk cId="1706534873" sldId="362"/>
            <ac:picMk id="2053" creationId="{043643C7-569C-B151-6113-C0BA17333F64}"/>
          </ac:picMkLst>
        </pc:picChg>
      </pc:sldChg>
      <pc:sldChg chg="del">
        <pc:chgData name="Claire Coyne" userId="f62c806733407b0e" providerId="LiveId" clId="{CCEB274E-A827-4436-8DAF-32F695D06CDE}" dt="2025-05-27T20:45:29.584" v="0" actId="47"/>
        <pc:sldMkLst>
          <pc:docMk/>
          <pc:sldMk cId="4121773348" sldId="362"/>
        </pc:sldMkLst>
      </pc:sldChg>
      <pc:sldChg chg="addSp modSp new mod">
        <pc:chgData name="Claire Coyne" userId="f62c806733407b0e" providerId="LiveId" clId="{CCEB274E-A827-4436-8DAF-32F695D06CDE}" dt="2025-05-27T22:05:34.520" v="583" actId="1037"/>
        <pc:sldMkLst>
          <pc:docMk/>
          <pc:sldMk cId="611691695" sldId="363"/>
        </pc:sldMkLst>
        <pc:spChg chg="mod">
          <ac:chgData name="Claire Coyne" userId="f62c806733407b0e" providerId="LiveId" clId="{CCEB274E-A827-4436-8DAF-32F695D06CDE}" dt="2025-05-27T21:57:40.921" v="564" actId="20577"/>
          <ac:spMkLst>
            <pc:docMk/>
            <pc:sldMk cId="611691695" sldId="363"/>
            <ac:spMk id="2" creationId="{91BA2585-4601-33A8-8D33-7FDB6B16399C}"/>
          </ac:spMkLst>
        </pc:spChg>
        <pc:picChg chg="add mod">
          <ac:chgData name="Claire Coyne" userId="f62c806733407b0e" providerId="LiveId" clId="{CCEB274E-A827-4436-8DAF-32F695D06CDE}" dt="2025-05-27T22:05:34.520" v="583" actId="1037"/>
          <ac:picMkLst>
            <pc:docMk/>
            <pc:sldMk cId="611691695" sldId="363"/>
            <ac:picMk id="6" creationId="{4E9F8F19-0839-2D3D-29C2-62CC75882E21}"/>
          </ac:picMkLst>
        </pc:picChg>
      </pc:sldChg>
      <pc:sldChg chg="del">
        <pc:chgData name="Claire Coyne" userId="f62c806733407b0e" providerId="LiveId" clId="{CCEB274E-A827-4436-8DAF-32F695D06CDE}" dt="2025-05-27T20:45:31.346" v="1" actId="47"/>
        <pc:sldMkLst>
          <pc:docMk/>
          <pc:sldMk cId="2724554663" sldId="363"/>
        </pc:sldMkLst>
      </pc:sldChg>
      <pc:sldChg chg="del">
        <pc:chgData name="Claire Coyne" userId="f62c806733407b0e" providerId="LiveId" clId="{CCEB274E-A827-4436-8DAF-32F695D06CDE}" dt="2025-05-27T20:45:32.085" v="2" actId="47"/>
        <pc:sldMkLst>
          <pc:docMk/>
          <pc:sldMk cId="974726042" sldId="364"/>
        </pc:sldMkLst>
      </pc:sldChg>
    </pc:docChg>
  </pc:docChgLst>
  <pc:docChgLst>
    <pc:chgData name="Coyne, Claire" userId="S::coyne_claire@sac.edu::55980f49-584e-4e0c-8943-e714ecf6ce64" providerId="AD" clId="Web-{267F4268-FF88-4E30-A413-4A12E2676733}"/>
    <pc:docChg chg="modSld">
      <pc:chgData name="Coyne, Claire" userId="S::coyne_claire@sac.edu::55980f49-584e-4e0c-8943-e714ecf6ce64" providerId="AD" clId="Web-{267F4268-FF88-4E30-A413-4A12E2676733}" dt="2025-05-14T17:11:15.115" v="4" actId="20577"/>
      <pc:docMkLst>
        <pc:docMk/>
      </pc:docMkLst>
      <pc:sldChg chg="modSp">
        <pc:chgData name="Coyne, Claire" userId="S::coyne_claire@sac.edu::55980f49-584e-4e0c-8943-e714ecf6ce64" providerId="AD" clId="Web-{267F4268-FF88-4E30-A413-4A12E2676733}" dt="2025-05-14T17:11:15.115" v="4" actId="20577"/>
        <pc:sldMkLst>
          <pc:docMk/>
          <pc:sldMk cId="2965593232" sldId="330"/>
        </pc:sldMkLst>
        <pc:spChg chg="mod">
          <ac:chgData name="Coyne, Claire" userId="S::coyne_claire@sac.edu::55980f49-584e-4e0c-8943-e714ecf6ce64" providerId="AD" clId="Web-{267F4268-FF88-4E30-A413-4A12E2676733}" dt="2025-05-14T17:11:15.115" v="4" actId="20577"/>
          <ac:spMkLst>
            <pc:docMk/>
            <pc:sldMk cId="2965593232" sldId="330"/>
            <ac:spMk id="3" creationId="{B186684C-B8E4-0C3C-3DB6-A2F6781A6BDB}"/>
          </ac:spMkLst>
        </pc:spChg>
      </pc:sldChg>
    </pc:docChg>
  </pc:docChgLst>
  <pc:docChgLst>
    <pc:chgData name="Coyne, Claire" userId="S::coyne_claire@sac.edu::55980f49-584e-4e0c-8943-e714ecf6ce64" providerId="AD" clId="Web-{7FFDB291-955E-4646-B850-6E236C1F525A}"/>
    <pc:docChg chg="modSld">
      <pc:chgData name="Coyne, Claire" userId="S::coyne_claire@sac.edu::55980f49-584e-4e0c-8943-e714ecf6ce64" providerId="AD" clId="Web-{7FFDB291-955E-4646-B850-6E236C1F525A}" dt="2025-05-13T22:34:31.272" v="9" actId="20577"/>
      <pc:docMkLst>
        <pc:docMk/>
      </pc:docMkLst>
      <pc:sldChg chg="modSp">
        <pc:chgData name="Coyne, Claire" userId="S::coyne_claire@sac.edu::55980f49-584e-4e0c-8943-e714ecf6ce64" providerId="AD" clId="Web-{7FFDB291-955E-4646-B850-6E236C1F525A}" dt="2025-05-13T22:34:31.272" v="9" actId="20577"/>
        <pc:sldMkLst>
          <pc:docMk/>
          <pc:sldMk cId="2965593232" sldId="330"/>
        </pc:sldMkLst>
        <pc:spChg chg="mod">
          <ac:chgData name="Coyne, Claire" userId="S::coyne_claire@sac.edu::55980f49-584e-4e0c-8943-e714ecf6ce64" providerId="AD" clId="Web-{7FFDB291-955E-4646-B850-6E236C1F525A}" dt="2025-05-13T22:34:31.272" v="9" actId="20577"/>
          <ac:spMkLst>
            <pc:docMk/>
            <pc:sldMk cId="2965593232" sldId="330"/>
            <ac:spMk id="3" creationId="{B186684C-B8E4-0C3C-3DB6-A2F6781A6B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BED79A-D796-8B87-A981-942EE8D7FF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92547A-AFC3-7BE7-B2BE-A14CC478979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1653" y="0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D28A690-3280-474F-B7B3-F97E4769A11B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1C4C57-FE00-1C29-6B53-F0F72CC1E3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914594"/>
            <a:ext cx="3076042" cy="469105"/>
          </a:xfrm>
          <a:prstGeom prst="rect">
            <a:avLst/>
          </a:prstGeom>
        </p:spPr>
        <p:txBody>
          <a:bodyPr vert="horz" lIns="92327" tIns="46163" rIns="92327" bIns="4616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8CB0CA-37CD-1C17-E658-00B13786D5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1653" y="8914594"/>
            <a:ext cx="3076042" cy="469105"/>
          </a:xfrm>
          <a:prstGeom prst="rect">
            <a:avLst/>
          </a:prstGeom>
        </p:spPr>
        <p:txBody>
          <a:bodyPr vert="horz" wrap="square" lIns="92327" tIns="46163" rIns="92327" bIns="4616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83EE7E6B-5C3D-6648-8D19-466B03915E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0E1A077-1896-77B5-8DE3-78556BF45A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E49EAF-ACF4-5F1B-BAF4-EF40C5B2BA5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021653" y="0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ACEAB7A-9620-C848-A0B2-663A39A8DF7F}" type="datetimeFigureOut">
              <a:rPr lang="en-US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9C2B90E-0239-DDFA-6A24-552145DDE79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2750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C45CA19-312A-AE4C-3B22-B03A7888C6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9610" y="4516536"/>
            <a:ext cx="5680082" cy="369520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4AB6C-0FA0-7349-611A-EB144C894EB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914595"/>
            <a:ext cx="3076042" cy="470706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991464-2D2F-FA38-0D7F-9890B9AEC6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021653" y="8914595"/>
            <a:ext cx="3076042" cy="470706"/>
          </a:xfrm>
          <a:prstGeom prst="rect">
            <a:avLst/>
          </a:prstGeom>
        </p:spPr>
        <p:txBody>
          <a:bodyPr vert="horz" wrap="square" lIns="94192" tIns="47096" rIns="94192" bIns="4709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C612C39-F34C-8C49-9A37-1560B1725A6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C0D3A-D9D2-5BED-B3C3-CB899BBA83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074F9-241B-4FB3-D07E-1A31E5F1E0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E2B04-5247-7984-8D93-DF810FB45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FE65D7-49EC-F64F-988B-AB1432F72216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A6654-AD4A-846A-BFBC-41A5006C4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7D0AE-D52F-A923-78B3-D34A8287D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F7FC6-5299-7A47-B256-5F55B7C29DF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40E37D-7A6C-9070-BF1D-0B24F88775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D5A6271-2A5C-FE9A-714A-BD9DDCB3061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6970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AF101-A050-A319-6F2D-5694A5591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4FB841-6271-2976-A71A-EB4586D0D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41D4D-A15B-ABC8-C1B8-FC6CE1BB5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84890-1508-374A-9C79-C9F9794E29E3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F92600-71C6-1A69-FC3A-5226CC16B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A2079-0E24-F8BB-14CC-261483B0E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E3958-CD0C-5E48-9CB8-1623F9E63B86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8126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9DA629-5EAF-CDFD-6F03-6E368C8DE7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B282B6-C394-40B7-4CB7-409CA30526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929491-791C-1A82-79CE-41D7E41C6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8A8A12-3554-3B48-B974-034869DE278F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134979-B3DE-0148-56AC-AA71FB9A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4E6756-67A4-529E-8A55-08CC4E395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DA7209-2159-D041-AE35-E1F80C2141E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8155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B9C393-5435-F723-6992-4876DC8B9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BD284-B628-124A-ECB1-7FD1A4B5E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6613CC-C175-F10B-FD26-126935343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D4C8A0-E0B0-CA40-8AF2-8E2EA1AA5C7A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A8AE71-4F39-C434-E2F3-0E5A6E3E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3BDEF-4F95-2553-0AC9-117C5B88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D3A5470-429D-5A36-4F8F-F61F73C8005B}"/>
              </a:ext>
            </a:extLst>
          </p:cNvPr>
          <p:cNvCxnSpPr/>
          <p:nvPr userDrawn="1"/>
        </p:nvCxnSpPr>
        <p:spPr>
          <a:xfrm>
            <a:off x="0" y="1690688"/>
            <a:ext cx="9144000" cy="0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0981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29055-0280-424B-95E8-F9A89253C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0C6E65-8F76-7012-538C-EB9FC209A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4CD60D-FE2E-F1DC-7F4B-DD8E18120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408F330-01CF-2B4D-99A5-78172FD8F0A8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E05BE-1149-159E-B19C-8319A6C67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53BCA2-E7B8-FA7C-4BD8-25BA3A470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C8ED31-BE07-154F-9812-D0B1E2D3B430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858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7D809-E0A7-1EF4-5427-455C8F322A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BB6532-D51B-F4E1-2552-F42C4754B5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F7859D-F427-80E2-D833-0F86E9D7D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26D602-A94D-2480-8E57-B85F651B3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8F1553-3630-4143-AD72-90147ED9C2EB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B130B-29C1-0AB3-6D56-E26ECC663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07F05-0A50-A2DA-083C-A11CFFE23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18898-3D4B-B147-A230-3CAF2022438F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835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1F9A7-D546-B942-9E2F-A0789579D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06CD7-31BC-771D-6679-BC231BE18A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ED5B15-956A-9C86-CC18-33F6660E18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6C773A-8606-C1C5-7288-A7392D77A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115ECA-2BB6-FA99-5FB3-DEC35F100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094556-355F-2F71-630F-A4B05BB14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524E01-67E6-6147-A242-2B96035076E9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3ABDDF-8263-1AE1-0C83-B498EC62C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5A6C8F-7EBD-1D75-C570-7EC87DD7E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ADD74D-3EC1-9C42-B006-7F03FA8FDF0D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288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5353F-7535-EE53-2A8E-BE92A5E64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5E83D-8910-E6FE-8BC6-26AA6C488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BCCEA51-12FC-1A40-B3FA-635204CF0763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438C73-89F7-E9F5-8FD0-F1ECFE046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92070F-A6FB-EF65-79FF-B1F320F7E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725A4-62E2-2347-8471-D1DA7C53BB3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835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2111C0-3612-704E-66C9-F5BAA5800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FA389BF-AEBF-FB45-90E7-0AC96C9CEFF4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29084B-BF8E-66B6-E569-97261152F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72144F-02B1-C92E-0906-3065F9F4B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01D99-5056-BC43-9AB6-19F39FAC6E8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777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4626CA-5EEE-F729-14FB-BFEE81B0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2F1FE1-C796-7E31-D711-B45895008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818CB8-9E6A-A25E-5645-A1BD7756B3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913D52-1C6D-97DF-32F9-242761264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56ACF4-15F7-3F42-9FA1-03E5B00AC0FC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E07BF1-9A3E-BD53-D506-C38D9847B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1F4FAB-474F-99DD-E0CA-32DCE44AD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F630C-C849-7C41-BCF9-D786A1ACC089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450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7565CF-DB51-6456-7517-5E1B13D55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A58DA7-58D0-96BE-BDBA-AC4F149E81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84AFA-01CB-64E6-A19A-694451DE6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686C47-4390-14B9-3CB5-4CC9D284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BB1270-D220-AA4B-A51C-96C4A4D73261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315414-2549-B9B6-2670-E383AD40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4BE94-FE3E-9FBF-46A4-4D0EA36E2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F0A7-D3B5-EA4B-B28A-E0CDFF7C4C7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27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E4CCDD-52C7-C463-6046-77313774D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D43661-6312-F5C3-6BEF-285E65B247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0E34-1A2D-5A72-2F61-325E56769C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E6BB1C6-CD55-7448-BEB9-0CD1ABF31E22}" type="datetime1">
              <a:rPr lang="en-US" smtClean="0"/>
              <a:pPr>
                <a:defRPr/>
              </a:pPr>
              <a:t>5/27/2025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FE6444-5D7A-DF01-D333-9B51A4F7D4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54BE59-91AE-DE76-32BB-9CED2D761A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0458F1-2E4A-934F-BE82-84C0DE95817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647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sccd-my.sharepoint.com/:v:/r/personal/steffens_john_sac_edu/Documents/Microsoft%20Teams%20Chat%20Files/Census%20Attendance%20Certification.mp4?csf=1&amp;web=1&amp;e=aJvC7p&amp;nav=eyJyZWZlcnJhbEluZm8iOnsicmVmZXJyYWxBcHAiOiJTdHJlYW1XZWJBcHAiLCJyZWZlcnJhbFZpZXciOiJTaGFyZURpYWxvZy1MaW5rIiwicmVmZXJyYWxBcHBQbGF0Zm9ybSI6IldlYiIsInJlZmVycmFsTW9kZSI6InZpZXcifX0%3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scribehow.com/shared/Faculty_Guide__Certifying_Census_Roster_on_Self-Service__pGz07n28QOOOBVcgq5NjPQ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6726A-1AFF-A783-BA1D-D687A944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1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783E59-7DC3-6795-A37A-EAB4304AD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Writing thank you animated gif for powerpoint | carlsyssyndracar1974's Ownd">
            <a:extLst>
              <a:ext uri="{FF2B5EF4-FFF2-40B4-BE49-F238E27FC236}">
                <a16:creationId xmlns:a16="http://schemas.microsoft.com/office/drawing/2014/main" id="{C2A22AFB-E461-1533-7F7E-7E1598BE8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8619">
            <a:off x="393031" y="1957486"/>
            <a:ext cx="4796790" cy="38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8A4B13A-28EC-EC1E-BE93-0338A3622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48EA99-BD6C-80D5-5DA7-508C5D0F8A09}"/>
              </a:ext>
            </a:extLst>
          </p:cNvPr>
          <p:cNvSpPr txBox="1"/>
          <p:nvPr/>
        </p:nvSpPr>
        <p:spPr>
          <a:xfrm>
            <a:off x="459755" y="6095485"/>
            <a:ext cx="5834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  <a:latin typeface="ADLaM Display" panose="020F0502020204030204" pitchFamily="2" charset="0"/>
                <a:ea typeface="ADLaM Display" panose="020F0502020204030204" pitchFamily="2" charset="0"/>
                <a:cs typeface="ADLaM Display" panose="020F0502020204030204" pitchFamily="2" charset="0"/>
              </a:rPr>
              <a:t>Amberly and Andrew!!!!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2C78E2-D10D-D1F7-98AA-BFCC7B4E049F}"/>
              </a:ext>
            </a:extLst>
          </p:cNvPr>
          <p:cNvSpPr txBox="1"/>
          <p:nvPr/>
        </p:nvSpPr>
        <p:spPr>
          <a:xfrm>
            <a:off x="5426376" y="1832036"/>
            <a:ext cx="3640998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Eras Demi ITC" panose="020B0805030504020804" pitchFamily="34" charset="0"/>
              </a:rPr>
              <a:t>Your leadership over the last two years as the first to serve in the roles of VP of Culture and Engagement and Historian has set a strong foundation for future leaders and made a lasting impact on our organization’s growth and community.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454F6C-8889-660A-DEC6-39ED6FA2DF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5" t="10546"/>
          <a:stretch/>
        </p:blipFill>
        <p:spPr>
          <a:xfrm>
            <a:off x="1948846" y="309270"/>
            <a:ext cx="6073616" cy="1198857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81590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DD457-0E80-1700-F5D7-884C1888C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6B979-F5D1-DE02-578C-79B0BF9BB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latin typeface="Modern Love Grunge" panose="020F0502020204030204" pitchFamily="82" charset="0"/>
            </a:endParaRPr>
          </a:p>
          <a:p>
            <a:pPr marL="0" indent="0">
              <a:buNone/>
            </a:pPr>
            <a:r>
              <a:rPr lang="en-US" sz="2400" b="1" dirty="0">
                <a:latin typeface="Modern Love Grunge" panose="020F0502020204030204" pitchFamily="82" charset="0"/>
              </a:rPr>
              <a:t>Maria Aguilar-Beltran </a:t>
            </a:r>
          </a:p>
          <a:p>
            <a:pPr marL="0" indent="0">
              <a:buNone/>
            </a:pPr>
            <a:r>
              <a:rPr lang="en-US" sz="2400" b="1" dirty="0">
                <a:latin typeface="Modern Love Grunge" panose="020F0502020204030204" pitchFamily="82" charset="0"/>
              </a:rPr>
              <a:t>Vice President, Culture and Engagement</a:t>
            </a:r>
          </a:p>
          <a:p>
            <a:pPr marL="0" indent="0">
              <a:buNone/>
            </a:pPr>
            <a:endParaRPr lang="en-US" sz="2400" b="1" dirty="0">
              <a:latin typeface="Modern Love Grunge" panose="020F0502020204030204" pitchFamily="82" charset="0"/>
            </a:endParaRPr>
          </a:p>
          <a:p>
            <a:pPr marL="0" indent="0">
              <a:buNone/>
            </a:pPr>
            <a:r>
              <a:rPr lang="en-US" sz="2400" b="1" dirty="0">
                <a:latin typeface="Modern Love Grunge" panose="020F0502020204030204" pitchFamily="82" charset="0"/>
              </a:rPr>
              <a:t>Merari Weber</a:t>
            </a:r>
          </a:p>
          <a:p>
            <a:pPr marL="0" indent="0">
              <a:buNone/>
            </a:pPr>
            <a:r>
              <a:rPr lang="en-US" sz="2400" b="1" dirty="0">
                <a:latin typeface="Modern Love Grunge" panose="020F0502020204030204" pitchFamily="82" charset="0"/>
              </a:rPr>
              <a:t>Vice President, Community Operations</a:t>
            </a:r>
          </a:p>
          <a:p>
            <a:pPr marL="0" indent="0">
              <a:buNone/>
            </a:pPr>
            <a:endParaRPr lang="en-US" sz="2400" b="1" dirty="0">
              <a:latin typeface="Modern Love Grunge" panose="020F0502020204030204" pitchFamily="82" charset="0"/>
            </a:endParaRPr>
          </a:p>
          <a:p>
            <a:pPr marL="0" indent="0">
              <a:buNone/>
            </a:pPr>
            <a:r>
              <a:rPr lang="en-US" sz="2400" b="1" dirty="0">
                <a:latin typeface="Modern Love Grunge" panose="020F0502020204030204" pitchFamily="82" charset="0"/>
              </a:rPr>
              <a:t>Ann Cass </a:t>
            </a:r>
          </a:p>
          <a:p>
            <a:pPr marL="0" indent="0">
              <a:buNone/>
            </a:pPr>
            <a:r>
              <a:rPr lang="en-US" sz="2400" b="1" dirty="0">
                <a:latin typeface="Modern Love Grunge" panose="020F0502020204030204" pitchFamily="82" charset="0"/>
              </a:rPr>
              <a:t>Historian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4067E-2C9E-42E9-BDD5-13C4B4261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2</a:t>
            </a:fld>
            <a:endParaRPr lang="en-US" altLang="en-US"/>
          </a:p>
        </p:txBody>
      </p:sp>
      <p:pic>
        <p:nvPicPr>
          <p:cNvPr id="2053" name="Picture 5" descr="Congratulations Congrats Sticker - Find &amp; Share on GIPHY">
            <a:extLst>
              <a:ext uri="{FF2B5EF4-FFF2-40B4-BE49-F238E27FC236}">
                <a16:creationId xmlns:a16="http://schemas.microsoft.com/office/drawing/2014/main" id="{043643C7-569C-B151-6113-C0BA17333F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246" y="-1173649"/>
            <a:ext cx="4616698" cy="461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B43F333-A18C-55F6-DCBD-F85D8B5CD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944" y="4703533"/>
            <a:ext cx="2112313" cy="19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534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63C3-457E-3B34-3753-456A7EDC5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F642A-E8A0-B533-CD97-BE22B7FED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12" y="1825624"/>
            <a:ext cx="8901866" cy="48466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i="0" dirty="0">
                <a:effectLst/>
                <a:latin typeface="Calibri" panose="020F0502020204030204" pitchFamily="34" charset="0"/>
              </a:rPr>
              <a:t>ASG Signage Proposal Identifying Safe Spaces </a:t>
            </a:r>
          </a:p>
          <a:p>
            <a:pPr marL="0" indent="0">
              <a:buNone/>
            </a:pPr>
            <a:r>
              <a:rPr lang="en-US" sz="2800" b="1" dirty="0">
                <a:latin typeface="Calibri" panose="020F0502020204030204" pitchFamily="34" charset="0"/>
              </a:rPr>
              <a:t>	Faculty support of ASG Proposal</a:t>
            </a:r>
            <a:endParaRPr lang="en-US" sz="2800" b="1" dirty="0"/>
          </a:p>
          <a:p>
            <a:pPr marL="0" indent="0">
              <a:buNone/>
            </a:pPr>
            <a:r>
              <a:rPr lang="en-US" sz="3200" dirty="0"/>
              <a:t>	</a:t>
            </a:r>
          </a:p>
          <a:p>
            <a:pPr marL="0" indent="0">
              <a:buNone/>
            </a:pPr>
            <a:r>
              <a:rPr lang="en-US" sz="3200" b="1" dirty="0"/>
              <a:t>Recommendation Senate Funds ASG</a:t>
            </a:r>
          </a:p>
          <a:p>
            <a:pPr marL="0" indent="0">
              <a:buNone/>
            </a:pPr>
            <a:r>
              <a:rPr lang="en-US" sz="2800" dirty="0"/>
              <a:t>https://forms.office.com/r/58uSx8mJzm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9EE84-F8CD-A32A-7B47-5D237EB61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9010A1-E504-5322-5D17-5CA5199C17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12" y="185738"/>
            <a:ext cx="7478420" cy="138624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Picture 7" descr="A qr code on a rectangular white background&#10;&#10;AI-generated content may be incorrect.">
            <a:extLst>
              <a:ext uri="{FF2B5EF4-FFF2-40B4-BE49-F238E27FC236}">
                <a16:creationId xmlns:a16="http://schemas.microsoft.com/office/drawing/2014/main" id="{B26505FD-D682-6F7F-AA49-EE285AAD1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300" y="4066221"/>
            <a:ext cx="2606040" cy="260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864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300F8-800F-6A55-8406-192B5A47FB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12F5-BC13-BBD8-BACA-23B85B180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682" y="365127"/>
            <a:ext cx="6426668" cy="1097914"/>
          </a:xfrm>
        </p:spPr>
        <p:txBody>
          <a:bodyPr>
            <a:normAutofit fontScale="90000"/>
          </a:bodyPr>
          <a:lstStyle/>
          <a:p>
            <a:r>
              <a:rPr lang="en-US"/>
              <a:t>REMINDER: Roster Verification through Self Service – Pilot – Summer 2025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DF1105-B770-3D6C-BEDA-CC782AE2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4</a:t>
            </a:fld>
            <a:endParaRPr lang="en-US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F56A5E-AFBE-0BD6-54E5-DFCDC0DAA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89" y="65422"/>
            <a:ext cx="1647757" cy="1504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AA663-E5C4-8DD3-57C7-DA04B65EF238}"/>
              </a:ext>
            </a:extLst>
          </p:cNvPr>
          <p:cNvSpPr txBox="1"/>
          <p:nvPr/>
        </p:nvSpPr>
        <p:spPr>
          <a:xfrm>
            <a:off x="197318" y="1908729"/>
            <a:ext cx="8244038" cy="522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 b="0" i="0">
                <a:solidFill>
                  <a:srgbClr val="001D35"/>
                </a:solidFill>
                <a:effectLst/>
                <a:latin typeface="Abadi" panose="020B0604020104020204" pitchFamily="34" charset="0"/>
              </a:rPr>
              <a:t>Census verifications of rosters are required by the California Education Code and are crucial for determining state funding for the college. 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</a:rPr>
              <a:t>Email alert prior to Census Date with Due Date for Roster Verification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</a:rPr>
              <a:t>Self Service: Review Roster, drop no-shows or those not attending, and confirm roster is accurate by Due Date. 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2000">
              <a:solidFill>
                <a:srgbClr val="545D7E"/>
              </a:solidFill>
              <a:latin typeface="Google Sans"/>
              <a:hlinkClick r:id="rId3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  <a:hlinkClick r:id="rId3"/>
              </a:rPr>
              <a:t>Census Verification in Self-Service</a:t>
            </a:r>
            <a:r>
              <a:rPr lang="en-US" sz="2000">
                <a:solidFill>
                  <a:srgbClr val="545D7E"/>
                </a:solidFill>
                <a:latin typeface="Google Sans"/>
              </a:rPr>
              <a:t>	(video)</a:t>
            </a:r>
          </a:p>
          <a:p>
            <a:pPr>
              <a:spcBef>
                <a:spcPts val="750"/>
              </a:spcBef>
              <a:spcAft>
                <a:spcPts val="600"/>
              </a:spcAft>
            </a:pPr>
            <a:r>
              <a:rPr lang="en-US" sz="2000" i="0">
                <a:solidFill>
                  <a:srgbClr val="0F172A"/>
                </a:solidFill>
                <a:effectLst/>
                <a:latin typeface="Public Sans"/>
                <a:hlinkClick r:id="rId4"/>
              </a:rPr>
              <a:t>Faculty Guide - Certifying Census Roster on Self-Service</a:t>
            </a:r>
            <a:r>
              <a:rPr lang="en-US" sz="2000" i="0">
                <a:solidFill>
                  <a:srgbClr val="0F172A"/>
                </a:solidFill>
                <a:effectLst/>
                <a:latin typeface="Public Sans"/>
              </a:rPr>
              <a:t> (written directions with images)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</a:rPr>
              <a:t>				Will be shared out to all faculty and deans</a:t>
            </a:r>
          </a:p>
          <a:p>
            <a:pPr algn="l">
              <a:spcBef>
                <a:spcPts val="750"/>
              </a:spcBef>
              <a:spcAft>
                <a:spcPts val="600"/>
              </a:spcAft>
            </a:pPr>
            <a:r>
              <a:rPr lang="en-US" sz="2000">
                <a:solidFill>
                  <a:srgbClr val="545D7E"/>
                </a:solidFill>
                <a:latin typeface="Google Sans"/>
              </a:rPr>
              <a:t>				</a:t>
            </a:r>
            <a:endParaRPr lang="en-US" sz="2000">
              <a:solidFill>
                <a:srgbClr val="001D35"/>
              </a:solidFill>
              <a:latin typeface="Abadi" panose="020B0604020104020204" pitchFamily="34" charset="0"/>
            </a:endParaRPr>
          </a:p>
          <a:p>
            <a:pPr algn="l">
              <a:spcBef>
                <a:spcPts val="750"/>
              </a:spcBef>
              <a:spcAft>
                <a:spcPts val="600"/>
              </a:spcAft>
            </a:pPr>
            <a:endParaRPr lang="en-US" sz="2000" b="0" i="0">
              <a:solidFill>
                <a:srgbClr val="001D35"/>
              </a:solidFill>
              <a:effectLst/>
              <a:latin typeface="Abadi" panose="020B0604020104020204" pitchFamily="34" charset="0"/>
            </a:endParaRPr>
          </a:p>
        </p:txBody>
      </p:sp>
      <p:pic>
        <p:nvPicPr>
          <p:cNvPr id="5" name="Picture 4" descr="A qr code with a dinosaur&#10;&#10;AI-generated content may be incorrect.">
            <a:extLst>
              <a:ext uri="{FF2B5EF4-FFF2-40B4-BE49-F238E27FC236}">
                <a16:creationId xmlns:a16="http://schemas.microsoft.com/office/drawing/2014/main" id="{E9BA811F-12D6-A5B2-2B20-886B175CB29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2218" y="5358314"/>
            <a:ext cx="1297556" cy="1297556"/>
          </a:xfrm>
          <a:prstGeom prst="rect">
            <a:avLst/>
          </a:prstGeom>
        </p:spPr>
      </p:pic>
      <p:pic>
        <p:nvPicPr>
          <p:cNvPr id="8" name="Picture 7" descr="A qr code with a chicken&#10;&#10;AI-generated content may be incorrect.">
            <a:extLst>
              <a:ext uri="{FF2B5EF4-FFF2-40B4-BE49-F238E27FC236}">
                <a16:creationId xmlns:a16="http://schemas.microsoft.com/office/drawing/2014/main" id="{5A30383B-D74F-6174-3A52-D5082547991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07" y="3679258"/>
            <a:ext cx="1277753" cy="1277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63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A2585-4601-33A8-8D33-7FDB6B16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Request from Thrive Center for Syllabus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123B3-838F-1FCC-3331-7F6ABA0886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57AD2-AE11-89C4-095F-45C83C964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5</a:t>
            </a:fld>
            <a:endParaRPr lang="en-US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E9F8F19-0839-2D3D-29C2-62CC75882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2" y="1825625"/>
            <a:ext cx="9100320" cy="405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91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9D0C-D949-52FE-872A-F1948094F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6684C-B8E4-0C3C-3DB6-A2F6781A6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51085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 dirty="0"/>
              <a:t>District Office Resource Requests – Action Item: May 28</a:t>
            </a:r>
            <a:r>
              <a:rPr lang="en-US" b="1" baseline="30000" dirty="0"/>
              <a:t>th</a:t>
            </a:r>
            <a:r>
              <a:rPr lang="en-US" b="1" dirty="0"/>
              <a:t> POE </a:t>
            </a:r>
            <a:r>
              <a:rPr lang="en-US" sz="1800" i="0" dirty="0">
                <a:solidFill>
                  <a:srgbClr val="000000"/>
                </a:solidFill>
                <a:effectLst/>
              </a:rPr>
              <a:t>	1. Facilities Planning: Admin Clerk: $113,338</a:t>
            </a:r>
            <a:endParaRPr lang="en-US" i="0" dirty="0">
              <a:solidFill>
                <a:srgbClr val="000000"/>
              </a:solidFill>
              <a:effectLst/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</a:rPr>
              <a:t>	2. Facilities Planning: Facilities Specialist: $152,819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i="0" dirty="0">
                <a:solidFill>
                  <a:srgbClr val="000000"/>
                </a:solidFill>
                <a:effectLst/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3. </a:t>
            </a: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</a:rPr>
              <a:t>Senior District Safety Officer (armed) – 2 positions: $254,302</a:t>
            </a:r>
            <a:endParaRPr lang="en-US" sz="1800" i="0" dirty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b="1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Human Resources</a:t>
            </a:r>
            <a:endParaRPr lang="en-US" sz="1800" b="1" i="0" dirty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	</a:t>
            </a:r>
            <a:r>
              <a:rPr lang="en-US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1. Director of Human Resources: $279, 337</a:t>
            </a:r>
            <a:endParaRPr lang="en-US" sz="1800">
              <a:solidFill>
                <a:schemeClr val="tx1">
                  <a:lumMod val="95000"/>
                  <a:lumOff val="5000"/>
                </a:schemeClr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</a:rPr>
              <a:t>	2. Principal HR Analyst: $208, 131</a:t>
            </a:r>
            <a:endParaRPr lang="en-US" sz="1800" i="0" dirty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Educational Services</a:t>
            </a:r>
            <a:endParaRPr lang="en-US" sz="18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	</a:t>
            </a:r>
            <a:r>
              <a:rPr lang="en-US" sz="1800" dirty="0">
                <a:solidFill>
                  <a:srgbClr val="000000"/>
                </a:solidFill>
              </a:rPr>
              <a:t>1.</a:t>
            </a:r>
            <a:r>
              <a:rPr lang="en-US" sz="1800" b="1" dirty="0">
                <a:solidFill>
                  <a:srgbClr val="000000"/>
                </a:solidFill>
              </a:rPr>
              <a:t> </a:t>
            </a:r>
            <a:r>
              <a:rPr lang="en-US" sz="1800" dirty="0">
                <a:solidFill>
                  <a:srgbClr val="000000"/>
                </a:solidFill>
              </a:rPr>
              <a:t>District PIO: Communications Specialist: $113, 553</a:t>
            </a:r>
            <a:endParaRPr lang="en-US" sz="1800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rgbClr val="000000"/>
                </a:solidFill>
              </a:rPr>
              <a:t>ITS</a:t>
            </a:r>
            <a:endParaRPr lang="en-US" sz="1800" b="1" dirty="0">
              <a:solidFill>
                <a:srgbClr val="000000"/>
              </a:solidFill>
              <a:ea typeface="Calibri"/>
              <a:cs typeface="Calibri"/>
            </a:endParaRPr>
          </a:p>
          <a:p>
            <a:pPr marL="1028700" lvl="2" indent="-342900">
              <a:buAutoNum type="arabicPeriod"/>
            </a:pPr>
            <a:r>
              <a:rPr lang="en-US" sz="180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Technical Specialist I: $127, 682</a:t>
            </a:r>
            <a:endParaRPr lang="en-US" sz="1800" i="0" dirty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1028700" lvl="2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</a:rPr>
              <a:t>Applications Specialist IV: $208, 940</a:t>
            </a:r>
            <a:endParaRPr lang="en-US" sz="1800" dirty="0">
              <a:solidFill>
                <a:srgbClr val="000000"/>
              </a:solidFill>
              <a:highlight>
                <a:srgbClr val="FFFF00"/>
              </a:highlight>
              <a:ea typeface="Calibri"/>
              <a:cs typeface="Calibri"/>
            </a:endParaRPr>
          </a:p>
          <a:p>
            <a:pPr marL="1028700" lvl="2" indent="-342900">
              <a:buAutoNum type="arabicPeriod"/>
            </a:pPr>
            <a:r>
              <a:rPr lang="en-US" sz="1800" i="0" dirty="0"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Help Desk Analyst: $127, 682</a:t>
            </a:r>
            <a:endParaRPr lang="en-US" sz="1800" i="0" dirty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1028700" lvl="2" indent="-342900">
              <a:buAutoNum type="arabicPeriod"/>
            </a:pPr>
            <a:r>
              <a:rPr lang="en-US" sz="1800" dirty="0">
                <a:solidFill>
                  <a:srgbClr val="000000"/>
                </a:solidFill>
                <a:highlight>
                  <a:srgbClr val="FFFF00"/>
                </a:highlight>
              </a:rPr>
              <a:t>ITS Technical Supervisor: $98, 182</a:t>
            </a:r>
            <a:endParaRPr lang="en-US" sz="1800" i="0" dirty="0">
              <a:solidFill>
                <a:srgbClr val="000000"/>
              </a:solidFill>
              <a:effectLst/>
              <a:highlight>
                <a:srgbClr val="FFFF00"/>
              </a:highlight>
              <a:ea typeface="Calibri"/>
              <a:cs typeface="Calibri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340514-AA1E-958C-DCB0-EB1155BAB0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0016E-99F8-9347-A961-82CC4417FFA5}" type="slidenum">
              <a:rPr lang="en-US" altLang="en-US" smtClean="0"/>
              <a:pPr/>
              <a:t>6</a:t>
            </a:fld>
            <a:endParaRPr lang="en-US" alt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3280CF-8454-B068-B610-0B630B0A4A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21" y="259995"/>
            <a:ext cx="7165896" cy="132831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E64AD-09D1-C529-D62C-EB919885250B}"/>
              </a:ext>
            </a:extLst>
          </p:cNvPr>
          <p:cNvSpPr txBox="1"/>
          <p:nvPr/>
        </p:nvSpPr>
        <p:spPr>
          <a:xfrm>
            <a:off x="6497053" y="5759751"/>
            <a:ext cx="2401503" cy="923330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C00000"/>
                </a:solidFill>
              </a:rPr>
              <a:t>Total Cost of all Positions (on-going):</a:t>
            </a:r>
          </a:p>
          <a:p>
            <a:r>
              <a:rPr lang="en-US" b="1">
                <a:solidFill>
                  <a:srgbClr val="C00000"/>
                </a:solidFill>
              </a:rPr>
              <a:t>$1,682,966 </a:t>
            </a:r>
          </a:p>
        </p:txBody>
      </p:sp>
    </p:spTree>
    <p:extLst>
      <p:ext uri="{BB962C8B-B14F-4D97-AF65-F5344CB8AC3E}">
        <p14:creationId xmlns:p14="http://schemas.microsoft.com/office/powerpoint/2010/main" val="296559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HNYXMCCMVK3K-464-1190</_dlc_DocId>
    <_dlc_DocIdUrl xmlns="431189f8-a51b-453f-9f0c-3a0b3b65b12f">
      <Url>https://www.sac.edu/President/AcademicSenate/_layouts/15/DocIdRedir.aspx?ID=HNYXMCCMVK3K-464-1190</Url>
      <Description>HNYXMCCMVK3K-464-1190</Description>
    </_dlc_DocIdUrl>
  </documentManagement>
</p:properties>
</file>

<file path=customXml/item5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68CEDA44-5DB9-4425-86FF-2A3C217BF519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B8CC7EEE-9E7B-4835-9F57-9938075EA0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FFB36C-7C32-47F3-87E0-052FCB213160}"/>
</file>

<file path=customXml/itemProps4.xml><?xml version="1.0" encoding="utf-8"?>
<ds:datastoreItem xmlns:ds="http://schemas.openxmlformats.org/officeDocument/2006/customXml" ds:itemID="{F4FB23BE-91B5-4DD0-812C-804A09DCC178}">
  <ds:schemaRefs>
    <ds:schemaRef ds:uri="12292255-f18b-4d92-9e60-ebc7b63bbd6b"/>
    <ds:schemaRef ds:uri="1acb9adc-ec33-475f-8130-c1c307b91901"/>
    <ds:schemaRef ds:uri="84eaf8b6-4fa8-466e-9258-0c466e5b7ff4"/>
    <ds:schemaRef ds:uri="de329b96-840b-45f8-b7b1-12b37abf8b1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5.xml><?xml version="1.0" encoding="utf-8"?>
<ds:datastoreItem xmlns:ds="http://schemas.openxmlformats.org/officeDocument/2006/customXml" ds:itemID="{6537CBF6-0CBC-428A-B2A3-F73AFBCA9719}"/>
</file>

<file path=docMetadata/LabelInfo.xml><?xml version="1.0" encoding="utf-8"?>
<clbl:labelList xmlns:clbl="http://schemas.microsoft.com/office/2020/mipLabelMetadata">
  <clbl:label id="{a8040095-716d-4e49-b783-b5f746eea8b3}" enabled="0" method="" siteId="{a8040095-716d-4e49-b783-b5f746eea8b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345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Abadi</vt:lpstr>
      <vt:lpstr>ADLaM Display</vt:lpstr>
      <vt:lpstr>Arial</vt:lpstr>
      <vt:lpstr>Calibri</vt:lpstr>
      <vt:lpstr>Calibri Light</vt:lpstr>
      <vt:lpstr>Eras Demi ITC</vt:lpstr>
      <vt:lpstr>Google Sans</vt:lpstr>
      <vt:lpstr>Modern Love Grunge</vt:lpstr>
      <vt:lpstr>Public Sans</vt:lpstr>
      <vt:lpstr>Office Theme</vt:lpstr>
      <vt:lpstr>PowerPoint Presentation</vt:lpstr>
      <vt:lpstr>PowerPoint Presentation</vt:lpstr>
      <vt:lpstr>PowerPoint Presentation</vt:lpstr>
      <vt:lpstr>REMINDER: Roster Verification through Self Service – Pilot – Summer 2025</vt:lpstr>
      <vt:lpstr>Request from Thrive Center for Syllabus Statement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Kymberly Spector</dc:creator>
  <cp:lastModifiedBy>Claire Coyne</cp:lastModifiedBy>
  <cp:revision>14</cp:revision>
  <cp:lastPrinted>2023-10-10T19:17:11Z</cp:lastPrinted>
  <dcterms:created xsi:type="dcterms:W3CDTF">2015-01-16T04:28:57Z</dcterms:created>
  <dcterms:modified xsi:type="dcterms:W3CDTF">2025-05-27T22:06:37Z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12078600-2f6d-4941-bc8d-0c17a6494c1b</vt:lpwstr>
  </property>
  <property fmtid="{D5CDD505-2E9C-101B-9397-08002B2CF9AE}" pid="4" name="_dlc_DocId">
    <vt:lpwstr>HNYXMCCMVK3K-1637-14</vt:lpwstr>
  </property>
  <property fmtid="{D5CDD505-2E9C-101B-9397-08002B2CF9AE}" pid="5" name="_dlc_DocIdUrl">
    <vt:lpwstr>http://sac.edu/PublicAffairs/Graphics/_layouts/15/DocIdRedir.aspx?ID=HNYXMCCMVK3K-1637-14, HNYXMCCMVK3K-1637-14</vt:lpwstr>
  </property>
  <property fmtid="{D5CDD505-2E9C-101B-9397-08002B2CF9AE}" pid="6" name="MediaServiceImageTags">
    <vt:lpwstr/>
  </property>
</Properties>
</file>