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8" r:id="rId2"/>
    <p:sldId id="289" r:id="rId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136" d="100"/>
          <a:sy n="136" d="100"/>
        </p:scale>
        <p:origin x="96" y="-7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1.xml"/><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11" Type="http://schemas.openxmlformats.org/officeDocument/2006/relationships/customXml" Target="../customXml/item4.xml"/><Relationship Id="rId5" Type="http://schemas.openxmlformats.org/officeDocument/2006/relationships/viewProps" Target="viewProps.xml"/><Relationship Id="rId10" Type="http://schemas.openxmlformats.org/officeDocument/2006/relationships/customXml" Target="../customXml/item3.xml"/><Relationship Id="rId4" Type="http://schemas.openxmlformats.org/officeDocument/2006/relationships/presProps" Target="presProps.xml"/><Relationship Id="rId9" Type="http://schemas.openxmlformats.org/officeDocument/2006/relationships/customXml" Target="../customXml/item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D56268A4-B555-72BE-6160-318763ECAA67}"/>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7" name="Rectangle 6">
            <a:extLst>
              <a:ext uri="{FF2B5EF4-FFF2-40B4-BE49-F238E27FC236}">
                <a16:creationId xmlns:a16="http://schemas.microsoft.com/office/drawing/2014/main" id="{12D44DBA-D665-923B-A38C-C68A9C039EA9}"/>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2E8C189B-2E00-67DA-E342-3440F5EBB4CE}"/>
              </a:ext>
            </a:extLst>
          </p:cNvPr>
          <p:cNvSpPr>
            <a:spLocks noGrp="1"/>
          </p:cNvSpPr>
          <p:nvPr>
            <p:ph type="ctrTitle" hasCustomPrompt="1"/>
          </p:nvPr>
        </p:nvSpPr>
        <p:spPr>
          <a:xfrm>
            <a:off x="1524000" y="2286000"/>
            <a:ext cx="9144000" cy="2286000"/>
          </a:xfrm>
        </p:spPr>
        <p:txBody>
          <a:bodyPr anchor="ctr" anchorCtr="0">
            <a:noAutofit/>
          </a:bodyPr>
          <a:lstStyle>
            <a:lvl1pPr algn="ctr">
              <a:defRPr sz="4400"/>
            </a:lvl1pPr>
          </a:lstStyle>
          <a:p>
            <a:r>
              <a:rPr lang="en-US" dirty="0"/>
              <a:t>Click to add title</a:t>
            </a:r>
          </a:p>
        </p:txBody>
      </p:sp>
    </p:spTree>
    <p:extLst>
      <p:ext uri="{BB962C8B-B14F-4D97-AF65-F5344CB8AC3E}">
        <p14:creationId xmlns:p14="http://schemas.microsoft.com/office/powerpoint/2010/main" val="400114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table">
    <p:spTree>
      <p:nvGrpSpPr>
        <p:cNvPr id="1" name=""/>
        <p:cNvGrpSpPr/>
        <p:nvPr/>
      </p:nvGrpSpPr>
      <p:grpSpPr>
        <a:xfrm>
          <a:off x="0" y="0"/>
          <a:ext cx="0" cy="0"/>
          <a:chOff x="0" y="0"/>
          <a:chExt cx="0" cy="0"/>
        </a:xfrm>
      </p:grpSpPr>
      <p:pic>
        <p:nvPicPr>
          <p:cNvPr id="4" name="Picture Placeholder 64">
            <a:extLst>
              <a:ext uri="{FF2B5EF4-FFF2-40B4-BE49-F238E27FC236}">
                <a16:creationId xmlns:a16="http://schemas.microsoft.com/office/drawing/2014/main" id="{7C62E1FE-8CAE-1FE1-6A91-DFE7F1D87083}"/>
              </a:ext>
              <a:ext uri="{C183D7F6-B498-43B3-948B-1728B52AA6E4}">
                <adec:decorative xmlns:adec="http://schemas.microsoft.com/office/drawing/2017/decorative" val="1"/>
              </a:ext>
            </a:extLst>
          </p:cNvPr>
          <p:cNvPicPr>
            <a:picLocks noChangeAspect="1"/>
          </p:cNvPicPr>
          <p:nvPr userDrawn="1"/>
        </p:nvPicPr>
        <p:blipFill rotWithShape="1">
          <a:blip r:embed="rId2">
            <a:alphaModFix amt="44000"/>
            <a:extLst>
              <a:ext uri="{28A0092B-C50C-407E-A947-70E740481C1C}">
                <a14:useLocalDpi xmlns:a14="http://schemas.microsoft.com/office/drawing/2010/main"/>
              </a:ext>
            </a:extLst>
          </a:blip>
          <a:srcRect/>
          <a:stretch/>
        </p:blipFill>
        <p:spPr>
          <a:xfrm rot="10800000">
            <a:off x="0" y="0"/>
            <a:ext cx="12188825" cy="6858000"/>
          </a:xfrm>
          <a:prstGeom prst="rect">
            <a:avLst/>
          </a:prstGeom>
          <a:solidFill>
            <a:schemeClr val="accent1"/>
          </a:solidFill>
        </p:spPr>
      </p:pic>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266219"/>
            <a:ext cx="10389243" cy="1424470"/>
          </a:xfrm>
        </p:spPr>
        <p:txBody>
          <a:bodyPr anchor="ctr" anchorCtr="0">
            <a:noAutofit/>
          </a:bodyPr>
          <a:lstStyle>
            <a:lvl1pPr>
              <a:defRPr sz="3600"/>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0" y="1779325"/>
            <a:ext cx="3490732" cy="4297680"/>
          </a:xfrm>
        </p:spPr>
        <p:txBody>
          <a:bodyPr tIns="274320">
            <a:normAutofit/>
          </a:bodyPr>
          <a:lstStyle>
            <a:lvl1pPr marL="0" indent="0">
              <a:spcBef>
                <a:spcPts val="1000"/>
              </a:spcBef>
              <a:spcAft>
                <a:spcPts val="1000"/>
              </a:spcAft>
              <a:buNone/>
              <a:defRPr sz="1800"/>
            </a:lvl1pPr>
            <a:lvl2pPr marL="228600" indent="0">
              <a:spcBef>
                <a:spcPts val="1000"/>
              </a:spcBef>
              <a:spcAft>
                <a:spcPts val="1000"/>
              </a:spcAft>
              <a:buNone/>
              <a:defRPr sz="1800"/>
            </a:lvl2pPr>
            <a:lvl3pPr marL="685800" indent="0">
              <a:spcBef>
                <a:spcPts val="1000"/>
              </a:spcBef>
              <a:spcAft>
                <a:spcPts val="1000"/>
              </a:spcAft>
              <a:buNone/>
              <a:defRPr sz="1800"/>
            </a:lvl3pPr>
            <a:lvl4pPr marL="1143000" indent="0">
              <a:spcBef>
                <a:spcPts val="1000"/>
              </a:spcBef>
              <a:spcAft>
                <a:spcPts val="1000"/>
              </a:spcAft>
              <a:buNone/>
              <a:defRPr sz="1800"/>
            </a:lvl4pPr>
            <a:lvl5pPr marL="1600200" indent="0">
              <a:spcBef>
                <a:spcPts val="1000"/>
              </a:spcBef>
              <a:spcAft>
                <a:spcPts val="1000"/>
              </a:spcAft>
              <a:buNone/>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able Placeholder 7">
            <a:extLst>
              <a:ext uri="{FF2B5EF4-FFF2-40B4-BE49-F238E27FC236}">
                <a16:creationId xmlns:a16="http://schemas.microsoft.com/office/drawing/2014/main" id="{423FEB60-8FB5-7F10-EDD7-8AB4B3139EF6}"/>
              </a:ext>
            </a:extLst>
          </p:cNvPr>
          <p:cNvSpPr>
            <a:spLocks noGrp="1"/>
          </p:cNvSpPr>
          <p:nvPr>
            <p:ph type="tbl" sz="quarter" idx="13"/>
          </p:nvPr>
        </p:nvSpPr>
        <p:spPr>
          <a:xfrm>
            <a:off x="4502552" y="1779325"/>
            <a:ext cx="6724891" cy="4297680"/>
          </a:xfrm>
        </p:spPr>
        <p:txBody>
          <a:bodyPr/>
          <a:lstStyle/>
          <a:p>
            <a:r>
              <a:rPr lang="en-US"/>
              <a:t>Click icon to add table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5/27/2025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522878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3">
    <p:spTree>
      <p:nvGrpSpPr>
        <p:cNvPr id="1" name=""/>
        <p:cNvGrpSpPr/>
        <p:nvPr/>
      </p:nvGrpSpPr>
      <p:grpSpPr>
        <a:xfrm>
          <a:off x="0" y="0"/>
          <a:ext cx="0" cy="0"/>
          <a:chOff x="0" y="0"/>
          <a:chExt cx="0" cy="0"/>
        </a:xfrm>
      </p:grpSpPr>
      <p:pic>
        <p:nvPicPr>
          <p:cNvPr id="8" name="Picture Placeholder 17">
            <a:extLst>
              <a:ext uri="{FF2B5EF4-FFF2-40B4-BE49-F238E27FC236}">
                <a16:creationId xmlns:a16="http://schemas.microsoft.com/office/drawing/2014/main" id="{32B61A96-5F36-8895-B920-FC12FD76DC53}"/>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
        <p:nvSpPr>
          <p:cNvPr id="9" name="Rectangle 8">
            <a:extLst>
              <a:ext uri="{FF2B5EF4-FFF2-40B4-BE49-F238E27FC236}">
                <a16:creationId xmlns:a16="http://schemas.microsoft.com/office/drawing/2014/main" id="{8774BC39-6D56-474E-28BE-99260516AB0C}"/>
              </a:ext>
              <a:ext uri="{C183D7F6-B498-43B3-948B-1728B52AA6E4}">
                <adec:decorative xmlns:adec="http://schemas.microsoft.com/office/drawing/2017/decorative" val="1"/>
              </a:ext>
            </a:extLst>
          </p:cNvPr>
          <p:cNvSpPr/>
          <p:nvPr userDrawn="1"/>
        </p:nvSpPr>
        <p:spPr>
          <a:xfrm>
            <a:off x="914400" y="777240"/>
            <a:ext cx="10361676"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073070" y="914400"/>
            <a:ext cx="10045861" cy="1146680"/>
          </a:xfrm>
        </p:spPr>
        <p:txBody>
          <a:bodyPr anchor="b" anchorCtr="0">
            <a:noAutofit/>
          </a:bodyPr>
          <a:lstStyle>
            <a:lvl1pPr algn="ctr">
              <a:defRPr sz="3600"/>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1423687" y="2288614"/>
            <a:ext cx="5382228" cy="3475578"/>
          </a:xfrm>
        </p:spPr>
        <p:txBody>
          <a:bodyPr>
            <a:normAutofit/>
          </a:bodyPr>
          <a:lstStyle>
            <a:lvl1pPr marL="0" indent="0">
              <a:spcBef>
                <a:spcPts val="1000"/>
              </a:spcBef>
              <a:spcAft>
                <a:spcPts val="0"/>
              </a:spcAft>
              <a:buNone/>
              <a:defRPr sz="1800"/>
            </a:lvl1pPr>
            <a:lvl2pPr marL="685800">
              <a:spcBef>
                <a:spcPts val="600"/>
              </a:spcBef>
              <a:spcAft>
                <a:spcPts val="600"/>
              </a:spcAft>
              <a:defRPr sz="1800"/>
            </a:lvl2pPr>
            <a:lvl3pPr marL="1143000">
              <a:spcBef>
                <a:spcPts val="600"/>
              </a:spcBef>
              <a:spcAft>
                <a:spcPts val="600"/>
              </a:spcAft>
              <a:defRPr sz="1800"/>
            </a:lvl3pPr>
            <a:lvl4pPr marL="1600200">
              <a:spcBef>
                <a:spcPts val="600"/>
              </a:spcBef>
              <a:spcAft>
                <a:spcPts val="600"/>
              </a:spcAft>
              <a:defRPr sz="1800"/>
            </a:lvl4pPr>
            <a:lvl5pPr marL="20574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2DFB03A-367B-9ADA-8071-E22871EC115F}"/>
              </a:ext>
            </a:extLst>
          </p:cNvPr>
          <p:cNvSpPr>
            <a:spLocks noGrp="1"/>
          </p:cNvSpPr>
          <p:nvPr>
            <p:ph sz="half" idx="2" hasCustomPrompt="1"/>
          </p:nvPr>
        </p:nvSpPr>
        <p:spPr>
          <a:xfrm>
            <a:off x="7451790" y="2288614"/>
            <a:ext cx="3108960" cy="3475578"/>
          </a:xfrm>
        </p:spPr>
        <p:txBody>
          <a:bodyPr tIns="91440">
            <a:normAutofit/>
          </a:bodyPr>
          <a:lstStyle>
            <a:lvl1pPr marL="0" indent="0">
              <a:lnSpc>
                <a:spcPct val="150000"/>
              </a:lnSpc>
              <a:spcBef>
                <a:spcPts val="1000"/>
              </a:spcBef>
              <a:spcAft>
                <a:spcPts val="600"/>
              </a:spcAft>
              <a:buNone/>
              <a:defRPr sz="1800"/>
            </a:lvl1pPr>
            <a:lvl2pPr marL="228600" indent="0">
              <a:lnSpc>
                <a:spcPct val="100000"/>
              </a:lnSpc>
              <a:spcBef>
                <a:spcPts val="1000"/>
              </a:spcBef>
              <a:spcAft>
                <a:spcPts val="600"/>
              </a:spcAft>
              <a:buNone/>
              <a:defRPr sz="1800"/>
            </a:lvl2pPr>
            <a:lvl3pPr marL="685800" indent="0">
              <a:lnSpc>
                <a:spcPct val="100000"/>
              </a:lnSpc>
              <a:spcBef>
                <a:spcPts val="1000"/>
              </a:spcBef>
              <a:spcAft>
                <a:spcPts val="600"/>
              </a:spcAft>
              <a:buNone/>
              <a:defRPr sz="1800"/>
            </a:lvl3pPr>
            <a:lvl4pPr marL="1143000" indent="0">
              <a:lnSpc>
                <a:spcPct val="100000"/>
              </a:lnSpc>
              <a:spcBef>
                <a:spcPts val="1000"/>
              </a:spcBef>
              <a:spcAft>
                <a:spcPts val="600"/>
              </a:spcAft>
              <a:buNone/>
              <a:defRPr sz="1800"/>
            </a:lvl4pPr>
            <a:lvl5pPr marL="1600200" indent="0">
              <a:lnSpc>
                <a:spcPct val="100000"/>
              </a:lnSpc>
              <a:spcBef>
                <a:spcPts val="1000"/>
              </a:spcBef>
              <a:spcAft>
                <a:spcPts val="600"/>
              </a:spcAft>
              <a:buNone/>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5/27/2025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3648708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3" name="Picture Placeholder 64">
            <a:extLst>
              <a:ext uri="{FF2B5EF4-FFF2-40B4-BE49-F238E27FC236}">
                <a16:creationId xmlns:a16="http://schemas.microsoft.com/office/drawing/2014/main" id="{55E792AE-CF37-9DD8-2703-49480775F029}"/>
              </a:ext>
              <a:ext uri="{C183D7F6-B498-43B3-948B-1728B52AA6E4}">
                <adec:decorative xmlns:adec="http://schemas.microsoft.com/office/drawing/2017/decorative" val="1"/>
              </a:ext>
            </a:extLst>
          </p:cNvPr>
          <p:cNvPicPr>
            <a:picLocks noChangeAspect="1"/>
          </p:cNvPicPr>
          <p:nvPr userDrawn="1"/>
        </p:nvPicPr>
        <p:blipFill rotWithShape="1">
          <a:blip r:embed="rId2">
            <a:alphaModFix amt="44000"/>
            <a:extLst>
              <a:ext uri="{28A0092B-C50C-407E-A947-70E740481C1C}">
                <a14:useLocalDpi xmlns:a14="http://schemas.microsoft.com/office/drawing/2010/main"/>
              </a:ext>
            </a:extLst>
          </a:blip>
          <a:srcRect/>
          <a:stretch/>
        </p:blipFill>
        <p:spPr>
          <a:xfrm rot="10800000">
            <a:off x="0" y="0"/>
            <a:ext cx="12188825" cy="6858000"/>
          </a:xfrm>
          <a:prstGeom prst="rect">
            <a:avLst/>
          </a:prstGeom>
          <a:solidFill>
            <a:schemeClr val="accent1"/>
          </a:solidFill>
        </p:spPr>
      </p:pic>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838200" y="133629"/>
            <a:ext cx="10515600" cy="1325563"/>
          </a:xfrm>
        </p:spPr>
        <p:txBody>
          <a:bodyPr anchor="b" anchorCtr="0">
            <a:noAutofit/>
          </a:bodyPr>
          <a:lstStyle>
            <a:lvl1pPr>
              <a:defRPr sz="3600"/>
            </a:lvl1pPr>
          </a:lstStyle>
          <a:p>
            <a:r>
              <a:rPr lang="en-US" dirty="0"/>
              <a:t>Click to add title</a:t>
            </a:r>
          </a:p>
        </p:txBody>
      </p:sp>
      <p:sp>
        <p:nvSpPr>
          <p:cNvPr id="8" name="Table Placeholder 7">
            <a:extLst>
              <a:ext uri="{FF2B5EF4-FFF2-40B4-BE49-F238E27FC236}">
                <a16:creationId xmlns:a16="http://schemas.microsoft.com/office/drawing/2014/main" id="{0CEAFE70-86D3-8690-31CA-F9A1FBA494D0}"/>
              </a:ext>
            </a:extLst>
          </p:cNvPr>
          <p:cNvSpPr>
            <a:spLocks noGrp="1"/>
          </p:cNvSpPr>
          <p:nvPr>
            <p:ph type="tbl" sz="quarter" idx="13"/>
          </p:nvPr>
        </p:nvSpPr>
        <p:spPr>
          <a:xfrm>
            <a:off x="914400" y="1779325"/>
            <a:ext cx="10361676" cy="4297680"/>
          </a:xfrm>
        </p:spPr>
        <p:txBody>
          <a:bodyPr/>
          <a:lstStyle>
            <a:lvl1pPr>
              <a:defRPr/>
            </a:lvl1pPr>
          </a:lstStyle>
          <a:p>
            <a:r>
              <a:rPr lang="en-US"/>
              <a:t>Click icon to add table</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5/27/2025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16648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pic>
        <p:nvPicPr>
          <p:cNvPr id="7" name="Picture Placeholder 13">
            <a:extLst>
              <a:ext uri="{FF2B5EF4-FFF2-40B4-BE49-F238E27FC236}">
                <a16:creationId xmlns:a16="http://schemas.microsoft.com/office/drawing/2014/main" id="{A1BB4149-7987-3EF4-952D-2271B4DD8AB1}"/>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5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8" name="Rectangle 7">
            <a:extLst>
              <a:ext uri="{FF2B5EF4-FFF2-40B4-BE49-F238E27FC236}">
                <a16:creationId xmlns:a16="http://schemas.microsoft.com/office/drawing/2014/main" id="{07B335AD-7A4B-841B-52BC-8FF32D99D749}"/>
              </a:ext>
              <a:ext uri="{C183D7F6-B498-43B3-948B-1728B52AA6E4}">
                <adec:decorative xmlns:adec="http://schemas.microsoft.com/office/drawing/2017/decorative" val="1"/>
              </a:ext>
            </a:extLst>
          </p:cNvPr>
          <p:cNvSpPr/>
          <p:nvPr userDrawn="1"/>
        </p:nvSpPr>
        <p:spPr>
          <a:xfrm>
            <a:off x="3799368" y="0"/>
            <a:ext cx="4593265"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4143375" y="92597"/>
            <a:ext cx="3905250" cy="3032567"/>
          </a:xfrm>
        </p:spPr>
        <p:txBody>
          <a:bodyPr anchor="b">
            <a:noAutofit/>
          </a:bodyPr>
          <a:lstStyle>
            <a:lvl1pPr algn="ctr">
              <a:defRPr/>
            </a:lvl1pPr>
          </a:lstStyle>
          <a:p>
            <a:r>
              <a:rPr lang="en-US" dirty="0"/>
              <a:t>Click to add title</a:t>
            </a:r>
          </a:p>
        </p:txBody>
      </p:sp>
      <p:sp>
        <p:nvSpPr>
          <p:cNvPr id="10" name="Text Placeholder 9">
            <a:extLst>
              <a:ext uri="{FF2B5EF4-FFF2-40B4-BE49-F238E27FC236}">
                <a16:creationId xmlns:a16="http://schemas.microsoft.com/office/drawing/2014/main" id="{A13E19FD-68BB-0F8D-21CF-9E48B806073F}"/>
              </a:ext>
            </a:extLst>
          </p:cNvPr>
          <p:cNvSpPr>
            <a:spLocks noGrp="1"/>
          </p:cNvSpPr>
          <p:nvPr>
            <p:ph type="body" sz="quarter" idx="10" hasCustomPrompt="1"/>
          </p:nvPr>
        </p:nvSpPr>
        <p:spPr>
          <a:xfrm>
            <a:off x="4143375" y="4004321"/>
            <a:ext cx="3905250" cy="2743200"/>
          </a:xfrm>
        </p:spPr>
        <p:txBody>
          <a:bodyPr>
            <a:normAutofit/>
          </a:bodyPr>
          <a:lstStyle>
            <a:lvl1pPr marL="0" indent="0" algn="ctr">
              <a:buNone/>
              <a:defRPr sz="18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text</a:t>
            </a:r>
          </a:p>
        </p:txBody>
      </p:sp>
    </p:spTree>
    <p:extLst>
      <p:ext uri="{BB962C8B-B14F-4D97-AF65-F5344CB8AC3E}">
        <p14:creationId xmlns:p14="http://schemas.microsoft.com/office/powerpoint/2010/main" val="1408672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2">
    <p:spTree>
      <p:nvGrpSpPr>
        <p:cNvPr id="1" name=""/>
        <p:cNvGrpSpPr/>
        <p:nvPr/>
      </p:nvGrpSpPr>
      <p:grpSpPr>
        <a:xfrm>
          <a:off x="0" y="0"/>
          <a:ext cx="0" cy="0"/>
          <a:chOff x="0" y="0"/>
          <a:chExt cx="0" cy="0"/>
        </a:xfrm>
      </p:grpSpPr>
      <p:pic>
        <p:nvPicPr>
          <p:cNvPr id="7" name="Picture Placeholder 38">
            <a:extLst>
              <a:ext uri="{FF2B5EF4-FFF2-40B4-BE49-F238E27FC236}">
                <a16:creationId xmlns:a16="http://schemas.microsoft.com/office/drawing/2014/main" id="{31550E6E-10D6-E75A-F6B1-8800DAC2CBF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802" b="7802"/>
          <a:stretch>
            <a:fillRect/>
          </a:stretch>
        </p:blipFill>
        <p:spPr>
          <a:xfrm>
            <a:off x="0" y="0"/>
            <a:ext cx="12188952" cy="6858000"/>
          </a:xfrm>
          <a:prstGeom prst="rect">
            <a:avLst/>
          </a:prstGeom>
        </p:spPr>
      </p:pic>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1373038" y="1457865"/>
            <a:ext cx="3200400" cy="4580626"/>
          </a:xfrm>
        </p:spPr>
        <p:txBody>
          <a:bodyPr anchor="t">
            <a:noAutofit/>
          </a:bodyPr>
          <a:lstStyle>
            <a:lvl1pPr algn="ctr">
              <a:defRPr sz="3600"/>
            </a:lvl1pPr>
          </a:lstStyle>
          <a:p>
            <a:r>
              <a:rPr lang="en-US" dirty="0"/>
              <a:t>Click to add title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4796287" y="1457864"/>
            <a:ext cx="4986068" cy="4580627"/>
          </a:xfrm>
        </p:spPr>
        <p:txBody>
          <a:bodyPr tIns="45720" anchor="t" anchorCtr="0">
            <a:normAutofit/>
          </a:bodyPr>
          <a:lstStyle>
            <a:lvl1pPr marL="0" indent="0">
              <a:lnSpc>
                <a:spcPct val="150000"/>
              </a:lnSpc>
              <a:spcBef>
                <a:spcPts val="1000"/>
              </a:spcBef>
              <a:spcAft>
                <a:spcPts val="1200"/>
              </a:spcAft>
              <a:buNone/>
              <a:defRPr sz="2400"/>
            </a:lvl1pPr>
            <a:lvl2pPr>
              <a:lnSpc>
                <a:spcPct val="150000"/>
              </a:lnSpc>
              <a:spcBef>
                <a:spcPts val="1000"/>
              </a:spcBef>
              <a:spcAft>
                <a:spcPts val="1200"/>
              </a:spcAft>
              <a:defRPr sz="2000"/>
            </a:lvl2pPr>
            <a:lvl3pPr>
              <a:lnSpc>
                <a:spcPct val="150000"/>
              </a:lnSpc>
              <a:spcBef>
                <a:spcPts val="1000"/>
              </a:spcBef>
              <a:spcAft>
                <a:spcPts val="1200"/>
              </a:spcAft>
              <a:defRPr sz="1800"/>
            </a:lvl3pPr>
            <a:lvl4pPr>
              <a:lnSpc>
                <a:spcPct val="150000"/>
              </a:lnSpc>
              <a:spcBef>
                <a:spcPts val="1000"/>
              </a:spcBef>
              <a:spcAft>
                <a:spcPts val="1200"/>
              </a:spcAft>
              <a:defRPr sz="1600"/>
            </a:lvl4pPr>
            <a:lvl5pPr>
              <a:lnSpc>
                <a:spcPct val="150000"/>
              </a:lnSpc>
              <a:spcBef>
                <a:spcPts val="1000"/>
              </a:spcBef>
              <a:spcAft>
                <a:spcPts val="1200"/>
              </a:spcAft>
              <a:defRPr sz="16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5/27/2025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450799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picture">
    <p:spTree>
      <p:nvGrpSpPr>
        <p:cNvPr id="1" name=""/>
        <p:cNvGrpSpPr/>
        <p:nvPr/>
      </p:nvGrpSpPr>
      <p:grpSpPr>
        <a:xfrm>
          <a:off x="0" y="0"/>
          <a:ext cx="0" cy="0"/>
          <a:chOff x="0" y="0"/>
          <a:chExt cx="0" cy="0"/>
        </a:xfrm>
      </p:grpSpPr>
      <p:pic>
        <p:nvPicPr>
          <p:cNvPr id="7" name="Picture Placeholder 8">
            <a:extLst>
              <a:ext uri="{FF2B5EF4-FFF2-40B4-BE49-F238E27FC236}">
                <a16:creationId xmlns:a16="http://schemas.microsoft.com/office/drawing/2014/main" id="{61F88592-24FD-96EC-ADB3-C0B7682DF9A5}"/>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1" name="Title 1">
            <a:extLst>
              <a:ext uri="{FF2B5EF4-FFF2-40B4-BE49-F238E27FC236}">
                <a16:creationId xmlns:a16="http://schemas.microsoft.com/office/drawing/2014/main" id="{076C4EAC-BBDE-1963-BD72-3BD2A47DC59C}"/>
              </a:ext>
            </a:extLst>
          </p:cNvPr>
          <p:cNvSpPr>
            <a:spLocks noGrp="1"/>
          </p:cNvSpPr>
          <p:nvPr>
            <p:ph type="ctrTitle" hasCustomPrompt="1"/>
          </p:nvPr>
        </p:nvSpPr>
        <p:spPr>
          <a:xfrm>
            <a:off x="918259" y="798653"/>
            <a:ext cx="5166167" cy="5289630"/>
          </a:xfrm>
          <a:solidFill>
            <a:schemeClr val="bg1">
              <a:alpha val="95000"/>
            </a:schemeClr>
          </a:solidFill>
        </p:spPr>
        <p:txBody>
          <a:bodyPr lIns="274320" rIns="274320" anchor="ctr">
            <a:noAutofit/>
          </a:bodyPr>
          <a:lstStyle>
            <a:lvl1pPr algn="ctr">
              <a:defRPr sz="4400"/>
            </a:lvl1pPr>
          </a:lstStyle>
          <a:p>
            <a:r>
              <a:rPr lang="en-US" dirty="0"/>
              <a:t>Click to add title</a:t>
            </a:r>
          </a:p>
        </p:txBody>
      </p:sp>
      <p:sp>
        <p:nvSpPr>
          <p:cNvPr id="8" name="Picture Placeholder 7">
            <a:extLst>
              <a:ext uri="{FF2B5EF4-FFF2-40B4-BE49-F238E27FC236}">
                <a16:creationId xmlns:a16="http://schemas.microsoft.com/office/drawing/2014/main" id="{E592AF4F-2F83-7005-B3AC-6FCC7FB19140}"/>
              </a:ext>
            </a:extLst>
          </p:cNvPr>
          <p:cNvSpPr>
            <a:spLocks noGrp="1"/>
          </p:cNvSpPr>
          <p:nvPr>
            <p:ph type="pic" sz="quarter" idx="13"/>
          </p:nvPr>
        </p:nvSpPr>
        <p:spPr>
          <a:xfrm>
            <a:off x="6084424" y="787077"/>
            <a:ext cx="5166167" cy="5289631"/>
          </a:xfrm>
          <a:solidFill>
            <a:schemeClr val="bg1">
              <a:alpha val="95000"/>
            </a:schemeClr>
          </a:solidFill>
        </p:spPr>
        <p:txBody>
          <a:bodyPr>
            <a:noAutofit/>
          </a:bodyPr>
          <a:lstStyle>
            <a:lvl1pPr marL="342900" indent="-342900" algn="ctr">
              <a:buFont typeface="Arial" panose="020B0604020202020204" pitchFamily="34" charset="0"/>
              <a:buChar char="•"/>
              <a:defRPr sz="20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icon to add picture</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5/27/2025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829747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title + picture">
    <p:spTree>
      <p:nvGrpSpPr>
        <p:cNvPr id="1" name=""/>
        <p:cNvGrpSpPr/>
        <p:nvPr/>
      </p:nvGrpSpPr>
      <p:grpSpPr>
        <a:xfrm>
          <a:off x="0" y="0"/>
          <a:ext cx="0" cy="0"/>
          <a:chOff x="0" y="0"/>
          <a:chExt cx="0" cy="0"/>
        </a:xfrm>
      </p:grpSpPr>
      <p:pic>
        <p:nvPicPr>
          <p:cNvPr id="8" name="Picture Placeholder 13">
            <a:extLst>
              <a:ext uri="{FF2B5EF4-FFF2-40B4-BE49-F238E27FC236}">
                <a16:creationId xmlns:a16="http://schemas.microsoft.com/office/drawing/2014/main" id="{BD017017-3234-8C24-B9FC-80FB1120D156}"/>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5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1" name="Rectangle 10">
            <a:extLst>
              <a:ext uri="{FF2B5EF4-FFF2-40B4-BE49-F238E27FC236}">
                <a16:creationId xmlns:a16="http://schemas.microsoft.com/office/drawing/2014/main" id="{CC226FA8-C264-7189-EEA0-5264009074FF}"/>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6296135" y="1124887"/>
            <a:ext cx="4480560" cy="2352356"/>
          </a:xfrm>
        </p:spPr>
        <p:txBody>
          <a:bodyPr anchor="b">
            <a:noAutofit/>
          </a:bodyPr>
          <a:lstStyle>
            <a:lvl1pPr algn="l">
              <a:defRPr sz="3600"/>
            </a:lvl1pPr>
          </a:lstStyle>
          <a:p>
            <a:r>
              <a:rPr lang="en-US" dirty="0"/>
              <a:t>Click to add title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6296135" y="3571197"/>
            <a:ext cx="4476967" cy="2123547"/>
          </a:xfrm>
        </p:spPr>
        <p:txBody>
          <a:bodyPr>
            <a:no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sp>
        <p:nvSpPr>
          <p:cNvPr id="7" name="Picture Placeholder 7">
            <a:extLst>
              <a:ext uri="{FF2B5EF4-FFF2-40B4-BE49-F238E27FC236}">
                <a16:creationId xmlns:a16="http://schemas.microsoft.com/office/drawing/2014/main" id="{AA872EE9-FDFB-95A7-3547-DCAA0B51FE21}"/>
              </a:ext>
            </a:extLst>
          </p:cNvPr>
          <p:cNvSpPr>
            <a:spLocks noGrp="1"/>
          </p:cNvSpPr>
          <p:nvPr>
            <p:ph type="pic" sz="quarter" idx="13"/>
          </p:nvPr>
        </p:nvSpPr>
        <p:spPr>
          <a:xfrm>
            <a:off x="1329545" y="1148037"/>
            <a:ext cx="4365199" cy="4546707"/>
          </a:xfrm>
        </p:spPr>
        <p:txBody>
          <a:bodyPr>
            <a:normAutofit/>
          </a:bodyPr>
          <a:lstStyle>
            <a:lvl1pPr marL="0" indent="0" algn="ctr">
              <a:buNone/>
              <a:defRPr sz="2000"/>
            </a:lvl1pPr>
          </a:lstStyle>
          <a:p>
            <a:r>
              <a:rPr lang="en-US"/>
              <a:t>Click icon to add picture</a:t>
            </a:r>
            <a:endParaRPr lang="en-US" dirty="0"/>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fld id="{D6D8061D-18C3-4F4F-85EF-561633F58754}" type="datetimeFigureOut">
              <a:rPr lang="en-US" smtClean="0"/>
              <a:t>5/27/2025</a:t>
            </a:fld>
            <a:endParaRPr lang="en-US" dirty="0"/>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3678601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7" name="Picture Placeholder 17">
            <a:extLst>
              <a:ext uri="{FF2B5EF4-FFF2-40B4-BE49-F238E27FC236}">
                <a16:creationId xmlns:a16="http://schemas.microsoft.com/office/drawing/2014/main" id="{28B211FD-99D2-B373-669F-6E0F8E5B336F}"/>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
        <p:nvSpPr>
          <p:cNvPr id="8" name="Rectangle 7">
            <a:extLst>
              <a:ext uri="{FF2B5EF4-FFF2-40B4-BE49-F238E27FC236}">
                <a16:creationId xmlns:a16="http://schemas.microsoft.com/office/drawing/2014/main" id="{C4079EDA-1B98-E3C1-23AD-7FB6F39FE268}"/>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1616598" y="995425"/>
            <a:ext cx="8958805" cy="1077230"/>
          </a:xfrm>
        </p:spPr>
        <p:txBody>
          <a:bodyPr anchor="b" anchorCtr="0">
            <a:noAutofit/>
          </a:bodyPr>
          <a:lstStyle>
            <a:lvl1pPr algn="ctr">
              <a:defRPr sz="3600"/>
            </a:lvl1pPr>
          </a:lstStyle>
          <a:p>
            <a:r>
              <a:rPr lang="en-US" dirty="0"/>
              <a:t>Click to add title</a:t>
            </a:r>
          </a:p>
        </p:txBody>
      </p:sp>
      <p:sp>
        <p:nvSpPr>
          <p:cNvPr id="9" name="Content Placeholder 2">
            <a:extLst>
              <a:ext uri="{FF2B5EF4-FFF2-40B4-BE49-F238E27FC236}">
                <a16:creationId xmlns:a16="http://schemas.microsoft.com/office/drawing/2014/main" id="{76BDAEBE-3A0C-BBCD-A1F0-E1F1E07000E1}"/>
              </a:ext>
            </a:extLst>
          </p:cNvPr>
          <p:cNvSpPr>
            <a:spLocks noGrp="1"/>
          </p:cNvSpPr>
          <p:nvPr>
            <p:ph sz="half" idx="14" hasCustomPrompt="1"/>
          </p:nvPr>
        </p:nvSpPr>
        <p:spPr>
          <a:xfrm>
            <a:off x="1616599" y="2257061"/>
            <a:ext cx="8958804" cy="3541853"/>
          </a:xfrm>
        </p:spPr>
        <p:txBody>
          <a:bodyPr>
            <a:normAutofit/>
          </a:bodyPr>
          <a:lstStyle>
            <a:lvl1pPr marL="0" indent="0">
              <a:spcBef>
                <a:spcPts val="1000"/>
              </a:spcBef>
              <a:spcAft>
                <a:spcPts val="10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5/27/2025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145883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picture ">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236F3DDC-7FF8-F6A3-16EA-A01E7F79536C}"/>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524" y="0"/>
            <a:ext cx="12188952" cy="6858000"/>
          </a:xfrm>
          <a:prstGeom prst="rect">
            <a:avLst/>
          </a:prstGeom>
        </p:spPr>
      </p:pic>
      <p:sp>
        <p:nvSpPr>
          <p:cNvPr id="9" name="Title 33">
            <a:extLst>
              <a:ext uri="{FF2B5EF4-FFF2-40B4-BE49-F238E27FC236}">
                <a16:creationId xmlns:a16="http://schemas.microsoft.com/office/drawing/2014/main" id="{E728EBB2-9164-AC06-6682-9505D88F9535}"/>
              </a:ext>
              <a:ext uri="{C183D7F6-B498-43B3-948B-1728B52AA6E4}">
                <adec:decorative xmlns:adec="http://schemas.microsoft.com/office/drawing/2017/decorative" val="1"/>
              </a:ext>
            </a:extLst>
          </p:cNvPr>
          <p:cNvSpPr txBox="1">
            <a:spLocks/>
          </p:cNvSpPr>
          <p:nvPr userDrawn="1"/>
        </p:nvSpPr>
        <p:spPr>
          <a:xfrm>
            <a:off x="915924" y="777240"/>
            <a:ext cx="6115497" cy="5303520"/>
          </a:xfrm>
          <a:prstGeom prst="rect">
            <a:avLst/>
          </a:prstGeom>
          <a:solidFill>
            <a:schemeClr val="bg1">
              <a:alpha val="95000"/>
            </a:schemeClr>
          </a:solidFill>
        </p:spPr>
        <p:txBody>
          <a:bodyPr vert="horz" lIns="91440" tIns="45720" rIns="91440" bIns="4572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416937" y="879674"/>
            <a:ext cx="5377406" cy="2550005"/>
          </a:xfrm>
        </p:spPr>
        <p:txBody>
          <a:bodyPr anchor="b" anchorCtr="0">
            <a:noAutofit/>
          </a:bodyPr>
          <a:lstStyle>
            <a:lvl1pPr>
              <a:defRPr sz="3600"/>
            </a:lvl1pPr>
          </a:lstStyle>
          <a:p>
            <a:r>
              <a:rPr lang="en-US" dirty="0"/>
              <a:t>Click to add title</a:t>
            </a:r>
          </a:p>
        </p:txBody>
      </p:sp>
      <p:sp>
        <p:nvSpPr>
          <p:cNvPr id="13" name="Text Placeholder 12">
            <a:extLst>
              <a:ext uri="{FF2B5EF4-FFF2-40B4-BE49-F238E27FC236}">
                <a16:creationId xmlns:a16="http://schemas.microsoft.com/office/drawing/2014/main" id="{53BA3AA6-E309-C0C7-B2C6-3705384B7067}"/>
              </a:ext>
            </a:extLst>
          </p:cNvPr>
          <p:cNvSpPr>
            <a:spLocks noGrp="1"/>
          </p:cNvSpPr>
          <p:nvPr>
            <p:ph type="body" sz="quarter" idx="13" hasCustomPrompt="1"/>
          </p:nvPr>
        </p:nvSpPr>
        <p:spPr>
          <a:xfrm>
            <a:off x="1417638" y="3576900"/>
            <a:ext cx="4126635" cy="223361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5/27/2025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3506548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pic>
        <p:nvPicPr>
          <p:cNvPr id="8" name="Picture Placeholder 5">
            <a:extLst>
              <a:ext uri="{FF2B5EF4-FFF2-40B4-BE49-F238E27FC236}">
                <a16:creationId xmlns:a16="http://schemas.microsoft.com/office/drawing/2014/main" id="{540E5FCC-3981-FB51-F0ED-B8BAB5C45A20}"/>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9" name="Rectangle 8">
            <a:extLst>
              <a:ext uri="{FF2B5EF4-FFF2-40B4-BE49-F238E27FC236}">
                <a16:creationId xmlns:a16="http://schemas.microsoft.com/office/drawing/2014/main" id="{3BCE2C9E-7BC3-0EB6-EBE4-26EE33A1F2A3}"/>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269357" y="891251"/>
            <a:ext cx="9653286" cy="1158254"/>
          </a:xfrm>
        </p:spPr>
        <p:txBody>
          <a:bodyPr anchor="b" anchorCtr="0">
            <a:noAutofit/>
          </a:bodyPr>
          <a:lstStyle>
            <a:lvl1pPr algn="ctr">
              <a:defRPr sz="3600"/>
            </a:lvl1pPr>
          </a:lstStyle>
          <a:p>
            <a:r>
              <a:rPr lang="en-US" dirty="0"/>
              <a:t>Click to add title</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5/27/2025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10" name="Content Placeholder 2">
            <a:extLst>
              <a:ext uri="{FF2B5EF4-FFF2-40B4-BE49-F238E27FC236}">
                <a16:creationId xmlns:a16="http://schemas.microsoft.com/office/drawing/2014/main" id="{ECB36301-48E6-AF64-5055-0CCA79474EAE}"/>
              </a:ext>
            </a:extLst>
          </p:cNvPr>
          <p:cNvSpPr>
            <a:spLocks noGrp="1"/>
          </p:cNvSpPr>
          <p:nvPr>
            <p:ph sz="half" idx="13" hasCustomPrompt="1"/>
          </p:nvPr>
        </p:nvSpPr>
        <p:spPr>
          <a:xfrm>
            <a:off x="1400540" y="2257062"/>
            <a:ext cx="4062711" cy="3541853"/>
          </a:xfrm>
        </p:spPr>
        <p:txBody>
          <a:bodyPr>
            <a:normAutofit/>
          </a:bodyPr>
          <a:lstStyle>
            <a:lvl1pPr marL="0" indent="0">
              <a:spcBef>
                <a:spcPts val="600"/>
              </a:spcBef>
              <a:spcAft>
                <a:spcPts val="6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5F973906-E48D-CA3F-3E96-205D2E688DC5}"/>
              </a:ext>
            </a:extLst>
          </p:cNvPr>
          <p:cNvSpPr>
            <a:spLocks noGrp="1"/>
          </p:cNvSpPr>
          <p:nvPr>
            <p:ph sz="half" idx="14" hasCustomPrompt="1"/>
          </p:nvPr>
        </p:nvSpPr>
        <p:spPr>
          <a:xfrm>
            <a:off x="6588311" y="2257061"/>
            <a:ext cx="4203151" cy="3541853"/>
          </a:xfrm>
        </p:spPr>
        <p:txBody>
          <a:bodyPr>
            <a:normAutofit/>
          </a:bodyPr>
          <a:lstStyle>
            <a:lvl1pPr marL="0" indent="0">
              <a:spcBef>
                <a:spcPts val="600"/>
              </a:spcBef>
              <a:spcAft>
                <a:spcPts val="6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0684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pic>
        <p:nvPicPr>
          <p:cNvPr id="8" name="Picture Placeholder 44">
            <a:extLst>
              <a:ext uri="{FF2B5EF4-FFF2-40B4-BE49-F238E27FC236}">
                <a16:creationId xmlns:a16="http://schemas.microsoft.com/office/drawing/2014/main" id="{07AB38AA-85DC-3DF3-4ED4-B78FB670FFA9}"/>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9" name="Rectangle 8">
            <a:extLst>
              <a:ext uri="{FF2B5EF4-FFF2-40B4-BE49-F238E27FC236}">
                <a16:creationId xmlns:a16="http://schemas.microsoft.com/office/drawing/2014/main" id="{8F2DD44F-3200-BF06-94F9-C6A07EAD76B9}"/>
              </a:ext>
              <a:ext uri="{C183D7F6-B498-43B3-948B-1728B52AA6E4}">
                <adec:decorative xmlns:adec="http://schemas.microsoft.com/office/drawing/2017/decorative" val="1"/>
              </a:ext>
            </a:extLst>
          </p:cNvPr>
          <p:cNvSpPr/>
          <p:nvPr userDrawn="1"/>
        </p:nvSpPr>
        <p:spPr>
          <a:xfrm>
            <a:off x="914400" y="777240"/>
            <a:ext cx="10361676"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092361" y="777240"/>
            <a:ext cx="10007278" cy="1283843"/>
          </a:xfrm>
        </p:spPr>
        <p:txBody>
          <a:bodyPr anchor="b" anchorCtr="0">
            <a:noAutofit/>
          </a:bodyPr>
          <a:lstStyle>
            <a:lvl1pPr algn="ctr">
              <a:defRPr sz="3600"/>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1447029" y="2261313"/>
            <a:ext cx="3275746" cy="3653350"/>
          </a:xfrm>
        </p:spPr>
        <p:txBody>
          <a:bodyPr>
            <a:normAutofit/>
          </a:bodyPr>
          <a:lstStyle>
            <a:lvl1pPr marL="0" indent="0">
              <a:lnSpc>
                <a:spcPct val="100000"/>
              </a:lnSpc>
              <a:spcBef>
                <a:spcPts val="1000"/>
              </a:spcBef>
              <a:spcAft>
                <a:spcPts val="600"/>
              </a:spcAft>
              <a:buNone/>
              <a:defRPr sz="1800"/>
            </a:lvl1pPr>
            <a:lvl2pPr marL="228600" indent="0">
              <a:lnSpc>
                <a:spcPct val="100000"/>
              </a:lnSpc>
              <a:spcBef>
                <a:spcPts val="1000"/>
              </a:spcBef>
              <a:spcAft>
                <a:spcPts val="600"/>
              </a:spcAft>
              <a:buNone/>
              <a:defRPr sz="1800"/>
            </a:lvl2pPr>
            <a:lvl3pPr marL="914400" indent="0">
              <a:lnSpc>
                <a:spcPct val="100000"/>
              </a:lnSpc>
              <a:spcBef>
                <a:spcPts val="1000"/>
              </a:spcBef>
              <a:spcAft>
                <a:spcPts val="600"/>
              </a:spcAft>
              <a:buNone/>
              <a:defRPr sz="1800"/>
            </a:lvl3pPr>
            <a:lvl4pPr marL="1143000" indent="0">
              <a:lnSpc>
                <a:spcPct val="100000"/>
              </a:lnSpc>
              <a:spcBef>
                <a:spcPts val="1000"/>
              </a:spcBef>
              <a:spcAft>
                <a:spcPts val="600"/>
              </a:spcAft>
              <a:buNone/>
              <a:defRPr sz="1800"/>
            </a:lvl4pPr>
            <a:lvl5pPr marL="1600200" indent="0">
              <a:lnSpc>
                <a:spcPct val="100000"/>
              </a:lnSpc>
              <a:spcBef>
                <a:spcPts val="1000"/>
              </a:spcBef>
              <a:spcAft>
                <a:spcPts val="600"/>
              </a:spcAft>
              <a:buNone/>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5/27/2025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10" name="Content Placeholder 2">
            <a:extLst>
              <a:ext uri="{FF2B5EF4-FFF2-40B4-BE49-F238E27FC236}">
                <a16:creationId xmlns:a16="http://schemas.microsoft.com/office/drawing/2014/main" id="{C2AA9CA0-D45C-FE27-D4E4-DD219364E4FB}"/>
              </a:ext>
            </a:extLst>
          </p:cNvPr>
          <p:cNvSpPr>
            <a:spLocks noGrp="1"/>
          </p:cNvSpPr>
          <p:nvPr>
            <p:ph sz="half" idx="13" hasCustomPrompt="1"/>
          </p:nvPr>
        </p:nvSpPr>
        <p:spPr>
          <a:xfrm>
            <a:off x="5150734" y="2261313"/>
            <a:ext cx="5594236" cy="3653350"/>
          </a:xfrm>
        </p:spPr>
        <p:txBody>
          <a:bodyPr>
            <a:normAutofit/>
          </a:bodyPr>
          <a:lstStyle>
            <a:lvl1pPr marL="0" indent="0">
              <a:spcBef>
                <a:spcPts val="600"/>
              </a:spcBef>
              <a:spcAft>
                <a:spcPts val="6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71584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pic>
        <p:nvPicPr>
          <p:cNvPr id="7" name="Picture Placeholder 8">
            <a:extLst>
              <a:ext uri="{FF2B5EF4-FFF2-40B4-BE49-F238E27FC236}">
                <a16:creationId xmlns:a16="http://schemas.microsoft.com/office/drawing/2014/main" id="{F1219773-33FA-E4F9-4EAE-0764613F6213}"/>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8" name="Rectangle 7">
            <a:extLst>
              <a:ext uri="{FF2B5EF4-FFF2-40B4-BE49-F238E27FC236}">
                <a16:creationId xmlns:a16="http://schemas.microsoft.com/office/drawing/2014/main" id="{92817C37-9292-1CF3-6529-DEF7174273E0}"/>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6061275" y="1134320"/>
            <a:ext cx="4803494" cy="1956122"/>
          </a:xfrm>
        </p:spPr>
        <p:txBody>
          <a:bodyPr anchor="b">
            <a:noAutofit/>
          </a:bodyPr>
          <a:lstStyle>
            <a:lvl1pPr algn="l">
              <a:defRPr sz="3600"/>
            </a:lvl1pPr>
          </a:lstStyle>
          <a:p>
            <a:r>
              <a:rPr lang="en-US" dirty="0"/>
              <a:t>Click to add title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6061275" y="3418271"/>
            <a:ext cx="4803494" cy="2305409"/>
          </a:xfrm>
        </p:spPr>
        <p:txBody>
          <a:bodyPr>
            <a:noAutofit/>
          </a:bodyPr>
          <a:lstStyle>
            <a:lvl1pPr marL="0" indent="0" algn="l">
              <a:spcAft>
                <a:spcPts val="1000"/>
              </a:spcAft>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sp>
        <p:nvSpPr>
          <p:cNvPr id="12" name="Picture Placeholder 11">
            <a:extLst>
              <a:ext uri="{FF2B5EF4-FFF2-40B4-BE49-F238E27FC236}">
                <a16:creationId xmlns:a16="http://schemas.microsoft.com/office/drawing/2014/main" id="{E5D7B0DF-23EB-406B-9FAA-0182626A919B}"/>
              </a:ext>
            </a:extLst>
          </p:cNvPr>
          <p:cNvSpPr>
            <a:spLocks noGrp="1"/>
          </p:cNvSpPr>
          <p:nvPr>
            <p:ph type="pic" sz="quarter" idx="13"/>
          </p:nvPr>
        </p:nvSpPr>
        <p:spPr>
          <a:xfrm>
            <a:off x="1308563" y="1146638"/>
            <a:ext cx="4389120" cy="4572000"/>
          </a:xfrm>
        </p:spPr>
        <p:txBody>
          <a:bodyPr>
            <a:normAutofit/>
          </a:bodyPr>
          <a:lstStyle>
            <a:lvl1pPr marL="0" indent="0" algn="ctr">
              <a:buNone/>
              <a:defRPr sz="2000"/>
            </a:lvl1pPr>
          </a:lstStyle>
          <a:p>
            <a:r>
              <a:rPr lang="en-US"/>
              <a:t>Click icon to add picture</a:t>
            </a:r>
            <a:endParaRPr lang="en-US" dirty="0"/>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fld id="{D6D8061D-18C3-4F4F-85EF-561633F58754}" type="datetimeFigureOut">
              <a:rPr lang="en-US" smtClean="0"/>
              <a:t>5/27/2025</a:t>
            </a:fld>
            <a:endParaRPr lang="en-US" dirty="0"/>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3711499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D97564-C310-6E8C-8689-CE18881B4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AD99FA-26D9-873B-BE7F-26FEC5C233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19819E-0266-97DD-DFD1-BAAA06AE32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D8061D-18C3-4F4F-85EF-561633F58754}" type="datetimeFigureOut">
              <a:rPr lang="en-US" smtClean="0"/>
              <a:t>5/27/2025</a:t>
            </a:fld>
            <a:endParaRPr lang="en-US" dirty="0"/>
          </a:p>
        </p:txBody>
      </p:sp>
      <p:sp>
        <p:nvSpPr>
          <p:cNvPr id="5" name="Footer Placeholder 4">
            <a:extLst>
              <a:ext uri="{FF2B5EF4-FFF2-40B4-BE49-F238E27FC236}">
                <a16:creationId xmlns:a16="http://schemas.microsoft.com/office/drawing/2014/main" id="{2BFD19C9-01CE-9E2A-CDA5-C15940F055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A1801085-7B28-048D-E3D3-9C3614268D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D12358-51D2-46B3-9BDE-DF29528B9454}" type="slidenum">
              <a:rPr lang="en-US" smtClean="0"/>
              <a:t>‹#›</a:t>
            </a:fld>
            <a:endParaRPr lang="en-US" dirty="0"/>
          </a:p>
        </p:txBody>
      </p:sp>
    </p:spTree>
    <p:extLst>
      <p:ext uri="{BB962C8B-B14F-4D97-AF65-F5344CB8AC3E}">
        <p14:creationId xmlns:p14="http://schemas.microsoft.com/office/powerpoint/2010/main" val="30767046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047101-8D42-6100-9CEA-AEC0FAEAB606}"/>
              </a:ext>
            </a:extLst>
          </p:cNvPr>
          <p:cNvSpPr>
            <a:spLocks noGrp="1"/>
          </p:cNvSpPr>
          <p:nvPr>
            <p:ph type="ctrTitle"/>
          </p:nvPr>
        </p:nvSpPr>
        <p:spPr>
          <a:xfrm>
            <a:off x="1144436" y="2286000"/>
            <a:ext cx="9975013" cy="3536830"/>
          </a:xfrm>
          <a:noFill/>
        </p:spPr>
        <p:txBody>
          <a:bodyPr>
            <a:noAutofit/>
          </a:bodyPr>
          <a:lstStyle/>
          <a:p>
            <a:pPr marR="0" algn="l">
              <a:lnSpc>
                <a:spcPct val="107000"/>
              </a:lnSpc>
              <a:spcBef>
                <a:spcPts val="0"/>
              </a:spcBef>
              <a:spcAft>
                <a:spcPts val="800"/>
              </a:spcAft>
            </a:pPr>
            <a:br>
              <a:rPr lang="en-US" sz="1200" kern="0" dirty="0">
                <a:effectLst/>
                <a:latin typeface="+mn-lt"/>
                <a:ea typeface="Times New Roman" panose="02020603050405020304" pitchFamily="18" charset="0"/>
                <a:cs typeface="Times New Roman" panose="02020603050405020304" pitchFamily="18" charset="0"/>
              </a:rPr>
            </a:br>
            <a:br>
              <a:rPr lang="en-US" sz="1200" kern="100" dirty="0">
                <a:effectLst/>
                <a:latin typeface="+mn-lt"/>
                <a:ea typeface="Aptos" panose="020B0004020202020204" pitchFamily="34" charset="0"/>
                <a:cs typeface="Times New Roman" panose="02020603050405020304" pitchFamily="18" charset="0"/>
              </a:rPr>
            </a:br>
            <a:r>
              <a:rPr lang="en-US" sz="1200" b="1" u="sng" kern="0" dirty="0">
                <a:effectLst/>
                <a:latin typeface="+mn-lt"/>
                <a:ea typeface="Times New Roman" panose="02020603050405020304" pitchFamily="18" charset="0"/>
                <a:cs typeface="Times New Roman" panose="02020603050405020304" pitchFamily="18" charset="0"/>
              </a:rPr>
              <a:t>Inconsistent Standards</a:t>
            </a:r>
            <a:br>
              <a:rPr lang="en-US" sz="1200" kern="100" dirty="0">
                <a:effectLst/>
                <a:latin typeface="+mn-lt"/>
                <a:ea typeface="Aptos" panose="020B0004020202020204" pitchFamily="34" charset="0"/>
                <a:cs typeface="Times New Roman" panose="02020603050405020304" pitchFamily="18" charset="0"/>
              </a:rPr>
            </a:br>
            <a:r>
              <a:rPr lang="en-US" sz="1200" kern="100" dirty="0">
                <a:effectLst/>
                <a:latin typeface="+mn-lt"/>
                <a:ea typeface="Aptos" panose="020B0004020202020204" pitchFamily="34" charset="0"/>
                <a:cs typeface="Times New Roman" panose="02020603050405020304" pitchFamily="18" charset="0"/>
              </a:rPr>
              <a:t>- </a:t>
            </a:r>
            <a:r>
              <a:rPr lang="en-US" sz="1200" kern="0" dirty="0">
                <a:effectLst/>
                <a:latin typeface="+mn-lt"/>
                <a:ea typeface="Times New Roman" panose="02020603050405020304" pitchFamily="18" charset="0"/>
                <a:cs typeface="Times New Roman" panose="02020603050405020304" pitchFamily="18" charset="0"/>
              </a:rPr>
              <a:t>Instructors may interpret eligibility for EW differently, leading to unequal outcomes depending on the professor, rather than a clear and equitable application of policy.</a:t>
            </a:r>
            <a:br>
              <a:rPr lang="en-US" sz="1200" kern="0" dirty="0">
                <a:effectLst/>
                <a:latin typeface="+mn-lt"/>
                <a:ea typeface="Times New Roman" panose="02020603050405020304" pitchFamily="18" charset="0"/>
                <a:cs typeface="Times New Roman" panose="02020603050405020304" pitchFamily="18" charset="0"/>
              </a:rPr>
            </a:br>
            <a:br>
              <a:rPr lang="en-US" sz="1200" kern="100" dirty="0">
                <a:effectLst/>
                <a:latin typeface="+mn-lt"/>
                <a:ea typeface="Aptos" panose="020B0004020202020204" pitchFamily="34" charset="0"/>
                <a:cs typeface="Times New Roman" panose="02020603050405020304" pitchFamily="18" charset="0"/>
              </a:rPr>
            </a:br>
            <a:r>
              <a:rPr lang="en-US" sz="1200" b="1" u="sng" kern="0" dirty="0">
                <a:effectLst/>
                <a:latin typeface="+mn-lt"/>
                <a:ea typeface="Times New Roman" panose="02020603050405020304" pitchFamily="18" charset="0"/>
                <a:cs typeface="Times New Roman" panose="02020603050405020304" pitchFamily="18" charset="0"/>
              </a:rPr>
              <a:t>Barrier to Access</a:t>
            </a:r>
            <a:br>
              <a:rPr lang="en-US" sz="1200" kern="100" dirty="0">
                <a:effectLst/>
                <a:latin typeface="+mn-lt"/>
                <a:ea typeface="Aptos" panose="020B0004020202020204" pitchFamily="34" charset="0"/>
                <a:cs typeface="Times New Roman" panose="02020603050405020304" pitchFamily="18" charset="0"/>
              </a:rPr>
            </a:br>
            <a:r>
              <a:rPr lang="en-US" sz="1200" kern="100" dirty="0">
                <a:effectLst/>
                <a:latin typeface="+mn-lt"/>
                <a:ea typeface="Aptos" panose="020B0004020202020204" pitchFamily="34" charset="0"/>
                <a:cs typeface="Times New Roman" panose="02020603050405020304" pitchFamily="18" charset="0"/>
              </a:rPr>
              <a:t>- </a:t>
            </a:r>
            <a:r>
              <a:rPr lang="en-US" sz="1200" kern="0" dirty="0">
                <a:effectLst/>
                <a:latin typeface="+mn-lt"/>
                <a:ea typeface="Times New Roman" panose="02020603050405020304" pitchFamily="18" charset="0"/>
                <a:cs typeface="Times New Roman" panose="02020603050405020304" pitchFamily="18" charset="0"/>
              </a:rPr>
              <a:t>Some students may not pursue an EW due to fear of confrontation, lack of clarity about the process, or concerns that their instructor won’t be understanding, especially in mental health or personal crisis situations.</a:t>
            </a:r>
            <a:br>
              <a:rPr lang="en-US" sz="1200" kern="0" dirty="0">
                <a:effectLst/>
                <a:latin typeface="+mn-lt"/>
                <a:ea typeface="Times New Roman" panose="02020603050405020304" pitchFamily="18" charset="0"/>
                <a:cs typeface="Times New Roman" panose="02020603050405020304" pitchFamily="18" charset="0"/>
              </a:rPr>
            </a:br>
            <a:br>
              <a:rPr lang="en-US" sz="1200" kern="0" dirty="0">
                <a:effectLst/>
                <a:latin typeface="+mn-lt"/>
                <a:ea typeface="Times New Roman" panose="02020603050405020304" pitchFamily="18" charset="0"/>
                <a:cs typeface="Times New Roman" panose="02020603050405020304" pitchFamily="18" charset="0"/>
              </a:rPr>
            </a:br>
            <a:r>
              <a:rPr lang="en-US" sz="1200" b="1" u="sng" kern="0" dirty="0">
                <a:effectLst/>
                <a:latin typeface="+mn-lt"/>
                <a:ea typeface="Times New Roman" panose="02020603050405020304" pitchFamily="18" charset="0"/>
                <a:cs typeface="Times New Roman" panose="02020603050405020304" pitchFamily="18" charset="0"/>
              </a:rPr>
              <a:t>Potential for Bias</a:t>
            </a:r>
            <a:br>
              <a:rPr lang="en-US" sz="1200" kern="100" dirty="0">
                <a:latin typeface="+mn-lt"/>
                <a:ea typeface="Times New Roman" panose="02020603050405020304" pitchFamily="18" charset="0"/>
                <a:cs typeface="Times New Roman" panose="02020603050405020304" pitchFamily="18" charset="0"/>
              </a:rPr>
            </a:br>
            <a:r>
              <a:rPr lang="en-US" sz="1200" kern="100" dirty="0">
                <a:latin typeface="+mn-lt"/>
                <a:ea typeface="Times New Roman" panose="02020603050405020304" pitchFamily="18" charset="0"/>
                <a:cs typeface="Times New Roman" panose="02020603050405020304" pitchFamily="18" charset="0"/>
              </a:rPr>
              <a:t>- </a:t>
            </a:r>
            <a:r>
              <a:rPr lang="en-US" sz="1200" kern="0" dirty="0">
                <a:effectLst/>
                <a:latin typeface="+mn-lt"/>
                <a:ea typeface="Times New Roman" panose="02020603050405020304" pitchFamily="18" charset="0"/>
                <a:cs typeface="Times New Roman" panose="02020603050405020304" pitchFamily="18" charset="0"/>
              </a:rPr>
              <a:t>Students who experienced discrimination, microaggressions, or conflict with an instructor may feel unsafe or uncomfortable submitting an EW request that requires that same instructor’s approval.</a:t>
            </a:r>
            <a:br>
              <a:rPr lang="en-US" sz="1200" kern="100" dirty="0">
                <a:effectLst/>
                <a:latin typeface="+mn-lt"/>
                <a:ea typeface="Aptos" panose="020B0004020202020204" pitchFamily="34" charset="0"/>
                <a:cs typeface="Times New Roman" panose="02020603050405020304" pitchFamily="18" charset="0"/>
              </a:rPr>
            </a:br>
            <a:r>
              <a:rPr lang="en-US" sz="1200" kern="100" dirty="0">
                <a:effectLst/>
                <a:latin typeface="+mn-lt"/>
                <a:ea typeface="Aptos" panose="020B0004020202020204" pitchFamily="34" charset="0"/>
                <a:cs typeface="Times New Roman" panose="02020603050405020304" pitchFamily="18" charset="0"/>
              </a:rPr>
              <a:t>- </a:t>
            </a:r>
            <a:r>
              <a:rPr lang="en-US" sz="1200" kern="0" dirty="0">
                <a:effectLst/>
                <a:latin typeface="+mn-lt"/>
                <a:ea typeface="Times New Roman" panose="02020603050405020304" pitchFamily="18" charset="0"/>
                <a:cs typeface="Times New Roman" panose="02020603050405020304" pitchFamily="18" charset="0"/>
              </a:rPr>
              <a:t>This disproportionately impacts students from marginalized groups who may already face implicit bias in the classroom.</a:t>
            </a:r>
            <a:br>
              <a:rPr lang="en-US" sz="1200" kern="0" dirty="0">
                <a:effectLst/>
                <a:latin typeface="+mn-lt"/>
                <a:ea typeface="Times New Roman" panose="02020603050405020304" pitchFamily="18" charset="0"/>
                <a:cs typeface="Times New Roman" panose="02020603050405020304" pitchFamily="18" charset="0"/>
              </a:rPr>
            </a:br>
            <a:br>
              <a:rPr lang="en-US" sz="1200" kern="100" dirty="0">
                <a:effectLst/>
                <a:latin typeface="+mn-lt"/>
                <a:ea typeface="Aptos" panose="020B0004020202020204" pitchFamily="34" charset="0"/>
                <a:cs typeface="Times New Roman" panose="02020603050405020304" pitchFamily="18" charset="0"/>
              </a:rPr>
            </a:br>
            <a:r>
              <a:rPr lang="en-US" sz="1200" b="1" u="sng" kern="0" dirty="0">
                <a:effectLst/>
                <a:latin typeface="+mn-lt"/>
                <a:ea typeface="Times New Roman" panose="02020603050405020304" pitchFamily="18" charset="0"/>
                <a:cs typeface="Times New Roman" panose="02020603050405020304" pitchFamily="18" charset="0"/>
              </a:rPr>
              <a:t>No Advocate or Support Built In</a:t>
            </a:r>
            <a:br>
              <a:rPr lang="en-US" sz="1200" kern="100" dirty="0">
                <a:effectLst/>
                <a:latin typeface="+mn-lt"/>
                <a:ea typeface="Aptos" panose="020B0004020202020204" pitchFamily="34" charset="0"/>
                <a:cs typeface="Times New Roman" panose="02020603050405020304" pitchFamily="18" charset="0"/>
              </a:rPr>
            </a:br>
            <a:r>
              <a:rPr lang="en-US" sz="1200" kern="100" dirty="0">
                <a:effectLst/>
                <a:latin typeface="+mn-lt"/>
                <a:ea typeface="Aptos" panose="020B0004020202020204" pitchFamily="34" charset="0"/>
                <a:cs typeface="Times New Roman" panose="02020603050405020304" pitchFamily="18" charset="0"/>
              </a:rPr>
              <a:t>- </a:t>
            </a:r>
            <a:r>
              <a:rPr lang="en-US" sz="1200" kern="0" dirty="0">
                <a:effectLst/>
                <a:latin typeface="+mn-lt"/>
                <a:ea typeface="Times New Roman" panose="02020603050405020304" pitchFamily="18" charset="0"/>
                <a:cs typeface="Times New Roman" panose="02020603050405020304" pitchFamily="18" charset="0"/>
              </a:rPr>
              <a:t>This process doesn’t include counselor involvement, which means students navigating trauma, complex documentation, or institutional knowledge gaps are left without support or guidance.</a:t>
            </a:r>
            <a:br>
              <a:rPr lang="en-US" sz="1200" kern="0" dirty="0">
                <a:effectLst/>
                <a:latin typeface="+mn-lt"/>
                <a:ea typeface="Times New Roman" panose="02020603050405020304" pitchFamily="18" charset="0"/>
                <a:cs typeface="Times New Roman" panose="02020603050405020304" pitchFamily="18" charset="0"/>
              </a:rPr>
            </a:br>
            <a:br>
              <a:rPr lang="en-US" sz="1200" kern="100" dirty="0">
                <a:effectLst/>
                <a:latin typeface="+mn-lt"/>
                <a:ea typeface="Aptos" panose="020B0004020202020204" pitchFamily="34" charset="0"/>
                <a:cs typeface="Times New Roman" panose="02020603050405020304" pitchFamily="18" charset="0"/>
              </a:rPr>
            </a:br>
            <a:r>
              <a:rPr lang="en-US" sz="1200" b="1" u="sng" kern="0" dirty="0">
                <a:effectLst/>
                <a:latin typeface="+mn-lt"/>
                <a:ea typeface="Times New Roman" panose="02020603050405020304" pitchFamily="18" charset="0"/>
                <a:cs typeface="Times New Roman" panose="02020603050405020304" pitchFamily="18" charset="0"/>
              </a:rPr>
              <a:t>Instructor Responsiveness Delays</a:t>
            </a:r>
            <a:br>
              <a:rPr lang="en-US" sz="1200" kern="100" dirty="0">
                <a:effectLst/>
                <a:latin typeface="+mn-lt"/>
                <a:ea typeface="Aptos" panose="020B0004020202020204" pitchFamily="34" charset="0"/>
                <a:cs typeface="Times New Roman" panose="02020603050405020304" pitchFamily="18" charset="0"/>
              </a:rPr>
            </a:br>
            <a:r>
              <a:rPr lang="en-US" sz="1200" kern="100" dirty="0">
                <a:effectLst/>
                <a:latin typeface="+mn-lt"/>
                <a:ea typeface="Aptos" panose="020B0004020202020204" pitchFamily="34" charset="0"/>
                <a:cs typeface="Times New Roman" panose="02020603050405020304" pitchFamily="18" charset="0"/>
              </a:rPr>
              <a:t>- </a:t>
            </a:r>
            <a:r>
              <a:rPr lang="en-US" sz="1200" kern="0" dirty="0">
                <a:effectLst/>
                <a:latin typeface="+mn-lt"/>
                <a:ea typeface="Times New Roman" panose="02020603050405020304" pitchFamily="18" charset="0"/>
                <a:cs typeface="Times New Roman" panose="02020603050405020304" pitchFamily="18" charset="0"/>
              </a:rPr>
              <a:t>Students may face delays if instructors are unavailable, unresponsive, or not familiar with the EW process—particularly problematic when deadlines are tight.</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sp>
        <p:nvSpPr>
          <p:cNvPr id="2" name="TextBox 1">
            <a:extLst>
              <a:ext uri="{FF2B5EF4-FFF2-40B4-BE49-F238E27FC236}">
                <a16:creationId xmlns:a16="http://schemas.microsoft.com/office/drawing/2014/main" id="{9053F378-B9DC-80AD-A220-598DFDDF3843}"/>
              </a:ext>
            </a:extLst>
          </p:cNvPr>
          <p:cNvSpPr txBox="1"/>
          <p:nvPr/>
        </p:nvSpPr>
        <p:spPr>
          <a:xfrm>
            <a:off x="1518249" y="1035170"/>
            <a:ext cx="9169879" cy="646331"/>
          </a:xfrm>
          <a:prstGeom prst="rect">
            <a:avLst/>
          </a:prstGeom>
          <a:noFill/>
        </p:spPr>
        <p:txBody>
          <a:bodyPr wrap="square" rtlCol="0">
            <a:spAutoFit/>
          </a:bodyPr>
          <a:lstStyle/>
          <a:p>
            <a:pPr algn="ctr"/>
            <a:r>
              <a:rPr lang="en-US" b="1" dirty="0"/>
              <a:t>Challenges / Equity Concerns with an “Instructor Review Only” Option for Retroactive EW Grade Change Requests</a:t>
            </a:r>
          </a:p>
        </p:txBody>
      </p:sp>
    </p:spTree>
    <p:extLst>
      <p:ext uri="{BB962C8B-B14F-4D97-AF65-F5344CB8AC3E}">
        <p14:creationId xmlns:p14="http://schemas.microsoft.com/office/powerpoint/2010/main" val="2083028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08EC19-F4E7-3261-EE09-173A98DD2F92}"/>
              </a:ext>
            </a:extLst>
          </p:cNvPr>
          <p:cNvSpPr>
            <a:spLocks noGrp="1"/>
          </p:cNvSpPr>
          <p:nvPr>
            <p:ph type="title"/>
          </p:nvPr>
        </p:nvSpPr>
        <p:spPr>
          <a:xfrm>
            <a:off x="1616597" y="988746"/>
            <a:ext cx="8958805" cy="616649"/>
          </a:xfrm>
        </p:spPr>
        <p:txBody>
          <a:bodyPr/>
          <a:lstStyle/>
          <a:p>
            <a:r>
              <a:rPr lang="en-US" sz="2800" dirty="0">
                <a:latin typeface="+mn-lt"/>
              </a:rPr>
              <a:t>Counselor + Committee Review Option</a:t>
            </a:r>
          </a:p>
        </p:txBody>
      </p:sp>
      <p:sp>
        <p:nvSpPr>
          <p:cNvPr id="5" name="Content Placeholder 4">
            <a:extLst>
              <a:ext uri="{FF2B5EF4-FFF2-40B4-BE49-F238E27FC236}">
                <a16:creationId xmlns:a16="http://schemas.microsoft.com/office/drawing/2014/main" id="{E6BE71EE-16F6-FE97-CCC3-F89AC154DB82}"/>
              </a:ext>
            </a:extLst>
          </p:cNvPr>
          <p:cNvSpPr>
            <a:spLocks noGrp="1"/>
          </p:cNvSpPr>
          <p:nvPr>
            <p:ph sz="half" idx="14"/>
          </p:nvPr>
        </p:nvSpPr>
        <p:spPr>
          <a:xfrm>
            <a:off x="1249251" y="1675734"/>
            <a:ext cx="9878294" cy="4123181"/>
          </a:xfrm>
        </p:spPr>
        <p:txBody>
          <a:bodyPr>
            <a:noAutofit/>
          </a:bodyPr>
          <a:lstStyle/>
          <a:p>
            <a:pPr marR="0" lvl="0">
              <a:lnSpc>
                <a:spcPct val="107000"/>
              </a:lnSpc>
              <a:spcBef>
                <a:spcPts val="0"/>
              </a:spcBef>
              <a:spcAft>
                <a:spcPts val="800"/>
              </a:spcAft>
              <a:buSzPts val="1000"/>
              <a:tabLst>
                <a:tab pos="457200" algn="l"/>
              </a:tabLst>
            </a:pPr>
            <a:r>
              <a:rPr lang="en-US" sz="1200" b="1" u="sng" kern="0" dirty="0">
                <a:effectLst/>
                <a:ea typeface="Times New Roman" panose="02020603050405020304" pitchFamily="18" charset="0"/>
                <a:cs typeface="Times New Roman" panose="02020603050405020304" pitchFamily="18" charset="0"/>
              </a:rPr>
              <a:t>Provides Advocacy and Guidanc</a:t>
            </a:r>
            <a:r>
              <a:rPr lang="en-US" sz="1200" b="1" kern="0" dirty="0">
                <a:effectLst/>
                <a:ea typeface="Times New Roman" panose="02020603050405020304" pitchFamily="18" charset="0"/>
                <a:cs typeface="Times New Roman" panose="02020603050405020304" pitchFamily="18" charset="0"/>
              </a:rPr>
              <a:t>e</a:t>
            </a:r>
            <a:endParaRPr lang="en-US" sz="1200" b="1" kern="100" dirty="0">
              <a:effectLst/>
              <a:ea typeface="Aptos" panose="020B0004020202020204" pitchFamily="34" charset="0"/>
              <a:cs typeface="Times New Roman" panose="02020603050405020304" pitchFamily="18" charset="0"/>
            </a:endParaRPr>
          </a:p>
          <a:p>
            <a:pPr marR="0" lvl="0">
              <a:lnSpc>
                <a:spcPct val="107000"/>
              </a:lnSpc>
              <a:spcBef>
                <a:spcPts val="0"/>
              </a:spcBef>
              <a:spcAft>
                <a:spcPts val="800"/>
              </a:spcAft>
              <a:buSzPts val="1000"/>
              <a:tabLst>
                <a:tab pos="457200" algn="l"/>
              </a:tabLst>
            </a:pPr>
            <a:r>
              <a:rPr lang="en-US" sz="1200" kern="0" dirty="0">
                <a:effectLst/>
                <a:ea typeface="Times New Roman" panose="02020603050405020304" pitchFamily="18" charset="0"/>
                <a:cs typeface="Times New Roman" panose="02020603050405020304" pitchFamily="18" charset="0"/>
              </a:rPr>
              <a:t>- Meeting with a counselor ensures students receive individualized support, help gathering documentation, and advocacy in navigating the process.</a:t>
            </a:r>
            <a:endParaRPr lang="en-US" sz="1200" kern="100" dirty="0">
              <a:effectLst/>
              <a:ea typeface="Aptos" panose="020B0004020202020204" pitchFamily="34" charset="0"/>
              <a:cs typeface="Times New Roman" panose="02020603050405020304" pitchFamily="18" charset="0"/>
            </a:endParaRPr>
          </a:p>
          <a:p>
            <a:pPr marR="0" lvl="0">
              <a:lnSpc>
                <a:spcPct val="107000"/>
              </a:lnSpc>
              <a:spcBef>
                <a:spcPts val="0"/>
              </a:spcBef>
              <a:spcAft>
                <a:spcPts val="800"/>
              </a:spcAft>
              <a:buSzPts val="1000"/>
              <a:tabLst>
                <a:tab pos="457200" algn="l"/>
              </a:tabLst>
            </a:pPr>
            <a:r>
              <a:rPr lang="en-US" sz="1200" kern="0" dirty="0">
                <a:effectLst/>
                <a:ea typeface="Times New Roman" panose="02020603050405020304" pitchFamily="18" charset="0"/>
                <a:cs typeface="Times New Roman" panose="02020603050405020304" pitchFamily="18" charset="0"/>
              </a:rPr>
              <a:t>- This is essential for students in distress, unfamiliar with institutional procedures, or lacking confidence in self-advocacy.</a:t>
            </a:r>
            <a:endParaRPr lang="en-US" sz="1200" u="sng" kern="0" dirty="0">
              <a:effectLst/>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200" b="1" u="sng" kern="0" dirty="0">
                <a:effectLst/>
                <a:ea typeface="Times New Roman" panose="02020603050405020304" pitchFamily="18" charset="0"/>
                <a:cs typeface="Times New Roman" panose="02020603050405020304" pitchFamily="18" charset="0"/>
              </a:rPr>
              <a:t>Protects Students </a:t>
            </a:r>
          </a:p>
          <a:p>
            <a:pPr marL="171450" marR="0" indent="-171450">
              <a:lnSpc>
                <a:spcPct val="107000"/>
              </a:lnSpc>
              <a:spcBef>
                <a:spcPts val="0"/>
              </a:spcBef>
              <a:spcAft>
                <a:spcPts val="800"/>
              </a:spcAft>
              <a:buFontTx/>
              <a:buChar char="-"/>
            </a:pPr>
            <a:r>
              <a:rPr lang="en-US" sz="1200" kern="0" dirty="0">
                <a:effectLst/>
                <a:ea typeface="Times New Roman" panose="02020603050405020304" pitchFamily="18" charset="0"/>
                <a:cs typeface="Times New Roman" panose="02020603050405020304" pitchFamily="18" charset="0"/>
              </a:rPr>
              <a:t>Some students may have experienced harm, conflict, or discrimination during a course. Students in crisis—especially those dealing with mental health, trauma, domestic violence, or other sensitive issues—can avoid re-traumatization.</a:t>
            </a:r>
          </a:p>
          <a:p>
            <a:pPr marL="171450" marR="0" indent="-171450">
              <a:lnSpc>
                <a:spcPct val="107000"/>
              </a:lnSpc>
              <a:spcBef>
                <a:spcPts val="0"/>
              </a:spcBef>
              <a:spcAft>
                <a:spcPts val="800"/>
              </a:spcAft>
              <a:buFontTx/>
              <a:buChar char="-"/>
            </a:pPr>
            <a:r>
              <a:rPr lang="en-US" sz="1200" kern="0" dirty="0">
                <a:effectLst/>
                <a:ea typeface="Times New Roman" panose="02020603050405020304" pitchFamily="18" charset="0"/>
                <a:cs typeface="Times New Roman" panose="02020603050405020304" pitchFamily="18" charset="0"/>
              </a:rPr>
              <a:t>A Counselor supported pathway removes the instructor from the decision-making process, avoiding potential bias, power imbalances, or retaliation—especially important for historically marginalized students.</a:t>
            </a:r>
          </a:p>
          <a:p>
            <a:pPr marL="171450" marR="0" lvl="0" indent="-171450">
              <a:lnSpc>
                <a:spcPct val="107000"/>
              </a:lnSpc>
              <a:spcBef>
                <a:spcPts val="0"/>
              </a:spcBef>
              <a:spcAft>
                <a:spcPts val="800"/>
              </a:spcAft>
              <a:buSzPts val="1000"/>
              <a:buFontTx/>
              <a:buChar char="-"/>
              <a:tabLst>
                <a:tab pos="457200" algn="l"/>
              </a:tabLst>
            </a:pPr>
            <a:r>
              <a:rPr lang="en-US" sz="1200" kern="0" dirty="0">
                <a:effectLst/>
                <a:ea typeface="Times New Roman" panose="02020603050405020304" pitchFamily="18" charset="0"/>
                <a:cs typeface="Times New Roman" panose="02020603050405020304" pitchFamily="18" charset="0"/>
              </a:rPr>
              <a:t>Encourages students to seek help without fear or emotional strain</a:t>
            </a:r>
            <a:endParaRPr lang="en-US" sz="1200" kern="100" dirty="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200" b="1" u="sng" kern="0" dirty="0">
                <a:effectLst/>
                <a:ea typeface="Times New Roman" panose="02020603050405020304" pitchFamily="18" charset="0"/>
                <a:cs typeface="Times New Roman" panose="02020603050405020304" pitchFamily="18" charset="0"/>
              </a:rPr>
              <a:t>Protect Faculty - Standardized and Transparent Evaluation of Requests</a:t>
            </a:r>
            <a:endParaRPr lang="en-US" sz="1200" b="1" u="sng" kern="100" dirty="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200" kern="100" dirty="0">
                <a:effectLst/>
                <a:ea typeface="Times New Roman" panose="02020603050405020304" pitchFamily="18" charset="0"/>
                <a:cs typeface="Times New Roman" panose="02020603050405020304" pitchFamily="18" charset="0"/>
              </a:rPr>
              <a:t>- </a:t>
            </a:r>
            <a:r>
              <a:rPr lang="en-US" sz="1200" kern="0" dirty="0">
                <a:effectLst/>
                <a:ea typeface="Times New Roman" panose="02020603050405020304" pitchFamily="18" charset="0"/>
                <a:cs typeface="Times New Roman" panose="02020603050405020304" pitchFamily="18" charset="0"/>
              </a:rPr>
              <a:t>A committee of trained reviewers applies consistent criteria across cases, reducing the risk of incorrect, arbitrary or unequal treatment.</a:t>
            </a:r>
            <a:endParaRPr lang="en-US" sz="1200" kern="100" dirty="0">
              <a:effectLst/>
              <a:ea typeface="Aptos" panose="020B0004020202020204" pitchFamily="34" charset="0"/>
              <a:cs typeface="Times New Roman" panose="02020603050405020304" pitchFamily="18" charset="0"/>
            </a:endParaRPr>
          </a:p>
          <a:p>
            <a:pPr marR="0" lvl="0">
              <a:lnSpc>
                <a:spcPct val="107000"/>
              </a:lnSpc>
              <a:spcBef>
                <a:spcPts val="0"/>
              </a:spcBef>
              <a:spcAft>
                <a:spcPts val="800"/>
              </a:spcAft>
              <a:buSzPts val="1000"/>
              <a:tabLst>
                <a:tab pos="457200" algn="l"/>
              </a:tabLst>
            </a:pPr>
            <a:r>
              <a:rPr lang="en-US" sz="1200" kern="0" dirty="0">
                <a:effectLst/>
                <a:ea typeface="Times New Roman" panose="02020603050405020304" pitchFamily="18" charset="0"/>
                <a:cs typeface="Times New Roman" panose="02020603050405020304" pitchFamily="18" charset="0"/>
              </a:rPr>
              <a:t>- Ensures the policy is interpreted fairly and equitably </a:t>
            </a:r>
          </a:p>
          <a:p>
            <a:pPr marL="0" marR="0">
              <a:lnSpc>
                <a:spcPct val="107000"/>
              </a:lnSpc>
              <a:spcBef>
                <a:spcPts val="0"/>
              </a:spcBef>
              <a:spcAft>
                <a:spcPts val="800"/>
              </a:spcAft>
            </a:pPr>
            <a:r>
              <a:rPr lang="en-US" sz="1200" b="1" u="sng" kern="0" dirty="0">
                <a:effectLst/>
                <a:ea typeface="Times New Roman" panose="02020603050405020304" pitchFamily="18" charset="0"/>
                <a:cs typeface="Times New Roman" panose="02020603050405020304" pitchFamily="18" charset="0"/>
              </a:rPr>
              <a:t>Promotes Institutional Accountability</a:t>
            </a:r>
            <a:endParaRPr lang="en-US" sz="1200" b="1" u="sng" kern="100" dirty="0">
              <a:effectLst/>
              <a:ea typeface="Aptos" panose="020B0004020202020204" pitchFamily="34" charset="0"/>
              <a:cs typeface="Times New Roman" panose="02020603050405020304" pitchFamily="18" charset="0"/>
            </a:endParaRPr>
          </a:p>
          <a:p>
            <a:pPr marR="0" lvl="0">
              <a:lnSpc>
                <a:spcPct val="107000"/>
              </a:lnSpc>
              <a:spcBef>
                <a:spcPts val="0"/>
              </a:spcBef>
              <a:spcAft>
                <a:spcPts val="800"/>
              </a:spcAft>
              <a:buSzPts val="1000"/>
              <a:tabLst>
                <a:tab pos="457200" algn="l"/>
              </a:tabLst>
            </a:pPr>
            <a:r>
              <a:rPr lang="en-US" sz="1200" kern="0" dirty="0">
                <a:effectLst/>
                <a:ea typeface="Times New Roman" panose="02020603050405020304" pitchFamily="18" charset="0"/>
                <a:cs typeface="Times New Roman" panose="02020603050405020304" pitchFamily="18" charset="0"/>
              </a:rPr>
              <a:t>- Decisions are made by a group, not an individual, which builds transparency and institutional trust.</a:t>
            </a:r>
            <a:endParaRPr lang="en-US" sz="1200" kern="100" dirty="0">
              <a:effectLst/>
              <a:ea typeface="Aptos" panose="020B0004020202020204" pitchFamily="34" charset="0"/>
              <a:cs typeface="Times New Roman" panose="02020603050405020304" pitchFamily="18" charset="0"/>
            </a:endParaRPr>
          </a:p>
          <a:p>
            <a:pPr marR="0" lvl="0">
              <a:lnSpc>
                <a:spcPct val="107000"/>
              </a:lnSpc>
              <a:spcBef>
                <a:spcPts val="0"/>
              </a:spcBef>
              <a:spcAft>
                <a:spcPts val="800"/>
              </a:spcAft>
              <a:buSzPts val="1000"/>
              <a:tabLst>
                <a:tab pos="457200" algn="l"/>
              </a:tabLst>
            </a:pPr>
            <a:r>
              <a:rPr lang="en-US" sz="1200" kern="0" dirty="0">
                <a:effectLst/>
                <a:ea typeface="Times New Roman" panose="02020603050405020304" pitchFamily="18" charset="0"/>
                <a:cs typeface="Times New Roman" panose="02020603050405020304" pitchFamily="18" charset="0"/>
              </a:rPr>
              <a:t>- The process is documented, reviewed, and less prone to personal discretion or error.</a:t>
            </a:r>
            <a:endParaRPr lang="en-US" sz="1200" kern="100" dirty="0">
              <a:effectLst/>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652985905"/>
      </p:ext>
    </p:extLst>
  </p:cSld>
  <p:clrMapOvr>
    <a:masterClrMapping/>
  </p:clrMapOvr>
</p:sld>
</file>

<file path=ppt/theme/theme1.xml><?xml version="1.0" encoding="utf-8"?>
<a:theme xmlns:a="http://schemas.openxmlformats.org/drawingml/2006/main" name="Custom">
  <a:themeElements>
    <a:clrScheme name="TM10081922">
      <a:dk1>
        <a:srgbClr val="000000"/>
      </a:dk1>
      <a:lt1>
        <a:srgbClr val="FFFFFF"/>
      </a:lt1>
      <a:dk2>
        <a:srgbClr val="435369"/>
      </a:dk2>
      <a:lt2>
        <a:srgbClr val="E7E5E5"/>
      </a:lt2>
      <a:accent1>
        <a:srgbClr val="F2E5D8"/>
      </a:accent1>
      <a:accent2>
        <a:srgbClr val="8C3A27"/>
      </a:accent2>
      <a:accent3>
        <a:srgbClr val="F0C8BC"/>
      </a:accent3>
      <a:accent4>
        <a:srgbClr val="D9A390"/>
      </a:accent4>
      <a:accent5>
        <a:srgbClr val="FFF6F4"/>
      </a:accent5>
      <a:accent6>
        <a:srgbClr val="183F1E"/>
      </a:accent6>
      <a:hlink>
        <a:srgbClr val="467886"/>
      </a:hlink>
      <a:folHlink>
        <a:srgbClr val="96607D"/>
      </a:folHlink>
    </a:clrScheme>
    <a:fontScheme name="Custom 100">
      <a:majorFont>
        <a:latin typeface="Tisa Offc Serif Pro"/>
        <a:ea typeface=""/>
        <a:cs typeface=""/>
      </a:majorFont>
      <a:minorFont>
        <a:latin typeface="Quir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M10081922_Win32_SL_V4" id="{CCBED28E-3218-45D8-920F-A2D91CCE8680}" vid="{A1C6549C-A185-4AC8-97B3-DFFFA735557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708A9741AC48E46AEE4941DE1E12C0F" ma:contentTypeVersion="2" ma:contentTypeDescription="Create a new document." ma:contentTypeScope="" ma:versionID="64770a9ad993aec554518785b51db2e6">
  <xsd:schema xmlns:xsd="http://www.w3.org/2001/XMLSchema" xmlns:xs="http://www.w3.org/2001/XMLSchema" xmlns:p="http://schemas.microsoft.com/office/2006/metadata/properties" xmlns:ns1="http://schemas.microsoft.com/sharepoint/v3" xmlns:ns2="431189f8-a51b-453f-9f0c-3a0b3b65b12f" xmlns:ns3="6f609ce8-7218-4c60-b337-266ea7b1fd45" targetNamespace="http://schemas.microsoft.com/office/2006/metadata/properties" ma:root="true" ma:fieldsID="1dd063ee8e164e8fcdf0fbf71a193719" ns1:_="" ns2:_="" ns3:_="">
    <xsd:import namespace="http://schemas.microsoft.com/sharepoint/v3"/>
    <xsd:import namespace="431189f8-a51b-453f-9f0c-3a0b3b65b12f"/>
    <xsd:import namespace="6f609ce8-7218-4c60-b337-266ea7b1fd45"/>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31189f8-a51b-453f-9f0c-3a0b3b65b12f"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6f609ce8-7218-4c60-b337-266ea7b1fd45"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431189f8-a51b-453f-9f0c-3a0b3b65b12f">HNYXMCCMVK3K-464-1198</_dlc_DocId>
    <_dlc_DocIdUrl xmlns="431189f8-a51b-453f-9f0c-3a0b3b65b12f">
      <Url>https://www.sac.edu/President/AcademicSenate/_layouts/15/DocIdRedir.aspx?ID=HNYXMCCMVK3K-464-1198</Url>
      <Description>HNYXMCCMVK3K-464-1198</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65280F87-84F3-4867-8548-CDC1EEF7BE75}"/>
</file>

<file path=customXml/itemProps2.xml><?xml version="1.0" encoding="utf-8"?>
<ds:datastoreItem xmlns:ds="http://schemas.openxmlformats.org/officeDocument/2006/customXml" ds:itemID="{6634A356-B04C-4D21-875F-C1B7B942C761}"/>
</file>

<file path=customXml/itemProps3.xml><?xml version="1.0" encoding="utf-8"?>
<ds:datastoreItem xmlns:ds="http://schemas.openxmlformats.org/officeDocument/2006/customXml" ds:itemID="{D611E8D2-8F5B-434E-A847-90418C93A284}"/>
</file>

<file path=customXml/itemProps4.xml><?xml version="1.0" encoding="utf-8"?>
<ds:datastoreItem xmlns:ds="http://schemas.openxmlformats.org/officeDocument/2006/customXml" ds:itemID="{1B3C444D-005B-49BC-8E00-8D5D861C85EF}"/>
</file>

<file path=docProps/app.xml><?xml version="1.0" encoding="utf-8"?>
<Properties xmlns="http://schemas.openxmlformats.org/officeDocument/2006/extended-properties" xmlns:vt="http://schemas.openxmlformats.org/officeDocument/2006/docPropsVTypes">
  <TotalTime>91</TotalTime>
  <Words>433</Words>
  <Application>Microsoft Office PowerPoint</Application>
  <PresentationFormat>Widescreen</PresentationFormat>
  <Paragraphs>16</Paragraphs>
  <Slides>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vt:i4>
      </vt:variant>
    </vt:vector>
  </HeadingPairs>
  <TitlesOfParts>
    <vt:vector size="8" baseType="lpstr">
      <vt:lpstr>Aptos</vt:lpstr>
      <vt:lpstr>Arial</vt:lpstr>
      <vt:lpstr>Quire Sans Pro Light</vt:lpstr>
      <vt:lpstr>Times New Roman</vt:lpstr>
      <vt:lpstr>Tisa Offc Serif Pro</vt:lpstr>
      <vt:lpstr>Custom</vt:lpstr>
      <vt:lpstr>  Inconsistent Standards - Instructors may interpret eligibility for EW differently, leading to unequal outcomes depending on the professor, rather than a clear and equitable application of policy.  Barrier to Access - Some students may not pursue an EW due to fear of confrontation, lack of clarity about the process, or concerns that their instructor won’t be understanding, especially in mental health or personal crisis situations.  Potential for Bias - Students who experienced discrimination, microaggressions, or conflict with an instructor may feel unsafe or uncomfortable submitting an EW request that requires that same instructor’s approval. - This disproportionately impacts students from marginalized groups who may already face implicit bias in the classroom.  No Advocate or Support Built In - This process doesn’t include counselor involvement, which means students navigating trauma, complex documentation, or institutional knowledge gaps are left without support or guidance.  Instructor Responsiveness Delays - Students may face delays if instructors are unavailable, unresponsive, or not familiar with the EW process—particularly problematic when deadlines are tight. </vt:lpstr>
      <vt:lpstr>Counselor + Committee Review Option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Bautista, Steve</dc:creator>
  <cp:lastModifiedBy>Bautista, Steve</cp:lastModifiedBy>
  <cp:revision>2</cp:revision>
  <dcterms:created xsi:type="dcterms:W3CDTF">2025-05-27T18:40:44Z</dcterms:created>
  <dcterms:modified xsi:type="dcterms:W3CDTF">2025-05-27T20:12:33Z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0x010100D708A9741AC48E46AEE4941DE1E12C0F</vt:lpwstr>
  </property>
  <property fmtid="{D5CDD505-2E9C-101B-9397-08002B2CF9AE}" pid="3" name="_dlc_DocIdItemGuid">
    <vt:lpwstr>509694ac-060f-432d-b278-e9d65ebc2a20</vt:lpwstr>
  </property>
</Properties>
</file>