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99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3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9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01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2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34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89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44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44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4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1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0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3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2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2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3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0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0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Capstone Review Goals by Department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Santa Ana College | Academic Year 2023-2024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D8409-316F-A133-FFA7-4BA9AABC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Year’s Capstone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B3CFA-D61C-828F-86CF-D6EFBC579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286" y="2489200"/>
            <a:ext cx="7963382" cy="3530600"/>
          </a:xfrm>
        </p:spPr>
        <p:txBody>
          <a:bodyPr numCol="2">
            <a:normAutofit fontScale="25000" lnSpcReduction="20000"/>
          </a:bodyPr>
          <a:lstStyle/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Adult Basic Education (SCE)- Dr. Jesus Miranda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Older Adults (SCE) -Dean Christine Kosko 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Parent Education (SCE) -Dean Christine Kosko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Occupational Studies (Bachelor's Degree) - Dawn McKenna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Engineering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Geology/Earth Science (two programs): Claire Coyne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Dance: Heather Gillette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Digital Media: Stephanie Clark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Ethnic Studies- Rodrigo Valles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History - Megan Lane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Psychology - Ricardo Castillo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Pharmacy Technology - Carolyn Slocum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Nealley Library &amp; Information Studies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Library Technology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Astronomy and Physics: Alex Natale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endParaRPr lang="en-US" sz="56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 fontAlgn="base">
              <a:lnSpc>
                <a:spcPts val="1425"/>
              </a:lnSpc>
              <a:spcBef>
                <a:spcPts val="0"/>
              </a:spcBef>
              <a:buNone/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EMT: Patrick Dibb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Study Skills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Athletics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Kinesiology &amp; Health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Center for Teacher Education (Student Services)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Admissions &amp; Records (Student Services) - Mark DeAsis &amp; Hung Nguyen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MESA (Student Services) - Dan Ruiz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PUENTE (Student Services) - Ann Lockhart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University Transfer (Student Services) - Leo Pastrana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U-Link (Student Services) - Courtney Beirne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Academic Talent Search (Student Services) - Veronica Hurtado &amp; Greg Toya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Veterans (Student Services) - Brenda Estrada &amp; Greg Toya </a:t>
            </a:r>
          </a:p>
          <a:p>
            <a:pPr fontAlgn="base">
              <a:lnSpc>
                <a:spcPts val="1425"/>
              </a:lnSpc>
              <a:spcBef>
                <a:spcPts val="0"/>
              </a:spcBef>
            </a:pPr>
            <a:r>
              <a:rPr lang="en-US" sz="5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EOPS/CARE (Student Services) - Deisy Romero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929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Political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Maintain a 90% Retention Rate Across the Department</a:t>
            </a:r>
          </a:p>
          <a:p>
            <a:r>
              <a:t>Achieve a 70% “Pass” Rate Across the Department</a:t>
            </a:r>
          </a:p>
          <a:p>
            <a:r>
              <a:t>Revise and Create Curriculum Consistent with UC/CSU Course Political Science Offerings</a:t>
            </a:r>
          </a:p>
          <a:p>
            <a:r>
              <a:t>Update ADT degree to be consistent with C-ID and Cal-GETC changes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Occupational Therapy Assistant (OTA)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Increase the number of OTA students who earn their national OTA certification to become COTAs</a:t>
            </a:r>
          </a:p>
          <a:p>
            <a:r>
              <a:t>Successful completion of two Level II Fieldwork rotations by 4th-semester OTA students</a:t>
            </a:r>
          </a:p>
          <a:p>
            <a:r>
              <a:t>Increase student success rates across all OTA courses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Counseling Courses/Instruction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Resubmit CNSL 150 and CNSL 175 course for C-ID approval and revamp curriculum practices to align with changes</a:t>
            </a:r>
          </a:p>
          <a:p>
            <a:r>
              <a:t>Institutionalize the summer bridge experience for new students using a noncredit CNSL 305 course</a:t>
            </a:r>
          </a:p>
          <a:p>
            <a:r>
              <a:t>Advocate via our union for our district to reinstate the right of full-time Counseling faculty to teach as part of load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Music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sz="2400" dirty="0"/>
              <a:t>Hire a new full-time Music Professor (Instrumental Ensembles) by Spring 2025</a:t>
            </a:r>
          </a:p>
          <a:p>
            <a:r>
              <a:rPr sz="2400" dirty="0"/>
              <a:t>Restore the instructional supply budget to pre-2019 levels</a:t>
            </a:r>
          </a:p>
          <a:p>
            <a:r>
              <a:rPr sz="2400" dirty="0"/>
              <a:t>Expand marketing and outreach, including hiring a full-time FPA marketing person</a:t>
            </a:r>
          </a:p>
          <a:p>
            <a:r>
              <a:rPr sz="2400" dirty="0"/>
              <a:t>Enhance web presence with videos of SAC ensembles</a:t>
            </a:r>
          </a:p>
          <a:p>
            <a:r>
              <a:rPr sz="2400" dirty="0"/>
              <a:t>Develop an area on the application for music group interest</a:t>
            </a:r>
          </a:p>
          <a:p>
            <a:r>
              <a:rPr sz="2400" dirty="0"/>
              <a:t>Organize student groups for recruitment performances</a:t>
            </a:r>
          </a:p>
          <a:p>
            <a:r>
              <a:rPr sz="2400" dirty="0"/>
              <a:t>Hire a part-time Theater Tech (Audio Engineer) for Phillips Hall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Art and Photography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sz="2000" dirty="0"/>
              <a:t>Maintain a comprehensive full and part-time art faculty and generate a solid pool of highly qualified adjuncts</a:t>
            </a:r>
          </a:p>
          <a:p>
            <a:r>
              <a:rPr sz="2000" dirty="0"/>
              <a:t>Continue to evaluate, create, update and offer a full range of art courses and programs</a:t>
            </a:r>
          </a:p>
          <a:p>
            <a:r>
              <a:rPr sz="2000" dirty="0"/>
              <a:t>Maintain and upgrade tools, equipment, and technology</a:t>
            </a:r>
          </a:p>
          <a:p>
            <a:r>
              <a:rPr sz="2000" dirty="0"/>
              <a:t>Increase enrollments through outreach, internal/external marketing, and curriculum offerings</a:t>
            </a:r>
          </a:p>
          <a:p>
            <a:r>
              <a:rPr sz="2000" dirty="0"/>
              <a:t>Develop better relationships with 4-year schools and increase the number of matriculating students</a:t>
            </a:r>
          </a:p>
          <a:p>
            <a:r>
              <a:rPr sz="2000" dirty="0"/>
              <a:t>Identify and resolve facilities and safety issues</a:t>
            </a:r>
          </a:p>
          <a:p>
            <a:r>
              <a:rPr sz="2000" dirty="0"/>
              <a:t>Research and discuss ways to better innovate using the latest industry standard technology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American Sign Language (ASL)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sz="2000" dirty="0"/>
              <a:t>Hire more full-time faculty</a:t>
            </a:r>
          </a:p>
          <a:p>
            <a:r>
              <a:rPr sz="2000" dirty="0"/>
              <a:t>Grow the Beginning Interpreting and Ethics 2 course</a:t>
            </a:r>
          </a:p>
          <a:p>
            <a:r>
              <a:rPr sz="2000" dirty="0"/>
              <a:t>Grow the program overall</a:t>
            </a:r>
          </a:p>
          <a:p>
            <a:r>
              <a:rPr sz="2000" dirty="0"/>
              <a:t>Offer more OER-ZTC courses for students</a:t>
            </a:r>
          </a:p>
          <a:p>
            <a:r>
              <a:rPr sz="2000" dirty="0"/>
              <a:t>Increase transfer students to UC</a:t>
            </a:r>
          </a:p>
          <a:p>
            <a:r>
              <a:rPr sz="2000" dirty="0"/>
              <a:t>Continue offering and growing honors courses</a:t>
            </a:r>
          </a:p>
          <a:p>
            <a:r>
              <a:rPr sz="2000" dirty="0"/>
              <a:t>Establish an ASL club and tutoring support</a:t>
            </a:r>
          </a:p>
          <a:p>
            <a:r>
              <a:rPr sz="2000" dirty="0"/>
              <a:t>Add a lab/extra LHE for ASL courses</a:t>
            </a:r>
          </a:p>
          <a:p>
            <a:r>
              <a:rPr sz="2000" dirty="0"/>
              <a:t>Revise the certificate to align more with student needs</a:t>
            </a:r>
          </a:p>
          <a:p>
            <a:r>
              <a:rPr sz="2000" dirty="0"/>
              <a:t>Investigate use of virtual reality (VR)</a:t>
            </a:r>
          </a:p>
          <a:p>
            <a:r>
              <a:rPr sz="2000" dirty="0"/>
              <a:t>Provide tailored PD for ASL instructors</a:t>
            </a:r>
          </a:p>
          <a:p>
            <a:r>
              <a:rPr sz="2000" dirty="0"/>
              <a:t>Revisit minimum qualifications for ASL instructors</a:t>
            </a:r>
          </a:p>
          <a:p>
            <a:r>
              <a:rPr sz="2000" dirty="0"/>
              <a:t>Increase success and retention rates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Citizenship (Continuing Education)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Strengthen Community Partnerships with organizations and local agencies</a:t>
            </a:r>
          </a:p>
          <a:p>
            <a:r>
              <a:t>Expand Class Locations to more community sites</a:t>
            </a:r>
          </a:p>
          <a:p>
            <a:r>
              <a:t>Introduce In-Person Hybrid Modality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Computer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sz="2400" dirty="0"/>
              <a:t>Integrate AI, ML, and Cybersecurity into core courses</a:t>
            </a:r>
          </a:p>
          <a:p>
            <a:r>
              <a:rPr sz="2400" dirty="0"/>
              <a:t>Offer specialized courses such as deep learning, ethical hacking, and digital forensics</a:t>
            </a:r>
          </a:p>
          <a:p>
            <a:r>
              <a:rPr sz="2400" dirty="0"/>
              <a:t>Establish AI, ML, IT, and Cybersecurity Research Labs</a:t>
            </a:r>
          </a:p>
          <a:p>
            <a:r>
              <a:rPr sz="2400" dirty="0"/>
              <a:t>Forge partnerships with tech companies for internships and projects</a:t>
            </a:r>
          </a:p>
          <a:p>
            <a:r>
              <a:rPr sz="2400" dirty="0"/>
              <a:t>Launch new associate degree programs in AI, DBMS, ML, and IT Cyber Engineering</a:t>
            </a:r>
          </a:p>
          <a:p>
            <a:r>
              <a:rPr sz="2400" dirty="0"/>
              <a:t>Maintain and grow student clubs like CS Club and Women in CS (WICS)</a:t>
            </a:r>
          </a:p>
          <a:p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HNYXMCCMVK3K-464-1192</_dlc_DocId>
    <_dlc_DocIdUrl xmlns="431189f8-a51b-453f-9f0c-3a0b3b65b12f">
      <Url>https://www.sac.edu/President/AcademicSenate/_layouts/15/DocIdRedir.aspx?ID=HNYXMCCMVK3K-464-1192</Url>
      <Description>HNYXMCCMVK3K-464-1192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54BFD3B-2260-4F8E-9D16-380DDBAEAD75}"/>
</file>

<file path=customXml/itemProps2.xml><?xml version="1.0" encoding="utf-8"?>
<ds:datastoreItem xmlns:ds="http://schemas.openxmlformats.org/officeDocument/2006/customXml" ds:itemID="{A81D3579-DD56-4E42-9855-249B57FB3C38}"/>
</file>

<file path=customXml/itemProps3.xml><?xml version="1.0" encoding="utf-8"?>
<ds:datastoreItem xmlns:ds="http://schemas.openxmlformats.org/officeDocument/2006/customXml" ds:itemID="{4E6DA6E3-58CD-4663-BC09-01F0B9E19A0C}"/>
</file>

<file path=customXml/itemProps4.xml><?xml version="1.0" encoding="utf-8"?>
<ds:datastoreItem xmlns:ds="http://schemas.openxmlformats.org/officeDocument/2006/customXml" ds:itemID="{61DF0DDC-3AE3-4502-887C-11AB556DC105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</TotalTime>
  <Words>698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Century Gothic</vt:lpstr>
      <vt:lpstr>Wingdings 3</vt:lpstr>
      <vt:lpstr>Ion Boardroom</vt:lpstr>
      <vt:lpstr>Capstone Review Goals by Department</vt:lpstr>
      <vt:lpstr>Political Science</vt:lpstr>
      <vt:lpstr>Occupational Therapy Assistant (OTA)</vt:lpstr>
      <vt:lpstr>Counseling Courses/Instruction</vt:lpstr>
      <vt:lpstr>Music</vt:lpstr>
      <vt:lpstr>Art and Photography</vt:lpstr>
      <vt:lpstr>American Sign Language (ASL)</vt:lpstr>
      <vt:lpstr>Citizenship (Continuing Education)</vt:lpstr>
      <vt:lpstr>Computer Science</vt:lpstr>
      <vt:lpstr>Next Year’s Capstone Reviews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Kim Smith</dc:creator>
  <cp:keywords/>
  <dc:description>generated using python-pptx</dc:description>
  <cp:lastModifiedBy>Smith, Kim</cp:lastModifiedBy>
  <cp:revision>4</cp:revision>
  <dcterms:created xsi:type="dcterms:W3CDTF">2013-01-27T09:14:16Z</dcterms:created>
  <dcterms:modified xsi:type="dcterms:W3CDTF">2025-05-27T03:08:48Z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a40547a7-e21f-4325-8dc9-3afc16b2cb44</vt:lpwstr>
  </property>
</Properties>
</file>