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slides/slide6.xml" ContentType="application/vnd.openxmlformats-officedocument.presentationml.slide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2"/>
  </p:notesMasterIdLst>
  <p:handoutMasterIdLst>
    <p:handoutMasterId r:id="rId13"/>
  </p:handoutMasterIdLst>
  <p:sldIdLst>
    <p:sldId id="362" r:id="rId6"/>
    <p:sldId id="360" r:id="rId7"/>
    <p:sldId id="326" r:id="rId8"/>
    <p:sldId id="361" r:id="rId9"/>
    <p:sldId id="338" r:id="rId10"/>
    <p:sldId id="330" r:id="rId11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B6579-BC2A-447D-AC79-E03895E9BF13}" v="56" dt="2025-04-22T20:56:27.438"/>
    <p1510:client id="{9649B2AE-DCA2-4141-B8E7-8E94FFBFFB59}" v="810" dt="2025-04-22T19:21:33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88" d="100"/>
          <a:sy n="88" d="100"/>
        </p:scale>
        <p:origin x="69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yne, Claire" userId="S::coyne_claire@sac.edu::55980f49-584e-4e0c-8943-e714ecf6ce64" providerId="AD" clId="Web-{FD8E1CA0-A0EE-42E9-86C0-3E5840A821F8}"/>
    <pc:docChg chg="modSld">
      <pc:chgData name="Coyne, Claire" userId="S::coyne_claire@sac.edu::55980f49-584e-4e0c-8943-e714ecf6ce64" providerId="AD" clId="Web-{FD8E1CA0-A0EE-42E9-86C0-3E5840A821F8}" dt="2025-03-11T20:53:52.017" v="19" actId="14100"/>
      <pc:docMkLst>
        <pc:docMk/>
      </pc:docMkLst>
      <pc:sldChg chg="modSp">
        <pc:chgData name="Coyne, Claire" userId="S::coyne_claire@sac.edu::55980f49-584e-4e0c-8943-e714ecf6ce64" providerId="AD" clId="Web-{FD8E1CA0-A0EE-42E9-86C0-3E5840A821F8}" dt="2025-03-11T20:53:52.017" v="19" actId="14100"/>
        <pc:sldMkLst>
          <pc:docMk/>
          <pc:sldMk cId="1573302774" sldId="338"/>
        </pc:sldMkLst>
        <pc:spChg chg="mod">
          <ac:chgData name="Coyne, Claire" userId="S::coyne_claire@sac.edu::55980f49-584e-4e0c-8943-e714ecf6ce64" providerId="AD" clId="Web-{FD8E1CA0-A0EE-42E9-86C0-3E5840A821F8}" dt="2025-03-11T20:53:49.204" v="18" actId="14100"/>
          <ac:spMkLst>
            <pc:docMk/>
            <pc:sldMk cId="1573302774" sldId="338"/>
            <ac:spMk id="3" creationId="{7CC62D1E-903A-C7C2-81FD-4C2CAF43891E}"/>
          </ac:spMkLst>
        </pc:spChg>
      </pc:sldChg>
    </pc:docChg>
  </pc:docChgLst>
  <pc:docChgLst>
    <pc:chgData name="Coyne, Claire" userId="S::coyne_claire@sac.edu::55980f49-584e-4e0c-8943-e714ecf6ce64" providerId="AD" clId="Web-{6CAB6579-BC2A-447D-AC79-E03895E9BF13}"/>
    <pc:docChg chg="addSld modSld">
      <pc:chgData name="Coyne, Claire" userId="S::coyne_claire@sac.edu::55980f49-584e-4e0c-8943-e714ecf6ce64" providerId="AD" clId="Web-{6CAB6579-BC2A-447D-AC79-E03895E9BF13}" dt="2025-04-22T20:56:26.016" v="42" actId="20577"/>
      <pc:docMkLst>
        <pc:docMk/>
      </pc:docMkLst>
      <pc:sldChg chg="addSp delSp modSp new mod modClrScheme chgLayout">
        <pc:chgData name="Coyne, Claire" userId="S::coyne_claire@sac.edu::55980f49-584e-4e0c-8943-e714ecf6ce64" providerId="AD" clId="Web-{6CAB6579-BC2A-447D-AC79-E03895E9BF13}" dt="2025-04-22T20:56:26.016" v="42" actId="20577"/>
        <pc:sldMkLst>
          <pc:docMk/>
          <pc:sldMk cId="3301913655" sldId="362"/>
        </pc:sldMkLst>
        <pc:spChg chg="del">
          <ac:chgData name="Coyne, Claire" userId="S::coyne_claire@sac.edu::55980f49-584e-4e0c-8943-e714ecf6ce64" providerId="AD" clId="Web-{6CAB6579-BC2A-447D-AC79-E03895E9BF13}" dt="2025-04-22T20:43:45.776" v="1"/>
          <ac:spMkLst>
            <pc:docMk/>
            <pc:sldMk cId="3301913655" sldId="362"/>
            <ac:spMk id="2" creationId="{D3C6FEDB-35EE-A516-B0AE-30E4CCB9FF07}"/>
          </ac:spMkLst>
        </pc:spChg>
        <pc:spChg chg="del">
          <ac:chgData name="Coyne, Claire" userId="S::coyne_claire@sac.edu::55980f49-584e-4e0c-8943-e714ecf6ce64" providerId="AD" clId="Web-{6CAB6579-BC2A-447D-AC79-E03895E9BF13}" dt="2025-04-22T20:44:14.792" v="5"/>
          <ac:spMkLst>
            <pc:docMk/>
            <pc:sldMk cId="3301913655" sldId="362"/>
            <ac:spMk id="3" creationId="{95B68991-834A-C473-0FAB-C559E6DB4CE6}"/>
          </ac:spMkLst>
        </pc:spChg>
        <pc:spChg chg="mod modVis">
          <ac:chgData name="Coyne, Claire" userId="S::coyne_claire@sac.edu::55980f49-584e-4e0c-8943-e714ecf6ce64" providerId="AD" clId="Web-{6CAB6579-BC2A-447D-AC79-E03895E9BF13}" dt="2025-04-22T20:44:30.167" v="9"/>
          <ac:spMkLst>
            <pc:docMk/>
            <pc:sldMk cId="3301913655" sldId="362"/>
            <ac:spMk id="4" creationId="{C099AE2F-469D-9DB9-C807-27D32890A067}"/>
          </ac:spMkLst>
        </pc:spChg>
        <pc:spChg chg="add del mod">
          <ac:chgData name="Coyne, Claire" userId="S::coyne_claire@sac.edu::55980f49-584e-4e0c-8943-e714ecf6ce64" providerId="AD" clId="Web-{6CAB6579-BC2A-447D-AC79-E03895E9BF13}" dt="2025-04-22T20:43:56.776" v="4"/>
          <ac:spMkLst>
            <pc:docMk/>
            <pc:sldMk cId="3301913655" sldId="362"/>
            <ac:spMk id="5" creationId="{F94F58A9-E71F-2FD4-3B5A-4E5EDF245FED}"/>
          </ac:spMkLst>
        </pc:spChg>
        <pc:spChg chg="add del">
          <ac:chgData name="Coyne, Claire" userId="S::coyne_claire@sac.edu::55980f49-584e-4e0c-8943-e714ecf6ce64" providerId="AD" clId="Web-{6CAB6579-BC2A-447D-AC79-E03895E9BF13}" dt="2025-04-22T20:44:42.792" v="11"/>
          <ac:spMkLst>
            <pc:docMk/>
            <pc:sldMk cId="3301913655" sldId="362"/>
            <ac:spMk id="7" creationId="{7C52834C-F3EE-68E4-A2E7-24FD56AB878A}"/>
          </ac:spMkLst>
        </pc:spChg>
        <pc:spChg chg="add mod">
          <ac:chgData name="Coyne, Claire" userId="S::coyne_claire@sac.edu::55980f49-584e-4e0c-8943-e714ecf6ce64" providerId="AD" clId="Web-{6CAB6579-BC2A-447D-AC79-E03895E9BF13}" dt="2025-04-22T20:56:26.016" v="42" actId="20577"/>
          <ac:spMkLst>
            <pc:docMk/>
            <pc:sldMk cId="3301913655" sldId="362"/>
            <ac:spMk id="8" creationId="{FA416984-F7C5-87A7-0676-16A2190821B6}"/>
          </ac:spMkLst>
        </pc:spChg>
        <pc:picChg chg="add mod ord">
          <ac:chgData name="Coyne, Claire" userId="S::coyne_claire@sac.edu::55980f49-584e-4e0c-8943-e714ecf6ce64" providerId="AD" clId="Web-{6CAB6579-BC2A-447D-AC79-E03895E9BF13}" dt="2025-04-22T20:44:44.386" v="12" actId="1076"/>
          <ac:picMkLst>
            <pc:docMk/>
            <pc:sldMk cId="3301913655" sldId="362"/>
            <ac:picMk id="6" creationId="{57053406-BCB5-70BC-90C3-47A34F277FA3}"/>
          </ac:picMkLst>
        </pc:picChg>
      </pc:sldChg>
    </pc:docChg>
  </pc:docChgLst>
  <pc:docChgLst>
    <pc:chgData name="Claire Coyne" userId="f62c806733407b0e" providerId="LiveId" clId="{9649B2AE-DCA2-4141-B8E7-8E94FFBFFB59}"/>
    <pc:docChg chg="undo custSel addSld delSld modSld sldOrd">
      <pc:chgData name="Claire Coyne" userId="f62c806733407b0e" providerId="LiveId" clId="{9649B2AE-DCA2-4141-B8E7-8E94FFBFFB59}" dt="2025-04-22T19:21:33.347" v="2917" actId="20577"/>
      <pc:docMkLst>
        <pc:docMk/>
      </pc:docMkLst>
      <pc:sldChg chg="addSp modSp mod ord">
        <pc:chgData name="Claire Coyne" userId="f62c806733407b0e" providerId="LiveId" clId="{9649B2AE-DCA2-4141-B8E7-8E94FFBFFB59}" dt="2025-04-22T19:07:33.350" v="2207" actId="113"/>
        <pc:sldMkLst>
          <pc:docMk/>
          <pc:sldMk cId="717864684" sldId="326"/>
        </pc:sldMkLst>
        <pc:spChg chg="mod">
          <ac:chgData name="Claire Coyne" userId="f62c806733407b0e" providerId="LiveId" clId="{9649B2AE-DCA2-4141-B8E7-8E94FFBFFB59}" dt="2025-04-22T19:07:33.350" v="2207" actId="113"/>
          <ac:spMkLst>
            <pc:docMk/>
            <pc:sldMk cId="717864684" sldId="326"/>
            <ac:spMk id="3" creationId="{58FF642A-E8A0-B533-CD97-BE22B7FEDAE1}"/>
          </ac:spMkLst>
        </pc:spChg>
        <pc:picChg chg="add mod">
          <ac:chgData name="Claire Coyne" userId="f62c806733407b0e" providerId="LiveId" clId="{9649B2AE-DCA2-4141-B8E7-8E94FFBFFB59}" dt="2025-04-22T18:40:35.705" v="1223" actId="1076"/>
          <ac:picMkLst>
            <pc:docMk/>
            <pc:sldMk cId="717864684" sldId="326"/>
            <ac:picMk id="7" creationId="{83853F88-A70A-007D-22CB-079193C81B0C}"/>
          </ac:picMkLst>
        </pc:picChg>
      </pc:sldChg>
      <pc:sldChg chg="addSp delSp modSp mod modAnim">
        <pc:chgData name="Claire Coyne" userId="f62c806733407b0e" providerId="LiveId" clId="{9649B2AE-DCA2-4141-B8E7-8E94FFBFFB59}" dt="2025-04-22T19:21:33.347" v="2917" actId="20577"/>
        <pc:sldMkLst>
          <pc:docMk/>
          <pc:sldMk cId="2965593232" sldId="330"/>
        </pc:sldMkLst>
        <pc:spChg chg="mod">
          <ac:chgData name="Claire Coyne" userId="f62c806733407b0e" providerId="LiveId" clId="{9649B2AE-DCA2-4141-B8E7-8E94FFBFFB59}" dt="2025-04-22T19:21:33.347" v="2917" actId="20577"/>
          <ac:spMkLst>
            <pc:docMk/>
            <pc:sldMk cId="2965593232" sldId="330"/>
            <ac:spMk id="3" creationId="{B186684C-B8E4-0C3C-3DB6-A2F6781A6BDB}"/>
          </ac:spMkLst>
        </pc:spChg>
        <pc:spChg chg="add mod">
          <ac:chgData name="Claire Coyne" userId="f62c806733407b0e" providerId="LiveId" clId="{9649B2AE-DCA2-4141-B8E7-8E94FFBFFB59}" dt="2025-04-22T19:07:07.988" v="2202" actId="1076"/>
          <ac:spMkLst>
            <pc:docMk/>
            <pc:sldMk cId="2965593232" sldId="330"/>
            <ac:spMk id="6" creationId="{E04E64AD-09D1-C529-D62C-EB919885250B}"/>
          </ac:spMkLst>
        </pc:spChg>
        <pc:picChg chg="mod">
          <ac:chgData name="Claire Coyne" userId="f62c806733407b0e" providerId="LiveId" clId="{9649B2AE-DCA2-4141-B8E7-8E94FFBFFB59}" dt="2025-04-22T19:04:35.297" v="2134" actId="14100"/>
          <ac:picMkLst>
            <pc:docMk/>
            <pc:sldMk cId="2965593232" sldId="330"/>
            <ac:picMk id="5" creationId="{A53280CF-8454-B068-B610-0B630B0A4A8A}"/>
          </ac:picMkLst>
        </pc:picChg>
        <pc:picChg chg="del">
          <ac:chgData name="Claire Coyne" userId="f62c806733407b0e" providerId="LiveId" clId="{9649B2AE-DCA2-4141-B8E7-8E94FFBFFB59}" dt="2025-04-22T18:17:37.922" v="400" actId="478"/>
          <ac:picMkLst>
            <pc:docMk/>
            <pc:sldMk cId="2965593232" sldId="330"/>
            <ac:picMk id="9" creationId="{8DC217E0-E9D5-B7F2-D005-986F287AB900}"/>
          </ac:picMkLst>
        </pc:picChg>
      </pc:sldChg>
      <pc:sldChg chg="addSp delSp modSp mod ord">
        <pc:chgData name="Claire Coyne" userId="f62c806733407b0e" providerId="LiveId" clId="{9649B2AE-DCA2-4141-B8E7-8E94FFBFFB59}" dt="2025-04-22T19:15:02.113" v="2728" actId="20577"/>
        <pc:sldMkLst>
          <pc:docMk/>
          <pc:sldMk cId="1573302774" sldId="338"/>
        </pc:sldMkLst>
        <pc:spChg chg="mod">
          <ac:chgData name="Claire Coyne" userId="f62c806733407b0e" providerId="LiveId" clId="{9649B2AE-DCA2-4141-B8E7-8E94FFBFFB59}" dt="2025-04-22T19:15:02.113" v="2728" actId="20577"/>
          <ac:spMkLst>
            <pc:docMk/>
            <pc:sldMk cId="1573302774" sldId="338"/>
            <ac:spMk id="3" creationId="{7CC62D1E-903A-C7C2-81FD-4C2CAF43891E}"/>
          </ac:spMkLst>
        </pc:spChg>
        <pc:spChg chg="del mod">
          <ac:chgData name="Claire Coyne" userId="f62c806733407b0e" providerId="LiveId" clId="{9649B2AE-DCA2-4141-B8E7-8E94FFBFFB59}" dt="2025-04-22T19:07:52.646" v="2213" actId="478"/>
          <ac:spMkLst>
            <pc:docMk/>
            <pc:sldMk cId="1573302774" sldId="338"/>
            <ac:spMk id="9" creationId="{2C28F715-4B3D-BE55-250A-DD9A17C8F90A}"/>
          </ac:spMkLst>
        </pc:spChg>
        <pc:picChg chg="del">
          <ac:chgData name="Claire Coyne" userId="f62c806733407b0e" providerId="LiveId" clId="{9649B2AE-DCA2-4141-B8E7-8E94FFBFFB59}" dt="2025-04-22T19:07:49.565" v="2211" actId="478"/>
          <ac:picMkLst>
            <pc:docMk/>
            <pc:sldMk cId="1573302774" sldId="338"/>
            <ac:picMk id="7" creationId="{902F9BC7-A397-A1F1-218C-DF4FE7E4AD73}"/>
          </ac:picMkLst>
        </pc:picChg>
        <pc:picChg chg="add mod">
          <ac:chgData name="Claire Coyne" userId="f62c806733407b0e" providerId="LiveId" clId="{9649B2AE-DCA2-4141-B8E7-8E94FFBFFB59}" dt="2025-04-22T19:14:46.036" v="2698" actId="1076"/>
          <ac:picMkLst>
            <pc:docMk/>
            <pc:sldMk cId="1573302774" sldId="338"/>
            <ac:picMk id="8" creationId="{5BDD38C5-BE2A-CE8D-4B2A-627CA2027A5A}"/>
          </ac:picMkLst>
        </pc:picChg>
      </pc:sldChg>
      <pc:sldChg chg="del">
        <pc:chgData name="Claire Coyne" userId="f62c806733407b0e" providerId="LiveId" clId="{9649B2AE-DCA2-4141-B8E7-8E94FFBFFB59}" dt="2025-04-22T19:15:13.521" v="2729" actId="47"/>
        <pc:sldMkLst>
          <pc:docMk/>
          <pc:sldMk cId="4070460602" sldId="358"/>
        </pc:sldMkLst>
      </pc:sldChg>
      <pc:sldChg chg="del">
        <pc:chgData name="Claire Coyne" userId="f62c806733407b0e" providerId="LiveId" clId="{9649B2AE-DCA2-4141-B8E7-8E94FFBFFB59}" dt="2025-03-22T17:45:28.213" v="17" actId="47"/>
        <pc:sldMkLst>
          <pc:docMk/>
          <pc:sldMk cId="687799893" sldId="359"/>
        </pc:sldMkLst>
      </pc:sldChg>
      <pc:sldChg chg="modSp mod ord">
        <pc:chgData name="Claire Coyne" userId="f62c806733407b0e" providerId="LiveId" clId="{9649B2AE-DCA2-4141-B8E7-8E94FFBFFB59}" dt="2025-04-22T18:58:08.177" v="2102" actId="6549"/>
        <pc:sldMkLst>
          <pc:docMk/>
          <pc:sldMk cId="3815905644" sldId="360"/>
        </pc:sldMkLst>
        <pc:spChg chg="mod">
          <ac:chgData name="Claire Coyne" userId="f62c806733407b0e" providerId="LiveId" clId="{9649B2AE-DCA2-4141-B8E7-8E94FFBFFB59}" dt="2025-04-22T18:49:09.647" v="1385" actId="20577"/>
          <ac:spMkLst>
            <pc:docMk/>
            <pc:sldMk cId="3815905644" sldId="360"/>
            <ac:spMk id="2" creationId="{CAD2D8C9-D445-8778-5F92-A07218547A08}"/>
          </ac:spMkLst>
        </pc:spChg>
        <pc:spChg chg="mod">
          <ac:chgData name="Claire Coyne" userId="f62c806733407b0e" providerId="LiveId" clId="{9649B2AE-DCA2-4141-B8E7-8E94FFBFFB59}" dt="2025-04-22T18:58:08.177" v="2102" actId="6549"/>
          <ac:spMkLst>
            <pc:docMk/>
            <pc:sldMk cId="3815905644" sldId="360"/>
            <ac:spMk id="11" creationId="{EC410062-D308-75CB-CE5C-D890F2EC7136}"/>
          </ac:spMkLst>
        </pc:spChg>
      </pc:sldChg>
      <pc:sldChg chg="addSp modSp mod ord">
        <pc:chgData name="Claire Coyne" userId="f62c806733407b0e" providerId="LiveId" clId="{9649B2AE-DCA2-4141-B8E7-8E94FFBFFB59}" dt="2025-04-22T19:20:55.573" v="2846" actId="1076"/>
        <pc:sldMkLst>
          <pc:docMk/>
          <pc:sldMk cId="2619063514" sldId="361"/>
        </pc:sldMkLst>
        <pc:spChg chg="mod">
          <ac:chgData name="Claire Coyne" userId="f62c806733407b0e" providerId="LiveId" clId="{9649B2AE-DCA2-4141-B8E7-8E94FFBFFB59}" dt="2025-04-22T18:47:05.054" v="1296" actId="20577"/>
          <ac:spMkLst>
            <pc:docMk/>
            <pc:sldMk cId="2619063514" sldId="361"/>
            <ac:spMk id="2" creationId="{880012F5-BC13-BBD8-BACA-23B85B180529}"/>
          </ac:spMkLst>
        </pc:spChg>
        <pc:spChg chg="mod">
          <ac:chgData name="Claire Coyne" userId="f62c806733407b0e" providerId="LiveId" clId="{9649B2AE-DCA2-4141-B8E7-8E94FFBFFB59}" dt="2025-04-22T19:19:56.334" v="2839" actId="20577"/>
          <ac:spMkLst>
            <pc:docMk/>
            <pc:sldMk cId="2619063514" sldId="361"/>
            <ac:spMk id="6" creationId="{1BCAA663-E5C4-8DD3-57C7-DA04B65EF238}"/>
          </ac:spMkLst>
        </pc:spChg>
        <pc:picChg chg="add mod">
          <ac:chgData name="Claire Coyne" userId="f62c806733407b0e" providerId="LiveId" clId="{9649B2AE-DCA2-4141-B8E7-8E94FFBFFB59}" dt="2025-04-22T19:19:37.536" v="2789" actId="1076"/>
          <ac:picMkLst>
            <pc:docMk/>
            <pc:sldMk cId="2619063514" sldId="361"/>
            <ac:picMk id="5" creationId="{E9BA811F-12D6-A5B2-2B20-886B175CB298}"/>
          </ac:picMkLst>
        </pc:picChg>
        <pc:picChg chg="add mod">
          <ac:chgData name="Claire Coyne" userId="f62c806733407b0e" providerId="LiveId" clId="{9649B2AE-DCA2-4141-B8E7-8E94FFBFFB59}" dt="2025-04-22T19:20:55.573" v="2846" actId="1076"/>
          <ac:picMkLst>
            <pc:docMk/>
            <pc:sldMk cId="2619063514" sldId="361"/>
            <ac:picMk id="8" creationId="{5A30383B-D74F-6174-3A52-D50825479916}"/>
          </ac:picMkLst>
        </pc:picChg>
      </pc:sldChg>
      <pc:sldChg chg="del">
        <pc:chgData name="Claire Coyne" userId="f62c806733407b0e" providerId="LiveId" clId="{9649B2AE-DCA2-4141-B8E7-8E94FFBFFB59}" dt="2025-04-22T19:15:13.521" v="2729" actId="47"/>
        <pc:sldMkLst>
          <pc:docMk/>
          <pc:sldMk cId="2750753514" sldId="362"/>
        </pc:sldMkLst>
      </pc:sldChg>
      <pc:sldChg chg="modSp add del mod ord">
        <pc:chgData name="Claire Coyne" userId="f62c806733407b0e" providerId="LiveId" clId="{9649B2AE-DCA2-4141-B8E7-8E94FFBFFB59}" dt="2025-04-22T18:58:19.518" v="2103" actId="2696"/>
        <pc:sldMkLst>
          <pc:docMk/>
          <pc:sldMk cId="4044320931" sldId="363"/>
        </pc:sldMkLst>
        <pc:spChg chg="mod">
          <ac:chgData name="Claire Coyne" userId="f62c806733407b0e" providerId="LiveId" clId="{9649B2AE-DCA2-4141-B8E7-8E94FFBFFB59}" dt="2025-04-22T18:12:09.059" v="399" actId="20577"/>
          <ac:spMkLst>
            <pc:docMk/>
            <pc:sldMk cId="4044320931" sldId="363"/>
            <ac:spMk id="2" creationId="{9EE70C7D-584D-F6FA-3082-635B05A575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sccd-my.sharepoint.com/:v:/r/personal/steffens_john_sac_edu/Documents/Microsoft%20Teams%20Chat%20Files/Census%20Attendance%20Certification.mp4?csf=1&amp;web=1&amp;e=aJvC7p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scribehow.com/shared/Faculty_Guide__Certifying_Census_Roster_on_Self-Service__pGz07n28QOOOBVcgq5NjP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y include: Boston Athletic Association 2025 Boston Marathon logo. A circular emblem on a blue background features a yellow unicorn head and neck encircled by the text 'Boston Athletic Association.' Below the emblem, 'Boston Marathon' and '2025' are prominently displayed in white.">
            <a:extLst>
              <a:ext uri="{FF2B5EF4-FFF2-40B4-BE49-F238E27FC236}">
                <a16:creationId xmlns:a16="http://schemas.microsoft.com/office/drawing/2014/main" id="{57053406-BCB5-70BC-90C3-47A34F277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213" b="21061"/>
          <a:stretch/>
        </p:blipFill>
        <p:spPr>
          <a:xfrm>
            <a:off x="-90900" y="10"/>
            <a:ext cx="9143980" cy="6857990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099AE2F-469D-9DB9-C807-27D32890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0016E-99F8-9347-A961-82CC4417FFA5}" type="slidenum">
              <a:rPr lang="en-US" altLang="en-US" smtClean="0"/>
              <a:pPr>
                <a:spcAft>
                  <a:spcPts val="600"/>
                </a:spcAft>
              </a:pPr>
              <a:t>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16984-F7C5-87A7-0676-16A2190821B6}"/>
              </a:ext>
            </a:extLst>
          </p:cNvPr>
          <p:cNvSpPr txBox="1"/>
          <p:nvPr/>
        </p:nvSpPr>
        <p:spPr>
          <a:xfrm>
            <a:off x="13044" y="-1535"/>
            <a:ext cx="8917991" cy="1432500"/>
          </a:xfrm>
          <a:prstGeom prst="ribbon2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Sagona Book"/>
                <a:ea typeface="Calibri"/>
                <a:cs typeface="Calibri"/>
              </a:rPr>
              <a:t>Congratulations Justin!</a:t>
            </a:r>
            <a:r>
              <a:rPr lang="en-US" sz="3600" b="1" dirty="0">
                <a:solidFill>
                  <a:schemeClr val="bg1"/>
                </a:solidFill>
                <a:latin typeface="Sagona Book"/>
                <a:ea typeface="Calibri"/>
                <a:cs typeface="Calibri"/>
              </a:rPr>
              <a:t> </a:t>
            </a:r>
            <a:endParaRPr lang="en-US" sz="3600" b="1">
              <a:solidFill>
                <a:schemeClr val="bg1"/>
              </a:solidFill>
              <a:latin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30191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D8C9-D445-8778-5F92-A0721854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82" y="365127"/>
            <a:ext cx="6426668" cy="1097914"/>
          </a:xfrm>
        </p:spPr>
        <p:txBody>
          <a:bodyPr/>
          <a:lstStyle/>
          <a:p>
            <a:r>
              <a:rPr lang="en-US" dirty="0"/>
              <a:t>President’s Report – April 22,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6726A-1AFF-A783-BA1D-D687A944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83E59-7DC3-6795-A37A-EAB4304A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410062-D308-75CB-CE5C-D890F2EC7136}"/>
              </a:ext>
            </a:extLst>
          </p:cNvPr>
          <p:cNvSpPr txBox="1"/>
          <p:nvPr/>
        </p:nvSpPr>
        <p:spPr>
          <a:xfrm>
            <a:off x="57751" y="1732547"/>
            <a:ext cx="8831180" cy="523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DMC Move</a:t>
            </a:r>
          </a:p>
          <a:p>
            <a:r>
              <a:rPr lang="en-US" dirty="0"/>
              <a:t>	</a:t>
            </a:r>
            <a:r>
              <a:rPr lang="en-US" sz="1700" dirty="0"/>
              <a:t>Meetings w/ VP AA, Dean F&amp;PA, and faculty</a:t>
            </a:r>
          </a:p>
          <a:p>
            <a:r>
              <a:rPr lang="en-US" sz="1700" dirty="0"/>
              <a:t>	Production courses will remain at DMC through Fall 2025 </a:t>
            </a:r>
          </a:p>
          <a:p>
            <a:r>
              <a:rPr lang="en-US" sz="1700" dirty="0"/>
              <a:t>		VP AA advocating for them to remain at DMC until new </a:t>
            </a:r>
          </a:p>
          <a:p>
            <a:r>
              <a:rPr lang="en-US" sz="1700" dirty="0"/>
              <a:t>		location is complete</a:t>
            </a:r>
          </a:p>
          <a:p>
            <a:r>
              <a:rPr lang="en-US" sz="1700" dirty="0"/>
              <a:t>	Meeting w/ District Project Managers in coming weeks</a:t>
            </a:r>
          </a:p>
          <a:p>
            <a:r>
              <a:rPr lang="en-US" b="1" u="sng" dirty="0"/>
              <a:t>T-</a:t>
            </a:r>
            <a:r>
              <a:rPr lang="en-US" b="1" u="sng" dirty="0" err="1"/>
              <a:t>Bldg</a:t>
            </a:r>
            <a:endParaRPr lang="en-US" b="1" u="sng" dirty="0"/>
          </a:p>
          <a:p>
            <a:r>
              <a:rPr lang="en-US" b="1" dirty="0"/>
              <a:t>	</a:t>
            </a:r>
            <a:r>
              <a:rPr lang="en-US" sz="1700" dirty="0"/>
              <a:t>Some courses being offered at OCC</a:t>
            </a:r>
          </a:p>
          <a:p>
            <a:r>
              <a:rPr lang="en-US" sz="1700" b="1" dirty="0"/>
              <a:t>	</a:t>
            </a:r>
            <a:r>
              <a:rPr lang="en-US" sz="1700" dirty="0"/>
              <a:t>Building can be repaired </a:t>
            </a:r>
          </a:p>
          <a:p>
            <a:r>
              <a:rPr lang="en-US" sz="1700" dirty="0"/>
              <a:t>		Contractor has been hired (hoping completion prior to Fall 2025)</a:t>
            </a:r>
          </a:p>
          <a:p>
            <a:r>
              <a:rPr lang="en-US" sz="1700" dirty="0"/>
              <a:t>		Working to determine date for faculty/staff access to building</a:t>
            </a:r>
          </a:p>
          <a:p>
            <a:r>
              <a:rPr lang="en-US" b="1" u="sng" dirty="0"/>
              <a:t>Faculty Liaison to ASG</a:t>
            </a:r>
          </a:p>
          <a:p>
            <a:endParaRPr lang="en-US" sz="1600" b="1" dirty="0"/>
          </a:p>
          <a:p>
            <a:pPr lvl="1"/>
            <a:r>
              <a:rPr lang="en-US" sz="1700" b="1" dirty="0"/>
              <a:t>Presented to Legislative Committee – March 4</a:t>
            </a:r>
            <a:r>
              <a:rPr lang="en-US" sz="1700" b="1" baseline="30000" dirty="0"/>
              <a:t>th</a:t>
            </a:r>
            <a:endParaRPr lang="en-US" sz="1700" b="1" dirty="0"/>
          </a:p>
          <a:p>
            <a:pPr lvl="1"/>
            <a:r>
              <a:rPr lang="en-US" sz="1700" b="1" dirty="0"/>
              <a:t>Presented to Executive Committee – April 21st – </a:t>
            </a:r>
            <a:r>
              <a:rPr lang="en-US" sz="1700" dirty="0"/>
              <a:t>received their endorsement to formalize this role</a:t>
            </a:r>
          </a:p>
          <a:p>
            <a:pPr lvl="1"/>
            <a:endParaRPr lang="en-US" sz="1700" baseline="30000" dirty="0"/>
          </a:p>
          <a:p>
            <a:pPr lvl="1"/>
            <a:r>
              <a:rPr lang="en-US" sz="1700" dirty="0"/>
              <a:t>Next steps: Joint Resolution with ASG establishing the role/position to begin in Fall 2025</a:t>
            </a:r>
          </a:p>
          <a:p>
            <a:pPr lvl="1"/>
            <a:endParaRPr lang="en-US" b="1" baseline="300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590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63C3-457E-3B34-3753-456A7EDC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642A-E8A0-B533-CD97-BE22B7FE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2" y="1825624"/>
            <a:ext cx="8901866" cy="4846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College Council – 4/23</a:t>
            </a:r>
            <a:endParaRPr lang="en-US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lvl="1" indent="0">
              <a:buNone/>
            </a:pPr>
            <a:r>
              <a:rPr lang="en-US" sz="2500" b="1" dirty="0"/>
              <a:t>Future meeting</a:t>
            </a:r>
          </a:p>
          <a:p>
            <a:pPr marL="685800" lvl="2" indent="0">
              <a:buNone/>
            </a:pPr>
            <a:r>
              <a:rPr lang="en-US" sz="2200" dirty="0"/>
              <a:t>Recommend District Services positions to be approved</a:t>
            </a:r>
          </a:p>
          <a:p>
            <a:pPr marL="685800" lvl="2" indent="0">
              <a:buNone/>
            </a:pPr>
            <a:r>
              <a:rPr lang="en-US" sz="2200" b="1" dirty="0"/>
              <a:t>College Council Membership – Discussion Tomorrow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r>
              <a:rPr lang="en-US" sz="3200" b="1" dirty="0"/>
              <a:t>ASCCC Upcoming Events</a:t>
            </a:r>
          </a:p>
          <a:p>
            <a:pPr marL="342900" lvl="1" indent="0">
              <a:buNone/>
            </a:pPr>
            <a:r>
              <a:rPr lang="en-US" sz="3200" dirty="0"/>
              <a:t>Spring Plenary: April 24 – 26 in Irvine</a:t>
            </a:r>
          </a:p>
          <a:p>
            <a:pPr marL="342900" lvl="1" indent="0">
              <a:buNone/>
            </a:pPr>
            <a:r>
              <a:rPr lang="en-US" sz="3200" dirty="0"/>
              <a:t>	Resolutions – Response Needed </a:t>
            </a:r>
          </a:p>
          <a:p>
            <a:pPr marL="342900" lvl="1" indent="0">
              <a:buNone/>
            </a:pPr>
            <a:r>
              <a:rPr lang="en-US" sz="3200" dirty="0"/>
              <a:t>	by Friday, April 25 6pm</a:t>
            </a:r>
          </a:p>
          <a:p>
            <a:pPr marL="342900" lvl="1" indent="0">
              <a:buNone/>
            </a:pPr>
            <a:r>
              <a:rPr lang="en-US" sz="2500" dirty="0"/>
              <a:t>		</a:t>
            </a:r>
          </a:p>
          <a:p>
            <a:pPr marL="342900" lvl="1" indent="0">
              <a:buNone/>
            </a:pPr>
            <a:r>
              <a:rPr lang="en-US" sz="2500" dirty="0"/>
              <a:t>		https://forms.office.com/r/hqaZYuYRqa	</a:t>
            </a:r>
          </a:p>
          <a:p>
            <a:pPr marL="0" indent="0">
              <a:buNone/>
            </a:pPr>
            <a:endParaRPr lang="en-US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9EE84-F8CD-A32A-7B47-5D237EB6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010A1-E504-5322-5D17-5CA5199C1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" y="185738"/>
            <a:ext cx="7478420" cy="1386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83853F88-A70A-007D-22CB-079193C81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4" y="3910554"/>
            <a:ext cx="2192154" cy="21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300F8-800F-6A55-8406-192B5A47F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12F5-BC13-BBD8-BACA-23B85B1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82" y="365127"/>
            <a:ext cx="6426668" cy="1097914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REMINDER: Roster Verification through Self Service – Pilot – Summer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1105-B770-3D6C-BEDA-CC782AE2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F56A5E-AFBE-0BD6-54E5-DFCDC0DA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AA663-E5C4-8DD3-57C7-DA04B65EF238}"/>
              </a:ext>
            </a:extLst>
          </p:cNvPr>
          <p:cNvSpPr txBox="1"/>
          <p:nvPr/>
        </p:nvSpPr>
        <p:spPr>
          <a:xfrm>
            <a:off x="197318" y="1908729"/>
            <a:ext cx="8244038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badi" panose="020B0604020104020204" pitchFamily="34" charset="0"/>
              </a:rPr>
              <a:t>Census verifications of rosters are required by the California Education Code and are crucial for determining state funding for the college.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545D7E"/>
                </a:solidFill>
                <a:latin typeface="Google Sans"/>
              </a:rPr>
              <a:t>Email alert prior to Census Date with Due Date for Roster Verification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545D7E"/>
                </a:solidFill>
                <a:latin typeface="Google Sans"/>
              </a:rPr>
              <a:t>Self Service: Review Roster, drop no-shows or those not attending, and confirm roster is accurate by Due Date. 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2000" dirty="0">
              <a:solidFill>
                <a:srgbClr val="545D7E"/>
              </a:solidFill>
              <a:latin typeface="Google Sans"/>
              <a:hlinkClick r:id="rId3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545D7E"/>
                </a:solidFill>
                <a:latin typeface="Google Sans"/>
                <a:hlinkClick r:id="rId3"/>
              </a:rPr>
              <a:t>Census Verification in Self-Service</a:t>
            </a:r>
            <a:r>
              <a:rPr lang="en-US" sz="2000" dirty="0">
                <a:solidFill>
                  <a:srgbClr val="545D7E"/>
                </a:solidFill>
                <a:latin typeface="Google Sans"/>
              </a:rPr>
              <a:t>	(video)</a:t>
            </a:r>
          </a:p>
          <a:p>
            <a:pPr>
              <a:spcBef>
                <a:spcPts val="750"/>
              </a:spcBef>
              <a:spcAft>
                <a:spcPts val="600"/>
              </a:spcAft>
            </a:pPr>
            <a:r>
              <a:rPr lang="en-US" sz="2000" i="0" dirty="0">
                <a:solidFill>
                  <a:srgbClr val="0F172A"/>
                </a:solidFill>
                <a:effectLst/>
                <a:latin typeface="Public Sans"/>
                <a:hlinkClick r:id="rId4"/>
              </a:rPr>
              <a:t>Faculty Guide - Certifying Census Roster on Self-Service</a:t>
            </a:r>
            <a:r>
              <a:rPr lang="en-US" sz="2000" i="0" dirty="0">
                <a:solidFill>
                  <a:srgbClr val="0F172A"/>
                </a:solidFill>
                <a:effectLst/>
                <a:latin typeface="Public Sans"/>
              </a:rPr>
              <a:t> (written directions with images)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545D7E"/>
                </a:solidFill>
                <a:latin typeface="Google Sans"/>
              </a:rPr>
              <a:t>				Will be shared out to all faculty and deans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545D7E"/>
                </a:solidFill>
                <a:latin typeface="Google Sans"/>
              </a:rPr>
              <a:t>				</a:t>
            </a:r>
            <a:endParaRPr lang="en-US" sz="2000" dirty="0">
              <a:solidFill>
                <a:srgbClr val="001D35"/>
              </a:solidFill>
              <a:latin typeface="Abadi" panose="020B0604020104020204" pitchFamily="34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2000" b="0" i="0" dirty="0">
              <a:solidFill>
                <a:srgbClr val="001D35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5" name="Picture 4" descr="A qr code with a dinosaur&#10;&#10;AI-generated content may be incorrect.">
            <a:extLst>
              <a:ext uri="{FF2B5EF4-FFF2-40B4-BE49-F238E27FC236}">
                <a16:creationId xmlns:a16="http://schemas.microsoft.com/office/drawing/2014/main" id="{E9BA811F-12D6-A5B2-2B20-886B175CB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8" y="5358314"/>
            <a:ext cx="1297556" cy="1297556"/>
          </a:xfrm>
          <a:prstGeom prst="rect">
            <a:avLst/>
          </a:prstGeom>
        </p:spPr>
      </p:pic>
      <p:pic>
        <p:nvPicPr>
          <p:cNvPr id="8" name="Picture 7" descr="A qr code with a chicken&#10;&#10;AI-generated content may be incorrect.">
            <a:extLst>
              <a:ext uri="{FF2B5EF4-FFF2-40B4-BE49-F238E27FC236}">
                <a16:creationId xmlns:a16="http://schemas.microsoft.com/office/drawing/2014/main" id="{5A30383B-D74F-6174-3A52-D50825479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7" y="3679258"/>
            <a:ext cx="1277753" cy="12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692-DE11-1699-180C-C803745F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2D1E-903A-C7C2-81FD-4C2CAF43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822361"/>
            <a:ext cx="8521179" cy="4696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BOT Meeting – 4/14/25, Next Meeting April 28 at SCC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Congratulations </a:t>
            </a:r>
          </a:p>
          <a:p>
            <a:pPr marL="0" indent="0">
              <a:buNone/>
            </a:pPr>
            <a:r>
              <a:rPr lang="en-US" b="1" i="1" dirty="0"/>
              <a:t>Maria Davia </a:t>
            </a:r>
          </a:p>
          <a:p>
            <a:pPr marL="0" indent="0">
              <a:buNone/>
            </a:pPr>
            <a:r>
              <a:rPr lang="en-US" b="1" i="1" dirty="0"/>
              <a:t>and </a:t>
            </a:r>
          </a:p>
          <a:p>
            <a:pPr marL="0" indent="0">
              <a:buNone/>
            </a:pPr>
            <a:r>
              <a:rPr lang="en-US" b="1" i="1" dirty="0"/>
              <a:t>Jaime Lopez-Garcia!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Board Facilities Committee Meeting – Tonight 5pm</a:t>
            </a:r>
          </a:p>
          <a:p>
            <a:pPr marL="0" indent="0">
              <a:buNone/>
            </a:pPr>
            <a:r>
              <a:rPr lang="en-US" dirty="0"/>
              <a:t>Board Fiscal/Audit Committee Meeting – May 6</a:t>
            </a:r>
            <a:r>
              <a:rPr lang="en-US" baseline="30000" dirty="0"/>
              <a:t>th</a:t>
            </a:r>
            <a:r>
              <a:rPr lang="en-US" dirty="0"/>
              <a:t> 5pm</a:t>
            </a:r>
          </a:p>
          <a:p>
            <a:pPr marL="0" indent="0">
              <a:buNone/>
            </a:pPr>
            <a:r>
              <a:rPr lang="en-US" dirty="0"/>
              <a:t>Board Institutional Effectiveness Committee – April 24 5pm: Discussion of Board Goals</a:t>
            </a:r>
          </a:p>
          <a:p>
            <a:pPr marL="0" indent="0">
              <a:buNone/>
            </a:pPr>
            <a:r>
              <a:rPr lang="en-US" dirty="0"/>
              <a:t>Board Legislative Committee – met April 17</a:t>
            </a:r>
            <a:r>
              <a:rPr lang="en-US" baseline="30000" dirty="0"/>
              <a:t>th</a:t>
            </a:r>
            <a:r>
              <a:rPr lang="en-US" dirty="0"/>
              <a:t>: AB988 – Advisory Board for Dual Enrollment (consist primarily of K-12 representation)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84C5A-104F-D8E4-C2AE-32622C16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6815-C483-4482-CEB3-39A67041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" y="-1"/>
            <a:ext cx="8881018" cy="16462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Blue fireworks explosion in the sky">
            <a:extLst>
              <a:ext uri="{FF2B5EF4-FFF2-40B4-BE49-F238E27FC236}">
                <a16:creationId xmlns:a16="http://schemas.microsoft.com/office/drawing/2014/main" id="{5BDD38C5-BE2A-CE8D-4B2A-627CA2027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07" y="2324225"/>
            <a:ext cx="2770084" cy="18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0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9D0C-D949-52FE-872A-F194809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684C-B8E4-0C3C-3DB6-A2F6781A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108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District Office Resource Requests – Action Item: May 28</a:t>
            </a:r>
            <a:r>
              <a:rPr lang="en-US" b="1" baseline="30000" dirty="0"/>
              <a:t>th</a:t>
            </a:r>
            <a:r>
              <a:rPr lang="en-US" b="1" dirty="0"/>
              <a:t> POE (will post Form w/ rationale)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Business Services</a:t>
            </a:r>
          </a:p>
          <a:p>
            <a:pPr marL="0" indent="0">
              <a:buNone/>
            </a:pPr>
            <a:r>
              <a:rPr lang="en-US" sz="1800" i="0" dirty="0">
                <a:solidFill>
                  <a:srgbClr val="000000"/>
                </a:solidFill>
                <a:effectLst/>
              </a:rPr>
              <a:t>	1. Facilities Planning: Admin Clerk: $113,338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	2. Facilities Planning: Facilities Specialist: $152,819</a:t>
            </a:r>
          </a:p>
          <a:p>
            <a:pPr marL="0" indent="0">
              <a:buNone/>
            </a:pPr>
            <a:r>
              <a:rPr lang="en-US" sz="1800" i="0" dirty="0">
                <a:solidFill>
                  <a:srgbClr val="000000"/>
                </a:solidFill>
                <a:effectLst/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3. Senior District Safety Officer (armed) – 2 positions: $254,302</a:t>
            </a:r>
            <a:endParaRPr lang="en-US" sz="18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</a:rPr>
              <a:t>Human Resources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1. Director of Human Resources: $279, 337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	2. Principal HR Analyst: $208, 131</a:t>
            </a:r>
            <a:endParaRPr lang="en-US" sz="18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Educational Services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1.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District PIO: Communications Specialist: $113, 553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ITS</a:t>
            </a:r>
          </a:p>
          <a:p>
            <a:pPr marL="1028700" lvl="2" indent="-342900">
              <a:buAutoNum type="arabicPeriod"/>
            </a:pPr>
            <a:r>
              <a:rPr lang="en-US" sz="1800" i="0" dirty="0">
                <a:solidFill>
                  <a:srgbClr val="000000"/>
                </a:solidFill>
                <a:effectLst/>
              </a:rPr>
              <a:t>Technical Specialist I: $127, 682</a:t>
            </a:r>
          </a:p>
          <a:p>
            <a:pPr marL="1028700" lvl="2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Applications Specialist IV: $208, 940</a:t>
            </a:r>
          </a:p>
          <a:p>
            <a:pPr marL="1028700" lvl="2" indent="-342900">
              <a:buAutoNum type="arabicPeriod"/>
            </a:pPr>
            <a:r>
              <a:rPr lang="en-US" sz="1800" i="0" dirty="0">
                <a:solidFill>
                  <a:srgbClr val="000000"/>
                </a:solidFill>
                <a:effectLst/>
              </a:rPr>
              <a:t>Help Desk Analyst: $127, 682</a:t>
            </a:r>
          </a:p>
          <a:p>
            <a:pPr marL="1028700" lvl="2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ITS Technical Supervisor: $98, 182</a:t>
            </a:r>
            <a:endParaRPr lang="en-US" sz="18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40514-AA1E-958C-DCB0-EB1155BA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280CF-8454-B068-B610-0B630B0A4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1" y="259995"/>
            <a:ext cx="7165896" cy="13283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E64AD-09D1-C529-D62C-EB919885250B}"/>
              </a:ext>
            </a:extLst>
          </p:cNvPr>
          <p:cNvSpPr txBox="1"/>
          <p:nvPr/>
        </p:nvSpPr>
        <p:spPr>
          <a:xfrm>
            <a:off x="6497053" y="5759751"/>
            <a:ext cx="2401503" cy="92333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Total Cost of all Positions (on-going):</a:t>
            </a:r>
          </a:p>
          <a:p>
            <a:r>
              <a:rPr lang="en-US" b="1" dirty="0">
                <a:solidFill>
                  <a:srgbClr val="C00000"/>
                </a:solidFill>
              </a:rPr>
              <a:t>$1,682,966 </a:t>
            </a:r>
          </a:p>
        </p:txBody>
      </p:sp>
    </p:spTree>
    <p:extLst>
      <p:ext uri="{BB962C8B-B14F-4D97-AF65-F5344CB8AC3E}">
        <p14:creationId xmlns:p14="http://schemas.microsoft.com/office/powerpoint/2010/main" val="29655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HNYXMCCMVK3K-464-1135</_dlc_DocId>
    <_dlc_DocIdUrl xmlns="431189f8-a51b-453f-9f0c-3a0b3b65b12f">
      <Url>https://www.sac.edu/President/AcademicSenate/_layouts/15/DocIdRedir.aspx?ID=HNYXMCCMVK3K-464-1135</Url>
      <Description>HNYXMCCMVK3K-464-1135</Description>
    </_dlc_DocIdUrl>
  </documentManagement>
</p:properti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7F96B59-4537-4ADD-B6D2-F8E009E95D82}"/>
</file>

<file path=customXml/itemProps2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B23BE-91B5-4DD0-812C-804A09DCC178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84eaf8b6-4fa8-466e-9258-0c466e5b7ff4"/>
    <ds:schemaRef ds:uri="http://purl.org/dc/elements/1.1/"/>
    <ds:schemaRef ds:uri="de329b96-840b-45f8-b7b1-12b37abf8b1f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acb9adc-ec33-475f-8130-c1c307b91901"/>
    <ds:schemaRef ds:uri="12292255-f18b-4d92-9e60-ebc7b63bbd6b"/>
  </ds:schemaRefs>
</ds:datastoreItem>
</file>

<file path=customXml/itemProps4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98990370-6C4E-49EC-8328-B637AD54AC68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63858</TotalTime>
  <Words>528</Words>
  <Application>Microsoft Office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President’s Report – April 22, 2025</vt:lpstr>
      <vt:lpstr>PowerPoint Presentation</vt:lpstr>
      <vt:lpstr>REMINDER: Roster Verification through Self Service – Pilot – Summer 2025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40</cp:revision>
  <cp:lastPrinted>2023-10-10T19:17:11Z</cp:lastPrinted>
  <dcterms:created xsi:type="dcterms:W3CDTF">2015-01-16T04:28:57Z</dcterms:created>
  <dcterms:modified xsi:type="dcterms:W3CDTF">2025-04-22T20:56:31Z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249df83e-4486-4f94-b228-5bc2311d91d4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