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Metadata/LabelInfo.xml" ContentType="application/vnd.ms-office.classificationlabel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4"/>
  </p:sldMasterIdLst>
  <p:notesMasterIdLst>
    <p:notesMasterId r:id="rId10"/>
  </p:notesMasterIdLst>
  <p:handoutMasterIdLst>
    <p:handoutMasterId r:id="rId11"/>
  </p:handoutMasterIdLst>
  <p:sldIdLst>
    <p:sldId id="346" r:id="rId5"/>
    <p:sldId id="348" r:id="rId6"/>
    <p:sldId id="347" r:id="rId7"/>
    <p:sldId id="352" r:id="rId8"/>
    <p:sldId id="31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" userDrawn="1">
          <p15:clr>
            <a:srgbClr val="A4A3A4"/>
          </p15:clr>
        </p15:guide>
        <p15:guide id="3" orient="horz" pos="4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505E3EF-67EA-436B-97B2-0124C06EBD24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50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>
        <p:guide pos="384"/>
        <p:guide orient="horz" pos="432"/>
      </p:guideLst>
    </p:cSldViewPr>
  </p:slideViewPr>
  <p:outlineViewPr>
    <p:cViewPr>
      <p:scale>
        <a:sx n="33" d="100"/>
        <a:sy n="33" d="100"/>
      </p:scale>
      <p:origin x="0" y="-75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5021B7-1B22-1F4A-A113-AD9D82C884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7A52A-2D7B-7979-E74E-A2537ABF3D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00991-0BD2-4555-82A9-FE70E0B25E96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46254-8EAF-6B93-3D5E-58ABE07798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867B0-261F-6078-23E1-11AF939E64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6AE50-8885-4B23-A76A-E66140BA9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974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AA0BC-6609-4556-8B76-A1EDF3B4E98C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A596-7141-45E9-836C-E467146705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9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0A596-7141-45E9-836C-E467146705E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37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0A596-7141-45E9-836C-E467146705E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125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0A596-7141-45E9-836C-E467146705E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678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0A596-7141-45E9-836C-E467146705E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086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0A596-7141-45E9-836C-E467146705E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8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3411" y="276045"/>
            <a:ext cx="6539607" cy="6254151"/>
          </a:xfrm>
          <a:noFill/>
        </p:spPr>
        <p:txBody>
          <a:bodyPr tIns="45720" bIns="45720" anchor="ctr">
            <a:normAutofit/>
          </a:bodyPr>
          <a:lstStyle>
            <a:lvl1pPr algn="l">
              <a:lnSpc>
                <a:spcPct val="80000"/>
              </a:lnSpc>
              <a:defRPr sz="5400" b="1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5CC6334-85E9-4D27-CBDF-C57FEADEFC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13675" y="0"/>
            <a:ext cx="43783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61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296" userDrawn="1">
          <p15:clr>
            <a:srgbClr val="FBAE40"/>
          </p15:clr>
        </p15:guide>
        <p15:guide id="4" pos="384" userDrawn="1">
          <p15:clr>
            <a:srgbClr val="FBAE40"/>
          </p15:clr>
        </p15:guide>
        <p15:guide id="5" orient="horz" pos="432" userDrawn="1">
          <p15:clr>
            <a:srgbClr val="FBAE40"/>
          </p15:clr>
        </p15:guide>
        <p15:guide id="6" orient="horz" pos="388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and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493C70-6C32-8782-CA70-867555976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6096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610409"/>
            <a:ext cx="10306049" cy="1065994"/>
          </a:xfrm>
        </p:spPr>
        <p:txBody>
          <a:bodyPr tIns="45720" bIns="45720" anchor="t">
            <a:normAutofit/>
          </a:bodyPr>
          <a:lstStyle>
            <a:lvl1pPr algn="l">
              <a:lnSpc>
                <a:spcPct val="80000"/>
              </a:lnSpc>
              <a:defRPr sz="2800" b="1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87" y="570062"/>
            <a:ext cx="609601" cy="36512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3731D21-7D54-218A-9F03-63AE185A3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362197" y="3297386"/>
            <a:ext cx="5333998" cy="609600"/>
          </a:xfrm>
          <a:prstGeom prst="rect">
            <a:avLst/>
          </a:prstGeom>
        </p:spPr>
        <p:txBody>
          <a:bodyPr anchor="ctr"/>
          <a:lstStyle>
            <a:lvl1pPr algn="l">
              <a:defRPr sz="1200" b="1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0710B12-97D2-6093-3A10-6A49F5B848A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71549" y="1721295"/>
            <a:ext cx="3611880" cy="4232275"/>
          </a:xfrm>
        </p:spPr>
        <p:txBody>
          <a:bodyPr lIns="45720">
            <a:normAutofit/>
          </a:bodyPr>
          <a:lstStyle>
            <a:lvl1pPr marL="0" indent="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/>
            </a:lvl1pPr>
            <a:lvl2pPr marL="514350" indent="-28575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800"/>
            </a:lvl2pPr>
            <a:lvl3pPr marL="742950" indent="-28575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/>
            </a:lvl3pPr>
            <a:lvl4pPr marL="971550" indent="-28575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400"/>
            </a:lvl4pPr>
            <a:lvl5pPr marL="1200150" indent="-28575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EB3AE1A8-5B0F-9196-C9DE-955EBB9EAB4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984750" y="1722120"/>
            <a:ext cx="6292850" cy="4232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4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296" userDrawn="1">
          <p15:clr>
            <a:srgbClr val="FBAE40"/>
          </p15:clr>
        </p15:guide>
        <p15:guide id="4" pos="384" userDrawn="1">
          <p15:clr>
            <a:srgbClr val="FBAE40"/>
          </p15:clr>
        </p15:guide>
        <p15:guide id="5" orient="horz" pos="432" userDrawn="1">
          <p15:clr>
            <a:srgbClr val="FBAE40"/>
          </p15:clr>
        </p15:guide>
        <p15:guide id="6" orient="horz" pos="3888" userDrawn="1">
          <p15:clr>
            <a:srgbClr val="FBAE40"/>
          </p15:clr>
        </p15:guide>
        <p15:guide id="7" orient="horz" pos="1344" userDrawn="1">
          <p15:clr>
            <a:srgbClr val="FBAE40"/>
          </p15:clr>
        </p15:guide>
        <p15:guide id="8" pos="7008" userDrawn="1">
          <p15:clr>
            <a:srgbClr val="FBAE40"/>
          </p15:clr>
        </p15:guide>
        <p15:guide id="9" pos="67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Two Conten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493C70-6C32-8782-CA70-867555976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6096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610409"/>
            <a:ext cx="10297830" cy="1065994"/>
          </a:xfrm>
        </p:spPr>
        <p:txBody>
          <a:bodyPr tIns="45720" bIns="45720" anchor="t">
            <a:normAutofit/>
          </a:bodyPr>
          <a:lstStyle>
            <a:lvl1pPr algn="l">
              <a:lnSpc>
                <a:spcPct val="80000"/>
              </a:lnSpc>
              <a:defRPr sz="2800" b="1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87" y="570062"/>
            <a:ext cx="609601" cy="36512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6ED250-9E22-5375-2FCD-5F6686AD5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362197" y="3297386"/>
            <a:ext cx="5333998" cy="609600"/>
          </a:xfrm>
          <a:prstGeom prst="rect">
            <a:avLst/>
          </a:prstGeom>
        </p:spPr>
        <p:txBody>
          <a:bodyPr anchor="ctr"/>
          <a:lstStyle>
            <a:lvl1pPr algn="l">
              <a:defRPr sz="1200" b="1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0710B12-97D2-6093-3A10-6A49F5B848A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71550" y="1721295"/>
            <a:ext cx="6283884" cy="4826000"/>
          </a:xfrm>
        </p:spPr>
        <p:txBody>
          <a:bodyPr lIns="45720">
            <a:normAutofit/>
          </a:bodyPr>
          <a:lstStyle>
            <a:lvl1pPr marL="0" indent="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 b="1"/>
            </a:lvl1pPr>
            <a:lvl2pPr marL="342900" indent="-34290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2pPr>
            <a:lvl3pPr marL="800100" indent="-34290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3pPr>
            <a:lvl4pPr marL="1165860" indent="-34290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4pPr>
            <a:lvl5pPr marL="1458468" indent="-34290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CED794E4-CAFD-57EF-562D-1B511C0B436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712633" y="1722513"/>
            <a:ext cx="3556748" cy="4826000"/>
          </a:xfrm>
        </p:spPr>
        <p:txBody>
          <a:bodyPr lIns="45720">
            <a:normAutofit/>
          </a:bodyPr>
          <a:lstStyle>
            <a:lvl1pPr marL="0" indent="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 b="1"/>
            </a:lvl1pPr>
            <a:lvl2pPr marL="0" indent="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/>
            </a:lvl2pPr>
            <a:lvl3pPr marL="347472" indent="-347472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3pPr>
            <a:lvl4pPr marL="548640" indent="-347472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4pPr>
            <a:lvl5pPr marL="731520" indent="-347472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2322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296" userDrawn="1">
          <p15:clr>
            <a:srgbClr val="FBAE40"/>
          </p15:clr>
        </p15:guide>
        <p15:guide id="4" pos="384" userDrawn="1">
          <p15:clr>
            <a:srgbClr val="FBAE40"/>
          </p15:clr>
        </p15:guide>
        <p15:guide id="5" orient="horz" pos="432" userDrawn="1">
          <p15:clr>
            <a:srgbClr val="FBAE40"/>
          </p15:clr>
        </p15:guide>
        <p15:guide id="6" orient="horz" pos="3888" userDrawn="1">
          <p15:clr>
            <a:srgbClr val="FBAE40"/>
          </p15:clr>
        </p15:guide>
        <p15:guide id="7" orient="horz" pos="1344" userDrawn="1">
          <p15:clr>
            <a:srgbClr val="FBAE40"/>
          </p15:clr>
        </p15:guide>
        <p15:guide id="8" pos="7008" userDrawn="1">
          <p15:clr>
            <a:srgbClr val="FBAE40"/>
          </p15:clr>
        </p15:guide>
        <p15:guide id="9" pos="67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493C70-6C32-8782-CA70-867555976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6096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610409"/>
            <a:ext cx="10297830" cy="1065994"/>
          </a:xfrm>
        </p:spPr>
        <p:txBody>
          <a:bodyPr tIns="45720" bIns="45720" anchor="t">
            <a:normAutofit/>
          </a:bodyPr>
          <a:lstStyle>
            <a:lvl1pPr algn="l">
              <a:lnSpc>
                <a:spcPct val="80000"/>
              </a:lnSpc>
              <a:defRPr sz="2800" b="1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87" y="570062"/>
            <a:ext cx="609601" cy="36512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F107D1D-FF48-5B8D-9B41-A023F6016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362197" y="3297386"/>
            <a:ext cx="5333998" cy="609600"/>
          </a:xfrm>
          <a:prstGeom prst="rect">
            <a:avLst/>
          </a:prstGeom>
        </p:spPr>
        <p:txBody>
          <a:bodyPr anchor="ctr"/>
          <a:lstStyle>
            <a:lvl1pPr algn="l">
              <a:defRPr sz="1200" b="1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8EECD4CA-C265-0CEB-41C1-D4F3EC9B6D5A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914400" y="1708150"/>
            <a:ext cx="10363200" cy="4232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0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296" userDrawn="1">
          <p15:clr>
            <a:srgbClr val="FBAE40"/>
          </p15:clr>
        </p15:guide>
        <p15:guide id="4" pos="384" userDrawn="1">
          <p15:clr>
            <a:srgbClr val="FBAE40"/>
          </p15:clr>
        </p15:guide>
        <p15:guide id="5" orient="horz" pos="432" userDrawn="1">
          <p15:clr>
            <a:srgbClr val="FBAE40"/>
          </p15:clr>
        </p15:guide>
        <p15:guide id="6" orient="horz" pos="3888" userDrawn="1">
          <p15:clr>
            <a:srgbClr val="FBAE40"/>
          </p15:clr>
        </p15:guide>
        <p15:guide id="7" orient="horz" pos="1344" userDrawn="1">
          <p15:clr>
            <a:srgbClr val="FBAE40"/>
          </p15:clr>
        </p15:guide>
        <p15:guide id="8" pos="7008" userDrawn="1">
          <p15:clr>
            <a:srgbClr val="FBAE40"/>
          </p15:clr>
        </p15:guide>
        <p15:guide id="9" pos="67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75961" y="320040"/>
            <a:ext cx="5486400" cy="3685033"/>
          </a:xfrm>
          <a:noFill/>
        </p:spPr>
        <p:txBody>
          <a:bodyPr tIns="45720" bIns="45720" anchor="b">
            <a:normAutofit/>
          </a:bodyPr>
          <a:lstStyle>
            <a:lvl1pPr algn="r">
              <a:lnSpc>
                <a:spcPct val="80000"/>
              </a:lnSpc>
              <a:defRPr sz="5400" b="1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75962" y="4151376"/>
            <a:ext cx="5486399" cy="1883664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5CC6334-85E9-4D27-CBDF-C57FEADEFC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783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06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296" userDrawn="1">
          <p15:clr>
            <a:srgbClr val="FBAE40"/>
          </p15:clr>
        </p15:guide>
        <p15:guide id="4" pos="384" userDrawn="1">
          <p15:clr>
            <a:srgbClr val="FBAE40"/>
          </p15:clr>
        </p15:guide>
        <p15:guide id="5" orient="horz" pos="432" userDrawn="1">
          <p15:clr>
            <a:srgbClr val="FBAE40"/>
          </p15:clr>
        </p15:guide>
        <p15:guide id="6" orient="horz" pos="388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AEE19E19-543B-5742-0347-AB0738CF58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2290" y="0"/>
            <a:ext cx="5319711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610408"/>
            <a:ext cx="6574536" cy="1069848"/>
          </a:xfrm>
        </p:spPr>
        <p:txBody>
          <a:bodyPr tIns="45720" bIns="45720" anchor="t">
            <a:normAutofit/>
          </a:bodyPr>
          <a:lstStyle>
            <a:lvl1pPr algn="l">
              <a:lnSpc>
                <a:spcPct val="80000"/>
              </a:lnSpc>
              <a:defRPr sz="2800" b="1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493C70-6C32-8782-CA70-867555976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6096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87" y="570062"/>
            <a:ext cx="609601" cy="36512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2362197" y="3297386"/>
            <a:ext cx="5333998" cy="609600"/>
          </a:xfrm>
          <a:prstGeom prst="rect">
            <a:avLst/>
          </a:prstGeom>
        </p:spPr>
        <p:txBody>
          <a:bodyPr anchor="ctr"/>
          <a:lstStyle>
            <a:lvl1pPr algn="l">
              <a:defRPr sz="1200" b="1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0710B12-97D2-6093-3A10-6A49F5B848A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71550" y="1719072"/>
            <a:ext cx="5666994" cy="4828032"/>
          </a:xfrm>
        </p:spPr>
        <p:txBody>
          <a:bodyPr lIns="45720">
            <a:normAutofit/>
          </a:bodyPr>
          <a:lstStyle>
            <a:lvl1pPr marL="347472" indent="-347472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1pPr>
            <a:lvl2pPr marL="411480" indent="-18288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800"/>
            </a:lvl2pPr>
            <a:lvl3pPr marL="640080" indent="-18288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/>
            </a:lvl3pPr>
            <a:lvl4pPr marL="868680" indent="-18288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400"/>
            </a:lvl4pPr>
            <a:lvl5pPr marL="1097280" indent="-18288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989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296" userDrawn="1">
          <p15:clr>
            <a:srgbClr val="FBAE40"/>
          </p15:clr>
        </p15:guide>
        <p15:guide id="4" pos="384" userDrawn="1">
          <p15:clr>
            <a:srgbClr val="FBAE40"/>
          </p15:clr>
        </p15:guide>
        <p15:guide id="5" orient="horz" pos="432" userDrawn="1">
          <p15:clr>
            <a:srgbClr val="FBAE40"/>
          </p15:clr>
        </p15:guide>
        <p15:guide id="6" orient="horz" pos="3888" userDrawn="1">
          <p15:clr>
            <a:srgbClr val="FBAE40"/>
          </p15:clr>
        </p15:guide>
        <p15:guide id="7" orient="horz" pos="1344" userDrawn="1">
          <p15:clr>
            <a:srgbClr val="FBAE40"/>
          </p15:clr>
        </p15:guide>
        <p15:guide id="8" pos="7008" userDrawn="1">
          <p15:clr>
            <a:srgbClr val="FBAE40"/>
          </p15:clr>
        </p15:guide>
        <p15:guide id="9" pos="67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399" y="4590288"/>
            <a:ext cx="11268457" cy="2084832"/>
          </a:xfrm>
          <a:noFill/>
        </p:spPr>
        <p:txBody>
          <a:bodyPr tIns="45720" bIns="45720" anchor="t">
            <a:normAutofit/>
          </a:bodyPr>
          <a:lstStyle>
            <a:lvl1pPr algn="l">
              <a:lnSpc>
                <a:spcPct val="80000"/>
              </a:lnSpc>
              <a:defRPr sz="4900" b="1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5CC6334-85E9-4D27-CBDF-C57FEADEFC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5255" y="0"/>
            <a:ext cx="11277601" cy="4038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122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296" userDrawn="1">
          <p15:clr>
            <a:srgbClr val="FBAE40"/>
          </p15:clr>
        </p15:guide>
        <p15:guide id="4" pos="384" userDrawn="1">
          <p15:clr>
            <a:srgbClr val="FBAE40"/>
          </p15:clr>
        </p15:guide>
        <p15:guide id="5" orient="horz" pos="432" userDrawn="1">
          <p15:clr>
            <a:srgbClr val="FBAE40"/>
          </p15:clr>
        </p15:guide>
        <p15:guide id="6" orient="horz" pos="388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with Subtitle 1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0495" y="182880"/>
            <a:ext cx="6431281" cy="4775662"/>
          </a:xfrm>
          <a:noFill/>
        </p:spPr>
        <p:txBody>
          <a:bodyPr tIns="45720" bIns="45720" anchor="b">
            <a:normAutofit/>
          </a:bodyPr>
          <a:lstStyle>
            <a:lvl1pPr algn="l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 sz="5400" b="1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5111496"/>
            <a:ext cx="6431281" cy="1563623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5CC6334-85E9-4D27-CBDF-C57FEADEFC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23017" y="0"/>
            <a:ext cx="4668983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47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296" userDrawn="1">
          <p15:clr>
            <a:srgbClr val="FBAE40"/>
          </p15:clr>
        </p15:guide>
        <p15:guide id="4" pos="384" userDrawn="1">
          <p15:clr>
            <a:srgbClr val="FBAE40"/>
          </p15:clr>
        </p15:guide>
        <p15:guide id="5" orient="horz" pos="432" userDrawn="1">
          <p15:clr>
            <a:srgbClr val="FBAE40"/>
          </p15:clr>
        </p15:guide>
        <p15:guide id="6" orient="horz" pos="388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493C70-6C32-8782-CA70-867555976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6096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610409"/>
            <a:ext cx="10378439" cy="1065994"/>
          </a:xfrm>
        </p:spPr>
        <p:txBody>
          <a:bodyPr tIns="45720" bIns="45720" anchor="t">
            <a:normAutofit/>
          </a:bodyPr>
          <a:lstStyle>
            <a:lvl1pPr algn="l">
              <a:lnSpc>
                <a:spcPct val="80000"/>
              </a:lnSpc>
              <a:defRPr sz="2800" b="1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87" y="570062"/>
            <a:ext cx="609601" cy="36512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F373E6C-6E1B-99D9-3E64-3A21DE775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362197" y="3297386"/>
            <a:ext cx="5333998" cy="609600"/>
          </a:xfrm>
          <a:prstGeom prst="rect">
            <a:avLst/>
          </a:prstGeom>
        </p:spPr>
        <p:txBody>
          <a:bodyPr anchor="ctr"/>
          <a:lstStyle>
            <a:lvl1pPr algn="l">
              <a:defRPr sz="1200" b="1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0710B12-97D2-6093-3A10-6A49F5B848A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71550" y="1721295"/>
            <a:ext cx="10378440" cy="4826000"/>
          </a:xfrm>
        </p:spPr>
        <p:txBody>
          <a:bodyPr lIns="45720">
            <a:normAutofit/>
          </a:bodyPr>
          <a:lstStyle>
            <a:lvl1pPr marL="0" indent="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 b="1"/>
            </a:lvl1pPr>
            <a:lvl2pPr marL="347472" indent="-347472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2pPr>
            <a:lvl3pPr marL="640080" indent="-18288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3pPr>
            <a:lvl4pPr marL="868680" indent="-18288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4pPr>
            <a:lvl5pPr marL="1097280" indent="-18288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6957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296" userDrawn="1">
          <p15:clr>
            <a:srgbClr val="FBAE40"/>
          </p15:clr>
        </p15:guide>
        <p15:guide id="4" pos="384" userDrawn="1">
          <p15:clr>
            <a:srgbClr val="FBAE40"/>
          </p15:clr>
        </p15:guide>
        <p15:guide id="5" orient="horz" pos="432" userDrawn="1">
          <p15:clr>
            <a:srgbClr val="FBAE40"/>
          </p15:clr>
        </p15:guide>
        <p15:guide id="6" orient="horz" pos="3888" userDrawn="1">
          <p15:clr>
            <a:srgbClr val="FBAE40"/>
          </p15:clr>
        </p15:guide>
        <p15:guide id="7" orient="horz" pos="1344" userDrawn="1">
          <p15:clr>
            <a:srgbClr val="FBAE40"/>
          </p15:clr>
        </p15:guide>
        <p15:guide id="8" pos="7008" userDrawn="1">
          <p15:clr>
            <a:srgbClr val="FBAE40"/>
          </p15:clr>
        </p15:guide>
        <p15:guide id="9" pos="67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with Subtitle 2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0495" y="182880"/>
            <a:ext cx="6083809" cy="4775662"/>
          </a:xfrm>
          <a:noFill/>
        </p:spPr>
        <p:txBody>
          <a:bodyPr tIns="45720" bIns="45720" anchor="b">
            <a:normAutofit/>
          </a:bodyPr>
          <a:lstStyle>
            <a:lvl1pPr algn="l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 sz="5400" b="1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5111496"/>
            <a:ext cx="6083809" cy="1563623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5CC6334-85E9-4D27-CBDF-C57FEADEFC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62801" y="0"/>
            <a:ext cx="50292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74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296" userDrawn="1">
          <p15:clr>
            <a:srgbClr val="FBAE40"/>
          </p15:clr>
        </p15:guide>
        <p15:guide id="4" pos="384" userDrawn="1">
          <p15:clr>
            <a:srgbClr val="FBAE40"/>
          </p15:clr>
        </p15:guide>
        <p15:guide id="5" orient="horz" pos="432" userDrawn="1">
          <p15:clr>
            <a:srgbClr val="FBAE40"/>
          </p15:clr>
        </p15:guide>
        <p15:guide id="6" orient="horz" pos="38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Two Content and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610409"/>
            <a:ext cx="7775634" cy="1065994"/>
          </a:xfrm>
        </p:spPr>
        <p:txBody>
          <a:bodyPr tIns="45720" bIns="45720" anchor="t">
            <a:normAutofit/>
          </a:bodyPr>
          <a:lstStyle>
            <a:lvl1pPr algn="l">
              <a:lnSpc>
                <a:spcPct val="80000"/>
              </a:lnSpc>
              <a:defRPr sz="2800" b="1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493C70-6C32-8782-CA70-867555976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6096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87" y="570062"/>
            <a:ext cx="609601" cy="36512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773C48-8B94-EF4A-AAEC-0E0BC7B8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362197" y="3297386"/>
            <a:ext cx="5333998" cy="609600"/>
          </a:xfrm>
          <a:prstGeom prst="rect">
            <a:avLst/>
          </a:prstGeom>
        </p:spPr>
        <p:txBody>
          <a:bodyPr anchor="ctr"/>
          <a:lstStyle>
            <a:lvl1pPr algn="l">
              <a:defRPr sz="1200" b="1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0710B12-97D2-6093-3A10-6A49F5B848A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71550" y="1721295"/>
            <a:ext cx="3556748" cy="4826000"/>
          </a:xfrm>
        </p:spPr>
        <p:txBody>
          <a:bodyPr lIns="45720">
            <a:normAutofit/>
          </a:bodyPr>
          <a:lstStyle>
            <a:lvl1pPr marL="0" indent="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 b="1"/>
            </a:lvl1pPr>
            <a:lvl2pPr marL="0" indent="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/>
            </a:lvl2pPr>
            <a:lvl3pPr marL="182880" indent="-18288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 "/>
              <a:defRPr sz="2000"/>
            </a:lvl3pPr>
            <a:lvl4pPr marL="548640" indent="-18288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 "/>
              <a:defRPr sz="2000"/>
            </a:lvl4pPr>
            <a:lvl5pPr marL="731520" indent="-18288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 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CED794E4-CAFD-57EF-562D-1B511C0B436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969166" y="1722513"/>
            <a:ext cx="3353233" cy="4826000"/>
          </a:xfrm>
        </p:spPr>
        <p:txBody>
          <a:bodyPr lIns="45720">
            <a:normAutofit/>
          </a:bodyPr>
          <a:lstStyle>
            <a:lvl1pPr marL="0" indent="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 b="1"/>
            </a:lvl1pPr>
            <a:lvl2pPr marL="0" indent="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/>
            </a:lvl2pPr>
            <a:lvl3pPr marL="182880" indent="-18288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 "/>
              <a:defRPr sz="2000"/>
            </a:lvl3pPr>
            <a:lvl4pPr marL="548640" indent="-18288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 "/>
              <a:defRPr sz="2000"/>
            </a:lvl4pPr>
            <a:lvl5pPr marL="731520" indent="-18288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 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8B2B07F-7B8D-DEC3-9C46-CBE4FF49736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24480" y="0"/>
            <a:ext cx="3353233" cy="6858000"/>
          </a:xfr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pPr marL="182880" marR="0" lvl="0" indent="-18288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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12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296" userDrawn="1">
          <p15:clr>
            <a:srgbClr val="FBAE40"/>
          </p15:clr>
        </p15:guide>
        <p15:guide id="4" pos="384" userDrawn="1">
          <p15:clr>
            <a:srgbClr val="FBAE40"/>
          </p15:clr>
        </p15:guide>
        <p15:guide id="5" orient="horz" pos="432" userDrawn="1">
          <p15:clr>
            <a:srgbClr val="FBAE40"/>
          </p15:clr>
        </p15:guide>
        <p15:guide id="6" orient="horz" pos="3888" userDrawn="1">
          <p15:clr>
            <a:srgbClr val="FBAE40"/>
          </p15:clr>
        </p15:guide>
        <p15:guide id="7" orient="horz" pos="1344" userDrawn="1">
          <p15:clr>
            <a:srgbClr val="FBAE40"/>
          </p15:clr>
        </p15:guide>
        <p15:guide id="8" pos="7008" userDrawn="1">
          <p15:clr>
            <a:srgbClr val="FBAE40"/>
          </p15:clr>
        </p15:guide>
        <p15:guide id="9" pos="6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493C70-6C32-8782-CA70-867555976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6096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610409"/>
            <a:ext cx="10297830" cy="1065994"/>
          </a:xfrm>
        </p:spPr>
        <p:txBody>
          <a:bodyPr tIns="45720" bIns="45720" anchor="t">
            <a:normAutofit/>
          </a:bodyPr>
          <a:lstStyle>
            <a:lvl1pPr algn="l">
              <a:lnSpc>
                <a:spcPct val="80000"/>
              </a:lnSpc>
              <a:defRPr sz="2800" b="1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87" y="570062"/>
            <a:ext cx="609601" cy="36512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0620DC6-4855-B19C-9254-765C0A93E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362197" y="3297386"/>
            <a:ext cx="5333998" cy="609600"/>
          </a:xfrm>
          <a:prstGeom prst="rect">
            <a:avLst/>
          </a:prstGeom>
        </p:spPr>
        <p:txBody>
          <a:bodyPr anchor="ctr"/>
          <a:lstStyle>
            <a:lvl1pPr algn="l">
              <a:defRPr sz="1200" b="1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0710B12-97D2-6093-3A10-6A49F5B848A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71550" y="1721295"/>
            <a:ext cx="3556748" cy="4826000"/>
          </a:xfrm>
        </p:spPr>
        <p:txBody>
          <a:bodyPr lIns="45720">
            <a:normAutofit/>
          </a:bodyPr>
          <a:lstStyle>
            <a:lvl1pPr marL="0" indent="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 b="1"/>
            </a:lvl1pPr>
            <a:lvl2pPr marL="512064" indent="-512064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  <a:defRPr sz="2000"/>
            </a:lvl2pPr>
            <a:lvl3pPr marL="640080" indent="-512064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+mj-lt"/>
              <a:buAutoNum type="alphaLcPeriod"/>
              <a:defRPr sz="2000"/>
            </a:lvl3pPr>
            <a:lvl4pPr marL="822960" indent="-512064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+mj-lt"/>
              <a:buAutoNum type="arabicParenR"/>
              <a:defRPr sz="2000"/>
            </a:lvl4pPr>
            <a:lvl5pPr marL="1005840" indent="-512064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+mj-lt"/>
              <a:buAutoNum type="alphaLcParenR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CED794E4-CAFD-57EF-562D-1B511C0B436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969165" y="1722513"/>
            <a:ext cx="6300216" cy="4826000"/>
          </a:xfrm>
        </p:spPr>
        <p:txBody>
          <a:bodyPr lIns="45720">
            <a:normAutofit/>
          </a:bodyPr>
          <a:lstStyle>
            <a:lvl1pPr marL="0" indent="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 b="1"/>
            </a:lvl1pPr>
            <a:lvl2pPr marL="0" indent="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/>
            </a:lvl2pPr>
            <a:lvl3pPr marL="347472" indent="-347472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3pPr>
            <a:lvl4pPr marL="548640" indent="-347472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4pPr>
            <a:lvl5pPr marL="731520" indent="-347472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3873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296" userDrawn="1">
          <p15:clr>
            <a:srgbClr val="FBAE40"/>
          </p15:clr>
        </p15:guide>
        <p15:guide id="4" pos="384" userDrawn="1">
          <p15:clr>
            <a:srgbClr val="FBAE40"/>
          </p15:clr>
        </p15:guide>
        <p15:guide id="5" orient="horz" pos="432" userDrawn="1">
          <p15:clr>
            <a:srgbClr val="FBAE40"/>
          </p15:clr>
        </p15:guide>
        <p15:guide id="6" orient="horz" pos="3888" userDrawn="1">
          <p15:clr>
            <a:srgbClr val="FBAE40"/>
          </p15:clr>
        </p15:guide>
        <p15:guide id="7" orient="horz" pos="1344" userDrawn="1">
          <p15:clr>
            <a:srgbClr val="FBAE40"/>
          </p15:clr>
        </p15:guide>
        <p15:guide id="8" pos="7008" userDrawn="1">
          <p15:clr>
            <a:srgbClr val="FBAE40"/>
          </p15:clr>
        </p15:guide>
        <p15:guide id="9" pos="67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and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493C70-6C32-8782-CA70-867555976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6096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610409"/>
            <a:ext cx="6858000" cy="1065994"/>
          </a:xfrm>
        </p:spPr>
        <p:txBody>
          <a:bodyPr tIns="45720" bIns="45720" anchor="t">
            <a:normAutofit/>
          </a:bodyPr>
          <a:lstStyle>
            <a:lvl1pPr algn="l">
              <a:lnSpc>
                <a:spcPct val="80000"/>
              </a:lnSpc>
              <a:defRPr sz="2800" b="1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87" y="570062"/>
            <a:ext cx="609601" cy="36512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8E45C30-4B4B-9EE4-4F4B-0BF4CC40D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362197" y="3297386"/>
            <a:ext cx="5333998" cy="609600"/>
          </a:xfrm>
          <a:prstGeom prst="rect">
            <a:avLst/>
          </a:prstGeom>
        </p:spPr>
        <p:txBody>
          <a:bodyPr anchor="ctr"/>
          <a:lstStyle>
            <a:lvl1pPr algn="l">
              <a:defRPr sz="1200" b="1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0710B12-97D2-6093-3A10-6A49F5B848A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71549" y="1721295"/>
            <a:ext cx="5193792" cy="4826000"/>
          </a:xfrm>
        </p:spPr>
        <p:txBody>
          <a:bodyPr lIns="45720">
            <a:normAutofit/>
          </a:bodyPr>
          <a:lstStyle>
            <a:lvl1pPr marL="0" indent="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/>
            </a:lvl1pPr>
            <a:lvl2pPr marL="514350" indent="-28575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800"/>
            </a:lvl2pPr>
            <a:lvl3pPr marL="742950" indent="-28575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/>
            </a:lvl3pPr>
            <a:lvl4pPr marL="971550" indent="-28575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400"/>
            </a:lvl4pPr>
            <a:lvl5pPr marL="1200150" indent="-28575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AEE19E19-543B-5742-0347-AB0738CF58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43838" y="0"/>
            <a:ext cx="4348163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04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296" userDrawn="1">
          <p15:clr>
            <a:srgbClr val="FBAE40"/>
          </p15:clr>
        </p15:guide>
        <p15:guide id="4" pos="384" userDrawn="1">
          <p15:clr>
            <a:srgbClr val="FBAE40"/>
          </p15:clr>
        </p15:guide>
        <p15:guide id="5" orient="horz" pos="432" userDrawn="1">
          <p15:clr>
            <a:srgbClr val="FBAE40"/>
          </p15:clr>
        </p15:guide>
        <p15:guide id="6" orient="horz" pos="3888" userDrawn="1">
          <p15:clr>
            <a:srgbClr val="FBAE40"/>
          </p15:clr>
        </p15:guide>
        <p15:guide id="7" orient="horz" pos="1344" userDrawn="1">
          <p15:clr>
            <a:srgbClr val="FBAE40"/>
          </p15:clr>
        </p15:guide>
        <p15:guide id="8" pos="7008" userDrawn="1">
          <p15:clr>
            <a:srgbClr val="FBAE40"/>
          </p15:clr>
        </p15:guide>
        <p15:guide id="9" pos="67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69" r:id="rId13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911EC-9528-4802-F5FA-B1328BA53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683" y="276045"/>
            <a:ext cx="7169335" cy="6254151"/>
          </a:xfrm>
        </p:spPr>
        <p:txBody>
          <a:bodyPr/>
          <a:lstStyle/>
          <a:p>
            <a:r>
              <a:rPr lang="en-US" dirty="0">
                <a:latin typeface="Aldhabi" panose="020F0502020204030204" pitchFamily="2" charset="-78"/>
                <a:cs typeface="Aldhabi" panose="020F0502020204030204" pitchFamily="2" charset="-78"/>
              </a:rPr>
              <a:t>SAC Online Proctoring</a:t>
            </a:r>
            <a:br>
              <a:rPr lang="en-US" dirty="0">
                <a:latin typeface="Aldhabi" panose="020F0502020204030204" pitchFamily="2" charset="-78"/>
                <a:cs typeface="Aldhabi" panose="020F0502020204030204" pitchFamily="2" charset="-78"/>
              </a:rPr>
            </a:br>
            <a:br>
              <a:rPr lang="en-US" dirty="0">
                <a:latin typeface="Aldhabi" panose="020F0502020204030204" pitchFamily="2" charset="-78"/>
                <a:cs typeface="Aldhabi" panose="020F0502020204030204" pitchFamily="2" charset="-78"/>
              </a:rPr>
            </a:br>
            <a:r>
              <a:rPr lang="en-US" dirty="0">
                <a:latin typeface="Aldhabi" panose="020F0502020204030204" pitchFamily="2" charset="-78"/>
                <a:cs typeface="Aldhabi" panose="020F0502020204030204" pitchFamily="2" charset="-78"/>
              </a:rPr>
              <a:t>DE advisory Recommendation to Senate</a:t>
            </a:r>
          </a:p>
        </p:txBody>
      </p:sp>
      <p:pic>
        <p:nvPicPr>
          <p:cNvPr id="4" name="Picture Placeholder 9" descr="Pop art">
            <a:extLst>
              <a:ext uri="{FF2B5EF4-FFF2-40B4-BE49-F238E27FC236}">
                <a16:creationId xmlns:a16="http://schemas.microsoft.com/office/drawing/2014/main" id="{D5DF8D67-7237-995D-0822-D5FCB247880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6" r="36"/>
          <a:stretch/>
        </p:blipFill>
        <p:spPr>
          <a:xfrm>
            <a:off x="7813675" y="0"/>
            <a:ext cx="4378325" cy="6858000"/>
          </a:xfrm>
        </p:spPr>
      </p:pic>
    </p:spTree>
    <p:extLst>
      <p:ext uri="{BB962C8B-B14F-4D97-AF65-F5344CB8AC3E}">
        <p14:creationId xmlns:p14="http://schemas.microsoft.com/office/powerpoint/2010/main" val="1296790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340D9DD8-F227-1D84-0845-E90B554DB52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/>
        </p:blipFill>
        <p:spPr>
          <a:xfrm>
            <a:off x="303755" y="507356"/>
            <a:ext cx="11745297" cy="5843287"/>
          </a:xfrm>
          <a:noFill/>
        </p:spPr>
      </p:pic>
    </p:spTree>
    <p:extLst>
      <p:ext uri="{BB962C8B-B14F-4D97-AF65-F5344CB8AC3E}">
        <p14:creationId xmlns:p14="http://schemas.microsoft.com/office/powerpoint/2010/main" val="1029011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Illustration of a person walking with a briefcase">
            <a:extLst>
              <a:ext uri="{FF2B5EF4-FFF2-40B4-BE49-F238E27FC236}">
                <a16:creationId xmlns:a16="http://schemas.microsoft.com/office/drawing/2014/main" id="{DDEEAA35-FAF9-A098-AEFF-E119F1E7999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34" b="134"/>
          <a:stretch/>
        </p:blipFill>
        <p:spPr>
          <a:xfrm>
            <a:off x="6872290" y="0"/>
            <a:ext cx="5319711" cy="685800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52727CF-00C1-B8AD-9139-A2C3BE5E0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610408"/>
            <a:ext cx="6574536" cy="1069848"/>
          </a:xfrm>
        </p:spPr>
        <p:txBody>
          <a:bodyPr>
            <a:noAutofit/>
          </a:bodyPr>
          <a:lstStyle/>
          <a:p>
            <a:r>
              <a:rPr lang="en-US" dirty="0"/>
              <a:t>Comparison between </a:t>
            </a:r>
            <a:r>
              <a:rPr lang="en-US" dirty="0" err="1"/>
              <a:t>Proctorio</a:t>
            </a:r>
            <a:r>
              <a:rPr lang="en-US" dirty="0"/>
              <a:t> and </a:t>
            </a:r>
            <a:r>
              <a:rPr lang="en-US" dirty="0" err="1"/>
              <a:t>Respondus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FF71C-C438-550C-56B5-9324D60C9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87" y="570062"/>
            <a:ext cx="60960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769D7E6-F69E-C72C-E58A-BF8B541C9E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71550" y="1719072"/>
            <a:ext cx="5666994" cy="4828032"/>
          </a:xfrm>
        </p:spPr>
        <p:txBody>
          <a:bodyPr/>
          <a:lstStyle/>
          <a:p>
            <a:r>
              <a:rPr lang="en-US" b="1" dirty="0" err="1"/>
              <a:t>Respondus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Full support with one-on-one appointment for student, faculty and admins</a:t>
            </a:r>
          </a:p>
          <a:p>
            <a:pPr lvl="1"/>
            <a:r>
              <a:rPr lang="en-US" dirty="0"/>
              <a:t>Dashboard has training videos for students,  faculty and admins</a:t>
            </a:r>
          </a:p>
          <a:p>
            <a:pPr lvl="1"/>
            <a:r>
              <a:rPr lang="en-US" dirty="0"/>
              <a:t>Able to pull usage report via dashboard</a:t>
            </a:r>
          </a:p>
          <a:p>
            <a:r>
              <a:rPr lang="en-US" b="1" dirty="0" err="1"/>
              <a:t>Proctorio</a:t>
            </a:r>
            <a:endParaRPr lang="en-US" b="1" dirty="0"/>
          </a:p>
          <a:p>
            <a:pPr lvl="1"/>
            <a:r>
              <a:rPr lang="en-US" dirty="0"/>
              <a:t>Very limited support for student, faculty and admins.</a:t>
            </a:r>
          </a:p>
          <a:p>
            <a:pPr lvl="1"/>
            <a:r>
              <a:rPr lang="en-US" dirty="0"/>
              <a:t>Very limited on trainings</a:t>
            </a:r>
          </a:p>
          <a:p>
            <a:pPr lvl="1"/>
            <a:r>
              <a:rPr lang="en-US" dirty="0"/>
              <a:t>Not able to pull usage report</a:t>
            </a:r>
          </a:p>
        </p:txBody>
      </p:sp>
    </p:spTree>
    <p:extLst>
      <p:ext uri="{BB962C8B-B14F-4D97-AF65-F5344CB8AC3E}">
        <p14:creationId xmlns:p14="http://schemas.microsoft.com/office/powerpoint/2010/main" val="697101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2727CF-00C1-B8AD-9139-A2C3BE5E0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610408"/>
            <a:ext cx="6574536" cy="1069848"/>
          </a:xfrm>
        </p:spPr>
        <p:txBody>
          <a:bodyPr>
            <a:noAutofit/>
          </a:bodyPr>
          <a:lstStyle/>
          <a:p>
            <a:r>
              <a:rPr lang="en-US" dirty="0"/>
              <a:t>DE Advisory Workgroup Recommendation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FF71C-C438-550C-56B5-9324D60C9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87" y="570062"/>
            <a:ext cx="60960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769D7E6-F69E-C72C-E58A-BF8B541C9E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71550" y="1719072"/>
            <a:ext cx="5666994" cy="482803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workgroup recommends </a:t>
            </a:r>
            <a:r>
              <a:rPr lang="en-US" sz="2400" b="1" dirty="0"/>
              <a:t>not</a:t>
            </a:r>
            <a:r>
              <a:rPr lang="en-US" sz="2400" dirty="0"/>
              <a:t> moving forward with </a:t>
            </a:r>
            <a:r>
              <a:rPr lang="en-US" sz="2400" dirty="0" err="1"/>
              <a:t>Proctorio</a:t>
            </a:r>
            <a:r>
              <a:rPr lang="en-US" sz="2400" dirty="0"/>
              <a:t>. Ending our contract after June, 2025 and beginning with </a:t>
            </a:r>
            <a:r>
              <a:rPr lang="en-US" sz="2400" dirty="0" err="1"/>
              <a:t>Respondus</a:t>
            </a:r>
            <a:r>
              <a:rPr lang="en-US" sz="2400" dirty="0"/>
              <a:t> as our online proctoring tool for the next academic year, starting in June 2025.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will be training and workshop opportunities. </a:t>
            </a:r>
          </a:p>
          <a:p>
            <a:pPr marL="0" indent="0">
              <a:buNone/>
            </a:pPr>
            <a:r>
              <a:rPr lang="en-US" dirty="0"/>
              <a:t>Communication has been made with SCC, regarding this recommendation and they are considering moving forward with us as well.</a:t>
            </a:r>
          </a:p>
        </p:txBody>
      </p:sp>
      <p:pic>
        <p:nvPicPr>
          <p:cNvPr id="7" name="Picture Placeholder 6" descr="Party Dude">
            <a:extLst>
              <a:ext uri="{FF2B5EF4-FFF2-40B4-BE49-F238E27FC236}">
                <a16:creationId xmlns:a16="http://schemas.microsoft.com/office/drawing/2014/main" id="{3AC9A555-8D02-DE34-A689-CCBE3C28C9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1215" r="11215"/>
          <a:stretch>
            <a:fillRect/>
          </a:stretch>
        </p:blipFill>
        <p:spPr>
          <a:xfrm flipH="1">
            <a:off x="6872290" y="0"/>
            <a:ext cx="5319711" cy="6858000"/>
          </a:xfrm>
        </p:spPr>
      </p:pic>
    </p:spTree>
    <p:extLst>
      <p:ext uri="{BB962C8B-B14F-4D97-AF65-F5344CB8AC3E}">
        <p14:creationId xmlns:p14="http://schemas.microsoft.com/office/powerpoint/2010/main" val="2660671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5A1B2-A8DC-E71D-1745-FDB3E3D50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5961" y="320040"/>
            <a:ext cx="5486400" cy="3685033"/>
          </a:xfrm>
        </p:spPr>
        <p:txBody>
          <a:bodyPr>
            <a:normAutofit/>
          </a:bodyPr>
          <a:lstStyle/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A3A921-9BB8-C0D5-4E13-E1019F166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5962" y="1321049"/>
            <a:ext cx="5486399" cy="1883664"/>
          </a:xfrm>
        </p:spPr>
        <p:txBody>
          <a:bodyPr>
            <a:normAutofit/>
          </a:bodyPr>
          <a:lstStyle/>
          <a:p>
            <a:r>
              <a:rPr lang="en-US" dirty="0"/>
              <a:t>On behalf of the DE Advisory Workgroup</a:t>
            </a:r>
          </a:p>
        </p:txBody>
      </p:sp>
      <p:pic>
        <p:nvPicPr>
          <p:cNvPr id="8" name="Picture Placeholder 7" descr="Bright graphic of peoples faces&#10;">
            <a:extLst>
              <a:ext uri="{FF2B5EF4-FFF2-40B4-BE49-F238E27FC236}">
                <a16:creationId xmlns:a16="http://schemas.microsoft.com/office/drawing/2014/main" id="{206C932F-8EE7-DE54-57B0-5868A0FA4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6" r="36"/>
          <a:stretch/>
        </p:blipFill>
        <p:spPr>
          <a:xfrm>
            <a:off x="0" y="0"/>
            <a:ext cx="4378325" cy="6858000"/>
          </a:xfrm>
        </p:spPr>
      </p:pic>
    </p:spTree>
    <p:extLst>
      <p:ext uri="{BB962C8B-B14F-4D97-AF65-F5344CB8AC3E}">
        <p14:creationId xmlns:p14="http://schemas.microsoft.com/office/powerpoint/2010/main" val="291153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89910445_win32_SD_v9" id="{06F4C8C2-4DE9-47EA-AB67-C39A340F06B9}" vid="{A9F689A9-9FA2-4B4A-A637-CFCEAC1341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8A9741AC48E46AEE4941DE1E12C0F" ma:contentTypeVersion="2" ma:contentTypeDescription="Create a new document." ma:contentTypeScope="" ma:versionID="64770a9ad993aec554518785b51db2e6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xmlns:ns3="6f609ce8-7218-4c60-b337-266ea7b1fd45" targetNamespace="http://schemas.microsoft.com/office/2006/metadata/properties" ma:root="true" ma:fieldsID="1dd063ee8e164e8fcdf0fbf71a193719" ns1:_="" ns2:_="" ns3:_="">
    <xsd:import namespace="http://schemas.microsoft.com/sharepoint/v3"/>
    <xsd:import namespace="431189f8-a51b-453f-9f0c-3a0b3b65b12f"/>
    <xsd:import namespace="6f609ce8-7218-4c60-b337-266ea7b1fd4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09ce8-7218-4c60-b337-266ea7b1fd4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HNYXMCCMVK3K-464-1129</_dlc_DocId>
    <_dlc_DocIdUrl xmlns="431189f8-a51b-453f-9f0c-3a0b3b65b12f">
      <Url>https://sac.edu/President/AcademicSenate/_layouts/15/DocIdRedir.aspx?ID=HNYXMCCMVK3K-464-1129</Url>
      <Description>HNYXMCCMVK3K-464-1129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9D43940-FD1E-4F30-91F9-78B652C838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F8240A-2EA6-44D7-8BB4-A7F8C6FC8160}"/>
</file>

<file path=customXml/itemProps3.xml><?xml version="1.0" encoding="utf-8"?>
<ds:datastoreItem xmlns:ds="http://schemas.openxmlformats.org/officeDocument/2006/customXml" ds:itemID="{324401DB-1BF8-45E1-B754-4B28691CFDD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4.xml><?xml version="1.0" encoding="utf-8"?>
<ds:datastoreItem xmlns:ds="http://schemas.openxmlformats.org/officeDocument/2006/customXml" ds:itemID="{EA142494-7883-4DF2-B307-AFE48BFBA6D4}"/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Merry mint presentation</Template>
  <TotalTime>22</TotalTime>
  <Words>152</Words>
  <Application>Microsoft Office PowerPoint</Application>
  <PresentationFormat>Widescreen</PresentationFormat>
  <Paragraphs>24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Aldhabi</vt:lpstr>
      <vt:lpstr>Aptos</vt:lpstr>
      <vt:lpstr>Arial</vt:lpstr>
      <vt:lpstr>Calibri</vt:lpstr>
      <vt:lpstr>Corbel</vt:lpstr>
      <vt:lpstr>Wingdings</vt:lpstr>
      <vt:lpstr>Banded</vt:lpstr>
      <vt:lpstr>SAC Online Proctoring  DE advisory Recommendation to Senate</vt:lpstr>
      <vt:lpstr>PowerPoint Presentation</vt:lpstr>
      <vt:lpstr>Comparison between Proctorio and Respondus</vt:lpstr>
      <vt:lpstr>DE Advisory Workgroup Recommendation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King, Jaki</dc:creator>
  <cp:lastModifiedBy>King, Jaki</cp:lastModifiedBy>
  <cp:revision>1</cp:revision>
  <dcterms:created xsi:type="dcterms:W3CDTF">2025-03-25T18:43:16Z</dcterms:created>
  <dcterms:modified xsi:type="dcterms:W3CDTF">2025-03-25T19:06:04Z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0x010100D708A9741AC48E46AEE4941DE1E12C0F</vt:lpwstr>
  </property>
  <property fmtid="{D5CDD505-2E9C-101B-9397-08002B2CF9AE}" pid="3" name="MediaServiceImageTags">
    <vt:lpwstr/>
  </property>
  <property fmtid="{D5CDD505-2E9C-101B-9397-08002B2CF9AE}" pid="4" name="_dlc_DocIdItemGuid">
    <vt:lpwstr>a903dd80-1111-4a91-956a-4d410a024649</vt:lpwstr>
  </property>
</Properties>
</file>