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slides/slide8.xml" ContentType="application/vnd.openxmlformats-officedocument.presentationml.slide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4"/>
  </p:notesMasterIdLst>
  <p:handoutMasterIdLst>
    <p:handoutMasterId r:id="rId15"/>
  </p:handoutMasterIdLst>
  <p:sldIdLst>
    <p:sldId id="360" r:id="rId6"/>
    <p:sldId id="353" r:id="rId7"/>
    <p:sldId id="355" r:id="rId8"/>
    <p:sldId id="354" r:id="rId9"/>
    <p:sldId id="357" r:id="rId10"/>
    <p:sldId id="281" r:id="rId11"/>
    <p:sldId id="359" r:id="rId12"/>
    <p:sldId id="358" r:id="rId13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9C44B-C0C3-44F0-826F-7F99245DBFFF}" v="26" dt="2025-02-25T21:45:28.861"/>
    <p1510:client id="{126066F0-FC54-41F2-B939-81C608D02278}" v="376" dt="2025-02-25T19:59:21.164"/>
    <p1510:client id="{D27A0685-7310-49F8-BBC7-5DD4DD5EE551}" v="220" dt="2025-02-25T22:30:54.004"/>
    <p1510:client id="{EABE1FCF-89FC-4FAB-B0F9-99322D01171A}" v="22" dt="2025-02-25T21:36:02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3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5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Coyne" userId="f62c806733407b0e" providerId="LiveId" clId="{DCE1B812-B6D6-4254-8764-06451BC449AF}"/>
    <pc:docChg chg="undo custSel addSld delSld modSld sldOrd">
      <pc:chgData name="Claire Coyne" userId="f62c806733407b0e" providerId="LiveId" clId="{DCE1B812-B6D6-4254-8764-06451BC449AF}" dt="2025-02-11T20:41:43.899" v="3122" actId="20577"/>
      <pc:docMkLst>
        <pc:docMk/>
      </pc:docMkLst>
      <pc:sldChg chg="addSp delSp modSp mod">
        <pc:chgData name="Claire Coyne" userId="f62c806733407b0e" providerId="LiveId" clId="{DCE1B812-B6D6-4254-8764-06451BC449AF}" dt="2025-02-11T20:17:50.505" v="2025" actId="20577"/>
        <pc:sldMkLst>
          <pc:docMk/>
          <pc:sldMk cId="1722606992" sldId="281"/>
        </pc:sldMkLst>
        <pc:spChg chg="mod">
          <ac:chgData name="Claire Coyne" userId="f62c806733407b0e" providerId="LiveId" clId="{DCE1B812-B6D6-4254-8764-06451BC449AF}" dt="2025-02-11T20:17:50.505" v="2025" actId="20577"/>
          <ac:spMkLst>
            <pc:docMk/>
            <pc:sldMk cId="1722606992" sldId="281"/>
            <ac:spMk id="6" creationId="{ABEEB35B-87BF-B573-CE5A-06778D913611}"/>
          </ac:spMkLst>
        </pc:spChg>
      </pc:sldChg>
      <pc:sldChg chg="addSp delSp modSp mod modAnim">
        <pc:chgData name="Claire Coyne" userId="f62c806733407b0e" providerId="LiveId" clId="{DCE1B812-B6D6-4254-8764-06451BC449AF}" dt="2025-02-11T20:32:55.775" v="2214" actId="1076"/>
        <pc:sldMkLst>
          <pc:docMk/>
          <pc:sldMk cId="4227998176" sldId="353"/>
        </pc:sldMkLst>
        <pc:spChg chg="add mod">
          <ac:chgData name="Claire Coyne" userId="f62c806733407b0e" providerId="LiveId" clId="{DCE1B812-B6D6-4254-8764-06451BC449AF}" dt="2025-02-11T20:32:55.775" v="2214" actId="1076"/>
          <ac:spMkLst>
            <pc:docMk/>
            <pc:sldMk cId="4227998176" sldId="353"/>
            <ac:spMk id="2" creationId="{4D0D0952-ADF8-8E30-EF88-8DBB24F2CF51}"/>
          </ac:spMkLst>
        </pc:spChg>
        <pc:spChg chg="mod">
          <ac:chgData name="Claire Coyne" userId="f62c806733407b0e" providerId="LiveId" clId="{DCE1B812-B6D6-4254-8764-06451BC449AF}" dt="2025-02-11T20:17:31.295" v="1990" actId="20577"/>
          <ac:spMkLst>
            <pc:docMk/>
            <pc:sldMk cId="4227998176" sldId="353"/>
            <ac:spMk id="6" creationId="{ABEEB35B-87BF-B573-CE5A-06778D913611}"/>
          </ac:spMkLst>
        </pc:spChg>
      </pc:sldChg>
      <pc:sldChg chg="addSp modSp new mod">
        <pc:chgData name="Claire Coyne" userId="f62c806733407b0e" providerId="LiveId" clId="{DCE1B812-B6D6-4254-8764-06451BC449AF}" dt="2025-02-11T20:37:18.147" v="2537" actId="20577"/>
        <pc:sldMkLst>
          <pc:docMk/>
          <pc:sldMk cId="3383765892" sldId="354"/>
        </pc:sldMkLst>
        <pc:spChg chg="mod">
          <ac:chgData name="Claire Coyne" userId="f62c806733407b0e" providerId="LiveId" clId="{DCE1B812-B6D6-4254-8764-06451BC449AF}" dt="2025-02-11T20:37:18.147" v="2537" actId="20577"/>
          <ac:spMkLst>
            <pc:docMk/>
            <pc:sldMk cId="3383765892" sldId="354"/>
            <ac:spMk id="3" creationId="{F774FBD5-BAFE-BDF1-C877-45D8A5A4EF07}"/>
          </ac:spMkLst>
        </pc:spChg>
        <pc:picChg chg="add mod">
          <ac:chgData name="Claire Coyne" userId="f62c806733407b0e" providerId="LiveId" clId="{DCE1B812-B6D6-4254-8764-06451BC449AF}" dt="2025-02-11T20:33:13.578" v="2217"/>
          <ac:picMkLst>
            <pc:docMk/>
            <pc:sldMk cId="3383765892" sldId="354"/>
            <ac:picMk id="5" creationId="{8F054EDB-DAFA-E0ED-1397-EBF94C16F6C1}"/>
          </ac:picMkLst>
        </pc:picChg>
      </pc:sldChg>
      <pc:sldChg chg="addSp delSp modSp del mod">
        <pc:chgData name="Claire Coyne" userId="f62c806733407b0e" providerId="LiveId" clId="{DCE1B812-B6D6-4254-8764-06451BC449AF}" dt="2025-02-11T20:32:57.119" v="2215" actId="47"/>
        <pc:sldMkLst>
          <pc:docMk/>
          <pc:sldMk cId="3994365827" sldId="354"/>
        </pc:sldMkLst>
      </pc:sldChg>
      <pc:sldChg chg="modSp add mod ord">
        <pc:chgData name="Claire Coyne" userId="f62c806733407b0e" providerId="LiveId" clId="{DCE1B812-B6D6-4254-8764-06451BC449AF}" dt="2025-02-11T20:41:43.899" v="3122" actId="20577"/>
        <pc:sldMkLst>
          <pc:docMk/>
          <pc:sldMk cId="1266020009" sldId="355"/>
        </pc:sldMkLst>
        <pc:spChg chg="mod">
          <ac:chgData name="Claire Coyne" userId="f62c806733407b0e" providerId="LiveId" clId="{DCE1B812-B6D6-4254-8764-06451BC449AF}" dt="2025-02-11T20:41:43.899" v="3122" actId="20577"/>
          <ac:spMkLst>
            <pc:docMk/>
            <pc:sldMk cId="1266020009" sldId="355"/>
            <ac:spMk id="3" creationId="{6FCA2D83-9B98-8C77-D7E5-A5B9A0624606}"/>
          </ac:spMkLst>
        </pc:spChg>
        <pc:picChg chg="mod">
          <ac:chgData name="Claire Coyne" userId="f62c806733407b0e" providerId="LiveId" clId="{DCE1B812-B6D6-4254-8764-06451BC449AF}" dt="2025-02-11T20:37:38.968" v="2541" actId="1076"/>
          <ac:picMkLst>
            <pc:docMk/>
            <pc:sldMk cId="1266020009" sldId="355"/>
            <ac:picMk id="5" creationId="{9BAE8828-5186-7945-2D7D-62FD23A23217}"/>
          </ac:picMkLst>
        </pc:picChg>
      </pc:sldChg>
      <pc:sldChg chg="addSp new del mod">
        <pc:chgData name="Claire Coyne" userId="f62c806733407b0e" providerId="LiveId" clId="{DCE1B812-B6D6-4254-8764-06451BC449AF}" dt="2025-02-11T14:26:14.251" v="499" actId="47"/>
        <pc:sldMkLst>
          <pc:docMk/>
          <pc:sldMk cId="4010528529" sldId="355"/>
        </pc:sldMkLst>
      </pc:sldChg>
    </pc:docChg>
  </pc:docChgLst>
  <pc:docChgLst>
    <pc:chgData name="Coyne, Claire" userId="S::coyne_claire@sac.edu::55980f49-584e-4e0c-8943-e714ecf6ce64" providerId="AD" clId="Web-{EABE1FCF-89FC-4FAB-B0F9-99322D01171A}"/>
    <pc:docChg chg="addSld modSld">
      <pc:chgData name="Coyne, Claire" userId="S::coyne_claire@sac.edu::55980f49-584e-4e0c-8943-e714ecf6ce64" providerId="AD" clId="Web-{EABE1FCF-89FC-4FAB-B0F9-99322D01171A}" dt="2025-02-25T21:36:02.583" v="21"/>
      <pc:docMkLst>
        <pc:docMk/>
      </pc:docMkLst>
      <pc:sldChg chg="modSp">
        <pc:chgData name="Coyne, Claire" userId="S::coyne_claire@sac.edu::55980f49-584e-4e0c-8943-e714ecf6ce64" providerId="AD" clId="Web-{EABE1FCF-89FC-4FAB-B0F9-99322D01171A}" dt="2025-02-25T21:35:45.660" v="20" actId="20577"/>
        <pc:sldMkLst>
          <pc:docMk/>
          <pc:sldMk cId="1266020009" sldId="355"/>
        </pc:sldMkLst>
        <pc:spChg chg="mod">
          <ac:chgData name="Coyne, Claire" userId="S::coyne_claire@sac.edu::55980f49-584e-4e0c-8943-e714ecf6ce64" providerId="AD" clId="Web-{EABE1FCF-89FC-4FAB-B0F9-99322D01171A}" dt="2025-02-25T21:35:45.660" v="20" actId="20577"/>
          <ac:spMkLst>
            <pc:docMk/>
            <pc:sldMk cId="1266020009" sldId="355"/>
            <ac:spMk id="3" creationId="{6FCA2D83-9B98-8C77-D7E5-A5B9A0624606}"/>
          </ac:spMkLst>
        </pc:spChg>
      </pc:sldChg>
      <pc:sldChg chg="new">
        <pc:chgData name="Coyne, Claire" userId="S::coyne_claire@sac.edu::55980f49-584e-4e0c-8943-e714ecf6ce64" providerId="AD" clId="Web-{EABE1FCF-89FC-4FAB-B0F9-99322D01171A}" dt="2025-02-25T21:36:02.583" v="21"/>
        <pc:sldMkLst>
          <pc:docMk/>
          <pc:sldMk cId="3550956268" sldId="360"/>
        </pc:sldMkLst>
      </pc:sldChg>
    </pc:docChg>
  </pc:docChgLst>
  <pc:docChgLst>
    <pc:chgData name="Claire Coyne" userId="f62c806733407b0e" providerId="LiveId" clId="{126066F0-FC54-41F2-B939-81C608D02278}"/>
    <pc:docChg chg="undo custSel addSld delSld modSld sldOrd">
      <pc:chgData name="Claire Coyne" userId="f62c806733407b0e" providerId="LiveId" clId="{126066F0-FC54-41F2-B939-81C608D02278}" dt="2025-02-25T20:08:42.559" v="1897" actId="5793"/>
      <pc:docMkLst>
        <pc:docMk/>
      </pc:docMkLst>
      <pc:sldChg chg="modSp mod ord">
        <pc:chgData name="Claire Coyne" userId="f62c806733407b0e" providerId="LiveId" clId="{126066F0-FC54-41F2-B939-81C608D02278}" dt="2025-02-25T19:57:05.555" v="1580"/>
        <pc:sldMkLst>
          <pc:docMk/>
          <pc:sldMk cId="1722606992" sldId="281"/>
        </pc:sldMkLst>
        <pc:spChg chg="mod">
          <ac:chgData name="Claire Coyne" userId="f62c806733407b0e" providerId="LiveId" clId="{126066F0-FC54-41F2-B939-81C608D02278}" dt="2025-02-25T19:44:21.442" v="1266" actId="113"/>
          <ac:spMkLst>
            <pc:docMk/>
            <pc:sldMk cId="1722606992" sldId="281"/>
            <ac:spMk id="6" creationId="{ABEEB35B-87BF-B573-CE5A-06778D913611}"/>
          </ac:spMkLst>
        </pc:spChg>
      </pc:sldChg>
      <pc:sldChg chg="modSp mod ord modAnim">
        <pc:chgData name="Claire Coyne" userId="f62c806733407b0e" providerId="LiveId" clId="{126066F0-FC54-41F2-B939-81C608D02278}" dt="2025-02-25T19:17:05.693" v="503" actId="1076"/>
        <pc:sldMkLst>
          <pc:docMk/>
          <pc:sldMk cId="4227998176" sldId="353"/>
        </pc:sldMkLst>
        <pc:spChg chg="mod">
          <ac:chgData name="Claire Coyne" userId="f62c806733407b0e" providerId="LiveId" clId="{126066F0-FC54-41F2-B939-81C608D02278}" dt="2025-02-25T19:17:05.693" v="503" actId="1076"/>
          <ac:spMkLst>
            <pc:docMk/>
            <pc:sldMk cId="4227998176" sldId="353"/>
            <ac:spMk id="2" creationId="{4D0D0952-ADF8-8E30-EF88-8DBB24F2CF51}"/>
          </ac:spMkLst>
        </pc:spChg>
        <pc:spChg chg="mod">
          <ac:chgData name="Claire Coyne" userId="f62c806733407b0e" providerId="LiveId" clId="{126066F0-FC54-41F2-B939-81C608D02278}" dt="2025-02-25T19:16:53.838" v="502" actId="20577"/>
          <ac:spMkLst>
            <pc:docMk/>
            <pc:sldMk cId="4227998176" sldId="353"/>
            <ac:spMk id="6" creationId="{ABEEB35B-87BF-B573-CE5A-06778D913611}"/>
          </ac:spMkLst>
        </pc:spChg>
      </pc:sldChg>
      <pc:sldChg chg="modSp mod">
        <pc:chgData name="Claire Coyne" userId="f62c806733407b0e" providerId="LiveId" clId="{126066F0-FC54-41F2-B939-81C608D02278}" dt="2025-02-25T19:57:43.406" v="1625" actId="20577"/>
        <pc:sldMkLst>
          <pc:docMk/>
          <pc:sldMk cId="3383765892" sldId="354"/>
        </pc:sldMkLst>
        <pc:spChg chg="mod">
          <ac:chgData name="Claire Coyne" userId="f62c806733407b0e" providerId="LiveId" clId="{126066F0-FC54-41F2-B939-81C608D02278}" dt="2025-02-25T19:57:43.406" v="1625" actId="20577"/>
          <ac:spMkLst>
            <pc:docMk/>
            <pc:sldMk cId="3383765892" sldId="354"/>
            <ac:spMk id="3" creationId="{F774FBD5-BAFE-BDF1-C877-45D8A5A4EF07}"/>
          </ac:spMkLst>
        </pc:spChg>
      </pc:sldChg>
      <pc:sldChg chg="addSp modSp mod">
        <pc:chgData name="Claire Coyne" userId="f62c806733407b0e" providerId="LiveId" clId="{126066F0-FC54-41F2-B939-81C608D02278}" dt="2025-02-25T20:08:42.559" v="1897" actId="5793"/>
        <pc:sldMkLst>
          <pc:docMk/>
          <pc:sldMk cId="1266020009" sldId="355"/>
        </pc:sldMkLst>
        <pc:spChg chg="mod">
          <ac:chgData name="Claire Coyne" userId="f62c806733407b0e" providerId="LiveId" clId="{126066F0-FC54-41F2-B939-81C608D02278}" dt="2025-02-25T20:08:42.559" v="1897" actId="5793"/>
          <ac:spMkLst>
            <pc:docMk/>
            <pc:sldMk cId="1266020009" sldId="355"/>
            <ac:spMk id="3" creationId="{6FCA2D83-9B98-8C77-D7E5-A5B9A0624606}"/>
          </ac:spMkLst>
        </pc:spChg>
        <pc:spChg chg="add">
          <ac:chgData name="Claire Coyne" userId="f62c806733407b0e" providerId="LiveId" clId="{126066F0-FC54-41F2-B939-81C608D02278}" dt="2025-02-25T19:27:22.891" v="605"/>
          <ac:spMkLst>
            <pc:docMk/>
            <pc:sldMk cId="1266020009" sldId="355"/>
            <ac:spMk id="6" creationId="{E5A6562F-E87B-EFA0-5726-942EA73B9F0F}"/>
          </ac:spMkLst>
        </pc:spChg>
        <pc:spChg chg="add">
          <ac:chgData name="Claire Coyne" userId="f62c806733407b0e" providerId="LiveId" clId="{126066F0-FC54-41F2-B939-81C608D02278}" dt="2025-02-25T19:27:27.911" v="606"/>
          <ac:spMkLst>
            <pc:docMk/>
            <pc:sldMk cId="1266020009" sldId="355"/>
            <ac:spMk id="7" creationId="{51390EC9-E976-9FDE-620E-E318B85620AD}"/>
          </ac:spMkLst>
        </pc:spChg>
        <pc:graphicFrameChg chg="add mod">
          <ac:chgData name="Claire Coyne" userId="f62c806733407b0e" providerId="LiveId" clId="{126066F0-FC54-41F2-B939-81C608D02278}" dt="2025-02-25T19:59:12.010" v="1649"/>
          <ac:graphicFrameMkLst>
            <pc:docMk/>
            <pc:sldMk cId="1266020009" sldId="355"/>
            <ac:graphicFrameMk id="8" creationId="{1EF29797-1329-F9B3-67D5-6D29BE091E99}"/>
          </ac:graphicFrameMkLst>
        </pc:graphicFrameChg>
      </pc:sldChg>
      <pc:sldChg chg="new del">
        <pc:chgData name="Claire Coyne" userId="f62c806733407b0e" providerId="LiveId" clId="{126066F0-FC54-41F2-B939-81C608D02278}" dt="2025-02-25T19:50:57.676" v="1488" actId="47"/>
        <pc:sldMkLst>
          <pc:docMk/>
          <pc:sldMk cId="742414476" sldId="356"/>
        </pc:sldMkLst>
      </pc:sldChg>
      <pc:sldChg chg="add">
        <pc:chgData name="Claire Coyne" userId="f62c806733407b0e" providerId="LiveId" clId="{126066F0-FC54-41F2-B939-81C608D02278}" dt="2025-02-25T19:50:55.729" v="1487"/>
        <pc:sldMkLst>
          <pc:docMk/>
          <pc:sldMk cId="2065746233" sldId="357"/>
        </pc:sldMkLst>
      </pc:sldChg>
      <pc:sldChg chg="add del">
        <pc:chgData name="Claire Coyne" userId="f62c806733407b0e" providerId="LiveId" clId="{126066F0-FC54-41F2-B939-81C608D02278}" dt="2025-02-25T19:51:09.045" v="1490" actId="47"/>
        <pc:sldMkLst>
          <pc:docMk/>
          <pc:sldMk cId="3290255405" sldId="358"/>
        </pc:sldMkLst>
      </pc:sldChg>
      <pc:sldChg chg="addSp delSp modSp add mod ord setBg delAnim delDesignElem">
        <pc:chgData name="Claire Coyne" userId="f62c806733407b0e" providerId="LiveId" clId="{126066F0-FC54-41F2-B939-81C608D02278}" dt="2025-02-25T19:56:58.145" v="1578" actId="255"/>
        <pc:sldMkLst>
          <pc:docMk/>
          <pc:sldMk cId="4070460602" sldId="358"/>
        </pc:sldMkLst>
        <pc:spChg chg="mod">
          <ac:chgData name="Claire Coyne" userId="f62c806733407b0e" providerId="LiveId" clId="{126066F0-FC54-41F2-B939-81C608D02278}" dt="2025-02-25T19:56:58.145" v="1578" actId="255"/>
          <ac:spMkLst>
            <pc:docMk/>
            <pc:sldMk cId="4070460602" sldId="358"/>
            <ac:spMk id="6" creationId="{2B23931C-2BD2-78D6-407A-35AEC04E4A94}"/>
          </ac:spMkLst>
        </pc:spChg>
        <pc:spChg chg="add mod">
          <ac:chgData name="Claire Coyne" userId="f62c806733407b0e" providerId="LiveId" clId="{126066F0-FC54-41F2-B939-81C608D02278}" dt="2025-02-25T19:56:47.075" v="1574" actId="20577"/>
          <ac:spMkLst>
            <pc:docMk/>
            <pc:sldMk cId="4070460602" sldId="358"/>
            <ac:spMk id="8" creationId="{55D64397-1C9D-8EE0-52E3-1F793036743F}"/>
          </ac:spMkLst>
        </pc:spChg>
        <pc:spChg chg="del mod">
          <ac:chgData name="Claire Coyne" userId="f62c806733407b0e" providerId="LiveId" clId="{126066F0-FC54-41F2-B939-81C608D02278}" dt="2025-02-25T19:54:30.431" v="1526" actId="478"/>
          <ac:spMkLst>
            <pc:docMk/>
            <pc:sldMk cId="4070460602" sldId="358"/>
            <ac:spMk id="9218" creationId="{02E212D0-1D92-2C3F-34B8-BEC29EF70F21}"/>
          </ac:spMkLst>
        </pc:spChg>
        <pc:picChg chg="del">
          <ac:chgData name="Claire Coyne" userId="f62c806733407b0e" providerId="LiveId" clId="{126066F0-FC54-41F2-B939-81C608D02278}" dt="2025-02-25T19:54:25.696" v="1524" actId="478"/>
          <ac:picMkLst>
            <pc:docMk/>
            <pc:sldMk cId="4070460602" sldId="358"/>
            <ac:picMk id="3" creationId="{0EED6FAF-C3D2-464A-7D7D-8E30E22355B4}"/>
          </ac:picMkLst>
        </pc:picChg>
        <pc:picChg chg="add mod">
          <ac:chgData name="Claire Coyne" userId="f62c806733407b0e" providerId="LiveId" clId="{126066F0-FC54-41F2-B939-81C608D02278}" dt="2025-02-25T19:56:54.392" v="1577" actId="1076"/>
          <ac:picMkLst>
            <pc:docMk/>
            <pc:sldMk cId="4070460602" sldId="358"/>
            <ac:picMk id="4" creationId="{43B0CEA5-1EFD-2CF8-077C-3174CCF8900A}"/>
          </ac:picMkLst>
        </pc:picChg>
        <pc:picChg chg="del">
          <ac:chgData name="Claire Coyne" userId="f62c806733407b0e" providerId="LiveId" clId="{126066F0-FC54-41F2-B939-81C608D02278}" dt="2025-02-25T19:51:11.988" v="1492"/>
          <ac:picMkLst>
            <pc:docMk/>
            <pc:sldMk cId="4070460602" sldId="358"/>
            <ac:picMk id="9317" creationId="{35784000-AEFB-4DED-B1C9-D05D191975F7}"/>
          </ac:picMkLst>
        </pc:picChg>
      </pc:sldChg>
      <pc:sldChg chg="addSp delSp modSp add mod">
        <pc:chgData name="Claire Coyne" userId="f62c806733407b0e" providerId="LiveId" clId="{126066F0-FC54-41F2-B939-81C608D02278}" dt="2025-02-25T19:56:27.036" v="1550" actId="20577"/>
        <pc:sldMkLst>
          <pc:docMk/>
          <pc:sldMk cId="687799893" sldId="359"/>
        </pc:sldMkLst>
        <pc:spChg chg="mod">
          <ac:chgData name="Claire Coyne" userId="f62c806733407b0e" providerId="LiveId" clId="{126066F0-FC54-41F2-B939-81C608D02278}" dt="2025-02-25T19:56:16.604" v="1535" actId="255"/>
          <ac:spMkLst>
            <pc:docMk/>
            <pc:sldMk cId="687799893" sldId="359"/>
            <ac:spMk id="6" creationId="{9F122713-419F-A9C5-2EB6-966C66DF6ED1}"/>
          </ac:spMkLst>
        </pc:spChg>
        <pc:spChg chg="mod">
          <ac:chgData name="Claire Coyne" userId="f62c806733407b0e" providerId="LiveId" clId="{126066F0-FC54-41F2-B939-81C608D02278}" dt="2025-02-25T19:56:27.036" v="1550" actId="20577"/>
          <ac:spMkLst>
            <pc:docMk/>
            <pc:sldMk cId="687799893" sldId="359"/>
            <ac:spMk id="8" creationId="{E678AC71-4B37-F94B-3DD0-8E054BDE6B89}"/>
          </ac:spMkLst>
        </pc:spChg>
        <pc:picChg chg="add mod">
          <ac:chgData name="Claire Coyne" userId="f62c806733407b0e" providerId="LiveId" clId="{126066F0-FC54-41F2-B939-81C608D02278}" dt="2025-02-25T19:56:11.117" v="1534" actId="1076"/>
          <ac:picMkLst>
            <pc:docMk/>
            <pc:sldMk cId="687799893" sldId="359"/>
            <ac:picMk id="3" creationId="{9B2206F8-BD50-8CA1-5432-408F94AA64CB}"/>
          </ac:picMkLst>
        </pc:picChg>
        <pc:picChg chg="del">
          <ac:chgData name="Claire Coyne" userId="f62c806733407b0e" providerId="LiveId" clId="{126066F0-FC54-41F2-B939-81C608D02278}" dt="2025-02-25T19:54:48.672" v="1532" actId="478"/>
          <ac:picMkLst>
            <pc:docMk/>
            <pc:sldMk cId="687799893" sldId="359"/>
            <ac:picMk id="4" creationId="{ED33B403-3229-2C6A-5FC5-5A3614E3037A}"/>
          </ac:picMkLst>
        </pc:picChg>
      </pc:sldChg>
    </pc:docChg>
  </pc:docChgLst>
  <pc:docChgLst>
    <pc:chgData name="Coyne, Claire" userId="S::coyne_claire@sac.edu::55980f49-584e-4e0c-8943-e714ecf6ce64" providerId="AD" clId="Web-{0959C44B-C0C3-44F0-826F-7F99245DBFFF}"/>
    <pc:docChg chg="modSld">
      <pc:chgData name="Coyne, Claire" userId="S::coyne_claire@sac.edu::55980f49-584e-4e0c-8943-e714ecf6ce64" providerId="AD" clId="Web-{0959C44B-C0C3-44F0-826F-7F99245DBFFF}" dt="2025-02-25T21:45:28.392" v="23" actId="20577"/>
      <pc:docMkLst>
        <pc:docMk/>
      </pc:docMkLst>
      <pc:sldChg chg="addSp delSp modSp">
        <pc:chgData name="Coyne, Claire" userId="S::coyne_claire@sac.edu::55980f49-584e-4e0c-8943-e714ecf6ce64" providerId="AD" clId="Web-{0959C44B-C0C3-44F0-826F-7F99245DBFFF}" dt="2025-02-25T21:45:28.392" v="23" actId="20577"/>
        <pc:sldMkLst>
          <pc:docMk/>
          <pc:sldMk cId="3550956268" sldId="360"/>
        </pc:sldMkLst>
        <pc:spChg chg="mod">
          <ac:chgData name="Coyne, Claire" userId="S::coyne_claire@sac.edu::55980f49-584e-4e0c-8943-e714ecf6ce64" providerId="AD" clId="Web-{0959C44B-C0C3-44F0-826F-7F99245DBFFF}" dt="2025-02-25T21:45:28.392" v="23" actId="20577"/>
          <ac:spMkLst>
            <pc:docMk/>
            <pc:sldMk cId="3550956268" sldId="360"/>
            <ac:spMk id="2" creationId="{6F7E8CDA-1E45-390E-B8D9-11004609E698}"/>
          </ac:spMkLst>
        </pc:spChg>
        <pc:spChg chg="del">
          <ac:chgData name="Coyne, Claire" userId="S::coyne_claire@sac.edu::55980f49-584e-4e0c-8943-e714ecf6ce64" providerId="AD" clId="Web-{0959C44B-C0C3-44F0-826F-7F99245DBFFF}" dt="2025-02-25T21:44:59.204" v="0"/>
          <ac:spMkLst>
            <pc:docMk/>
            <pc:sldMk cId="3550956268" sldId="360"/>
            <ac:spMk id="3" creationId="{0AE4EDF8-0B4F-2BB2-46D3-A54FD4683A4E}"/>
          </ac:spMkLst>
        </pc:spChg>
        <pc:picChg chg="add mod ord">
          <ac:chgData name="Coyne, Claire" userId="S::coyne_claire@sac.edu::55980f49-584e-4e0c-8943-e714ecf6ce64" providerId="AD" clId="Web-{0959C44B-C0C3-44F0-826F-7F99245DBFFF}" dt="2025-02-25T21:45:10.251" v="3" actId="1076"/>
          <ac:picMkLst>
            <pc:docMk/>
            <pc:sldMk cId="3550956268" sldId="360"/>
            <ac:picMk id="5" creationId="{38E9DAD2-C534-47AB-D9D3-1DBD322BA0D2}"/>
          </ac:picMkLst>
        </pc:picChg>
      </pc:sldChg>
    </pc:docChg>
  </pc:docChgLst>
  <pc:docChgLst>
    <pc:chgData name="Coyne, Claire" userId="S::coyne_claire@sac.edu::55980f49-584e-4e0c-8943-e714ecf6ce64" providerId="AD" clId="Web-{D27A0685-7310-49F8-BBC7-5DD4DD5EE551}"/>
    <pc:docChg chg="modSld sldOrd">
      <pc:chgData name="Coyne, Claire" userId="S::coyne_claire@sac.edu::55980f49-584e-4e0c-8943-e714ecf6ce64" providerId="AD" clId="Web-{D27A0685-7310-49F8-BBC7-5DD4DD5EE551}" dt="2025-02-25T22:30:54.004" v="113" actId="20577"/>
      <pc:docMkLst>
        <pc:docMk/>
      </pc:docMkLst>
      <pc:sldChg chg="addSp modSp ord">
        <pc:chgData name="Coyne, Claire" userId="S::coyne_claire@sac.edu::55980f49-584e-4e0c-8943-e714ecf6ce64" providerId="AD" clId="Web-{D27A0685-7310-49F8-BBC7-5DD4DD5EE551}" dt="2025-02-25T22:30:54.004" v="113" actId="20577"/>
        <pc:sldMkLst>
          <pc:docMk/>
          <pc:sldMk cId="3550956268" sldId="360"/>
        </pc:sldMkLst>
        <pc:spChg chg="add mod">
          <ac:chgData name="Coyne, Claire" userId="S::coyne_claire@sac.edu::55980f49-584e-4e0c-8943-e714ecf6ce64" providerId="AD" clId="Web-{D27A0685-7310-49F8-BBC7-5DD4DD5EE551}" dt="2025-02-25T22:30:54.004" v="113" actId="20577"/>
          <ac:spMkLst>
            <pc:docMk/>
            <pc:sldMk cId="3550956268" sldId="360"/>
            <ac:spMk id="3" creationId="{62BAF905-EE9E-5984-4314-049CB9E6CADD}"/>
          </ac:spMkLst>
        </pc:spChg>
        <pc:picChg chg="mod">
          <ac:chgData name="Coyne, Claire" userId="S::coyne_claire@sac.edu::55980f49-584e-4e0c-8943-e714ecf6ce64" providerId="AD" clId="Web-{D27A0685-7310-49F8-BBC7-5DD4DD5EE551}" dt="2025-02-25T21:46:13.372" v="2" actId="1076"/>
          <ac:picMkLst>
            <pc:docMk/>
            <pc:sldMk cId="3550956268" sldId="360"/>
            <ac:picMk id="5" creationId="{38E9DAD2-C534-47AB-D9D3-1DBD322BA0D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6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64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CB41-22BF-A6DF-5676-BC5E2F010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A185341-A37E-E98C-91A7-542D18F0D9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37B9A4F-128D-B61D-7385-A9BAA3382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4C85F07-E628-04E1-1EE0-FEF8A0B80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00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60B8-983F-77A8-5748-139A0C77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8705C4E-0D7C-364D-5C5F-2978B84C4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E332E0D-9A2F-91BD-CE32-8B7DCA0B97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9C4B01F-B3CD-C7E5-3CBF-6EE3901C5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30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CDA-1E45-390E-B8D9-11004609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UnDocuAdvocate</a:t>
            </a:r>
            <a:r>
              <a:rPr lang="en-US" dirty="0">
                <a:ea typeface="Calibri Light"/>
                <a:cs typeface="Calibri Light"/>
              </a:rPr>
              <a:t> PD Training</a:t>
            </a:r>
            <a:endParaRPr lang="en-US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E9DAD2-C534-47AB-D9D3-1DBD322BA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97" y="2014006"/>
            <a:ext cx="7378932" cy="3116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1F34A-3F14-A62D-B53E-1CD9EB60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AF905-EE9E-5984-4314-049CB9E6CADD}"/>
              </a:ext>
            </a:extLst>
          </p:cNvPr>
          <p:cNvSpPr txBox="1"/>
          <p:nvPr/>
        </p:nvSpPr>
        <p:spPr>
          <a:xfrm>
            <a:off x="708162" y="5354706"/>
            <a:ext cx="806311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If Senate Supports this PD opportunity: Affirmation of up to $500 Faculty </a:t>
            </a:r>
            <a:r>
              <a:rPr lang="en-US" sz="2000">
                <a:ea typeface="Calibri"/>
                <a:cs typeface="Calibri"/>
              </a:rPr>
              <a:t>PD funds for </a:t>
            </a:r>
            <a:r>
              <a:rPr lang="en-US" sz="2000" dirty="0">
                <a:ea typeface="Calibri"/>
                <a:cs typeface="Calibri"/>
              </a:rPr>
              <a:t>this training</a:t>
            </a:r>
          </a:p>
        </p:txBody>
      </p:sp>
    </p:spTree>
    <p:extLst>
      <p:ext uri="{BB962C8B-B14F-4D97-AF65-F5344CB8AC3E}">
        <p14:creationId xmlns:p14="http://schemas.microsoft.com/office/powerpoint/2010/main" val="355095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2586"/>
            <a:ext cx="8919370" cy="493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Vista Meridian – Updates</a:t>
            </a:r>
          </a:p>
          <a:p>
            <a:pPr marL="0" indent="0">
              <a:buNone/>
            </a:pPr>
            <a:r>
              <a:rPr lang="en-US" sz="1700" b="1" dirty="0"/>
              <a:t>	</a:t>
            </a:r>
            <a:r>
              <a:rPr lang="en-US" sz="1800" b="1" dirty="0"/>
              <a:t>Concerns raised regarding Math Center and defacing of property</a:t>
            </a:r>
          </a:p>
          <a:p>
            <a:pPr marL="0" indent="0">
              <a:buNone/>
            </a:pPr>
            <a:r>
              <a:rPr lang="en-US" sz="1800" b="1" dirty="0"/>
              <a:t>	DM Move to SAC Campus Workgroup – no update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2000" b="1" dirty="0"/>
              <a:t>	</a:t>
            </a:r>
            <a:endParaRPr lang="en-US" sz="20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College Council – Tomorrow (via Zoom)</a:t>
            </a:r>
            <a:br>
              <a:rPr lang="en-US" sz="2000" b="1" dirty="0"/>
            </a:br>
            <a:r>
              <a:rPr lang="en-US" sz="2000" b="1" dirty="0"/>
              <a:t>		2 Reorganizations</a:t>
            </a:r>
          </a:p>
          <a:p>
            <a:pPr marL="0" indent="0">
              <a:buNone/>
            </a:pPr>
            <a:r>
              <a:rPr lang="en-US" sz="2000" b="1" dirty="0"/>
              <a:t>			</a:t>
            </a:r>
            <a:r>
              <a:rPr lang="en-US" sz="2000" dirty="0"/>
              <a:t>Auxiliary Services-Director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Executive Director, Auxiliary 				Services &amp; Enterprise Operations</a:t>
            </a:r>
          </a:p>
          <a:p>
            <a:pPr marL="0" indent="0">
              <a:buNone/>
            </a:pPr>
            <a:r>
              <a:rPr lang="en-US" sz="2000" dirty="0"/>
              <a:t>			Administrative Clerk – Guided Pathways </a:t>
            </a:r>
          </a:p>
          <a:p>
            <a:pPr marL="0" indent="0">
              <a:buNone/>
            </a:pPr>
            <a:r>
              <a:rPr lang="en-US" sz="2000" dirty="0"/>
              <a:t>		18 BPs/ARs reviewed by HRC (Human Resource Committee)</a:t>
            </a:r>
          </a:p>
          <a:p>
            <a:pPr marL="0" indent="0">
              <a:buNone/>
            </a:pPr>
            <a:r>
              <a:rPr lang="en-US" sz="2000" dirty="0"/>
              <a:t>		Resource Request Presentation from Chief Communications Office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D0952-ADF8-8E30-EF88-8DBB24F2CF51}"/>
              </a:ext>
            </a:extLst>
          </p:cNvPr>
          <p:cNvSpPr txBox="1"/>
          <p:nvPr/>
        </p:nvSpPr>
        <p:spPr>
          <a:xfrm>
            <a:off x="25317" y="2809497"/>
            <a:ext cx="8894053" cy="1091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VRC – Renaming in honor of John Acuna – Clarification – No date has been discussed/determined.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i="0" dirty="0">
              <a:solidFill>
                <a:srgbClr val="000000"/>
              </a:solidFill>
              <a:effectLst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79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F069D-F9CE-F3CC-BBA0-68076E739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2179-E15C-99E6-7118-ECB1848AB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2D83-9B98-8C77-D7E5-A5B9A062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0102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AI Fellows –Applications Due March 7, 2025</a:t>
            </a:r>
          </a:p>
          <a:p>
            <a:pPr marL="0" indent="0">
              <a:buNone/>
            </a:pPr>
            <a:r>
              <a:rPr lang="en-US" dirty="0"/>
              <a:t>Compensation: Response from CCCCOs office – It is a compensated position based in current salary/hourly rates. Fellows would need to receive release time approval.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Enrollment  as of Noon 2/25/25</a:t>
            </a:r>
          </a:p>
          <a:p>
            <a:pPr marL="0" indent="0">
              <a:buNone/>
            </a:pPr>
            <a:r>
              <a:rPr lang="en-US" dirty="0"/>
              <a:t>Per 540 Report- Census Reporting Enrollment and FTE Computation</a:t>
            </a:r>
          </a:p>
          <a:p>
            <a:pPr marL="342900" lvl="1" indent="0">
              <a:buNone/>
            </a:pPr>
            <a:r>
              <a:rPr lang="en-US" dirty="0"/>
              <a:t>Total FTES: 4906.85 (5055.73 reported at Enrollment Management 2/18)</a:t>
            </a:r>
          </a:p>
          <a:p>
            <a:pPr marL="342900" lvl="1" indent="0">
              <a:buNone/>
            </a:pPr>
            <a:r>
              <a:rPr lang="en-US" dirty="0"/>
              <a:t> Does not include all Positive Attendance from Academies ~1500 FTES</a:t>
            </a:r>
          </a:p>
          <a:p>
            <a:pPr marL="342900" lvl="1" indent="0">
              <a:buNone/>
            </a:pPr>
            <a:r>
              <a:rPr lang="en-US" dirty="0"/>
              <a:t>Additional sections are being added…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Continuing Education: Reported at last night's BOT meeting - 2082FTES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4DD51-95F0-F21D-663B-4F47C810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E8828-5186-7945-2D7D-62FD23A2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17"/>
            <a:ext cx="5709720" cy="10583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6602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DD21-28AC-B51D-F1DC-4E3E1054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FBD5-BAFE-BDF1-C877-45D8A5A4E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Apprenticeships</a:t>
            </a:r>
          </a:p>
          <a:p>
            <a:pPr marL="0" indent="0">
              <a:buNone/>
            </a:pPr>
            <a:r>
              <a:rPr lang="en-US" dirty="0"/>
              <a:t>	March 10</a:t>
            </a:r>
            <a:r>
              <a:rPr lang="en-US" baseline="30000" dirty="0"/>
              <a:t>th</a:t>
            </a:r>
            <a:r>
              <a:rPr lang="en-US" dirty="0"/>
              <a:t> Dept of Justice will tour CJA/OC Sheriff’s Academy</a:t>
            </a:r>
          </a:p>
          <a:p>
            <a:pPr marL="0" indent="0">
              <a:buNone/>
            </a:pPr>
            <a:r>
              <a:rPr lang="en-US" dirty="0"/>
              <a:t>	March 11</a:t>
            </a:r>
            <a:r>
              <a:rPr lang="en-US" baseline="30000" dirty="0"/>
              <a:t>th</a:t>
            </a:r>
            <a:r>
              <a:rPr lang="en-US" dirty="0"/>
              <a:t> US Forest Service will be meeting with Fire Academy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Credit For Prior Learning – Interested in learning more? Let me know!</a:t>
            </a:r>
          </a:p>
          <a:p>
            <a:pPr marL="0" indent="0">
              <a:buNone/>
            </a:pPr>
            <a:r>
              <a:rPr lang="en-US" dirty="0"/>
              <a:t>	Computer Science, EMT – State Recommendations available</a:t>
            </a:r>
          </a:p>
          <a:p>
            <a:pPr marL="0" indent="0">
              <a:buNone/>
            </a:pPr>
            <a:r>
              <a:rPr lang="en-US" dirty="0"/>
              <a:t>	Automotive Tech and CJ at SAC – work has been and is being done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9BB4F-8D31-0A53-B153-B962F893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54EDB-DAFA-E0ED-1397-EBF94C16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8376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B7F3-9EFB-42F1-2A37-2760533B4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B8E0-6DDE-0FD5-FFCF-17FCBB08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AC0E7-0155-B057-96EE-B3301621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Apprenticeships</a:t>
            </a:r>
          </a:p>
          <a:p>
            <a:pPr marL="0" indent="0">
              <a:buNone/>
            </a:pPr>
            <a:r>
              <a:rPr lang="en-US" dirty="0"/>
              <a:t>	March 10</a:t>
            </a:r>
            <a:r>
              <a:rPr lang="en-US" baseline="30000" dirty="0"/>
              <a:t>th</a:t>
            </a:r>
            <a:r>
              <a:rPr lang="en-US" dirty="0"/>
              <a:t> Dept of Justice will tour CJA/OC Sheriff’s Academy</a:t>
            </a:r>
          </a:p>
          <a:p>
            <a:pPr marL="0" indent="0">
              <a:buNone/>
            </a:pPr>
            <a:r>
              <a:rPr lang="en-US" dirty="0"/>
              <a:t>	March 11</a:t>
            </a:r>
            <a:r>
              <a:rPr lang="en-US" baseline="30000" dirty="0"/>
              <a:t>th</a:t>
            </a:r>
            <a:r>
              <a:rPr lang="en-US" dirty="0"/>
              <a:t> US Forest Service will be meeting with Fire Academy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Credit For Prior Learning</a:t>
            </a:r>
          </a:p>
          <a:p>
            <a:pPr marL="0" indent="0">
              <a:buNone/>
            </a:pPr>
            <a:r>
              <a:rPr lang="en-US" dirty="0"/>
              <a:t>	Computer Science, EMT – State Recommendations available</a:t>
            </a:r>
          </a:p>
          <a:p>
            <a:pPr marL="0" indent="0">
              <a:buNone/>
            </a:pPr>
            <a:r>
              <a:rPr lang="en-US" dirty="0"/>
              <a:t>	Automotive Tech and CJ at SAC – work has been and is being done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06AE3-03F3-C429-A2F8-E3664B0D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D27A5-BF55-146F-DDCA-3A3A3FD6B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574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7" name="Picture 93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30" y="1295075"/>
            <a:ext cx="8919370" cy="552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Calibri"/>
                <a:cs typeface="Calibri"/>
              </a:rPr>
              <a:t>BOT Meeting  - February 25		Next meeting Monday, March 10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ptos" panose="020B0004020202020204" pitchFamily="34" charset="0"/>
                <a:ea typeface="Calibri"/>
                <a:cs typeface="Calibri"/>
              </a:rPr>
              <a:t>Presentation on Measure G Findings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  <a:ea typeface="Calibri"/>
                <a:cs typeface="Calibri"/>
              </a:rPr>
              <a:t>	Campaign Committee: Chancellor, Cabinet Members, College Presidents and Consultant 	Group (1 committee member from District)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  <a:ea typeface="Calibri"/>
                <a:cs typeface="Calibri"/>
              </a:rPr>
              <a:t>	Vote turnout low, Political Demographics (heavy Republican/Conservative district), More 	money for campaigning, starting earlier with campaigning, better endorsers of the Bond on 	voter ballot information booklet</a:t>
            </a:r>
          </a:p>
          <a:p>
            <a:pPr marL="0" indent="0">
              <a:buNone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Approve the memorandum of understanding (MOU) with Southern California News Group (SCNG), as presented 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Aptos" panose="020B0004020202020204" pitchFamily="34" charset="0"/>
                <a:cs typeface="Calibri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  <a:cs typeface="Calibri"/>
              </a:rPr>
              <a:t>Advertising campaign with OC Register for 18 months (funded by General funds of District, 	SAC and SCC) totaling $237,550. 	Failed</a:t>
            </a:r>
            <a:endParaRPr lang="en-US" sz="1600" i="0" dirty="0">
              <a:solidFill>
                <a:srgbClr val="000000"/>
              </a:solidFill>
              <a:effectLst/>
              <a:latin typeface="Aptos" panose="020B0004020202020204" pitchFamily="34" charset="0"/>
              <a:cs typeface="Calibri"/>
            </a:endParaRPr>
          </a:p>
          <a:p>
            <a:pPr marL="0" indent="0">
              <a:buNone/>
            </a:pP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60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A8A5-08BF-9A80-E12F-FDE8F2AAB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0D5ED-C647-3041-8F4A-136E41CD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22713-419F-A9C5-2EB6-966C66DF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5" y="79518"/>
            <a:ext cx="8919370" cy="552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>
                <a:ea typeface="Calibri"/>
                <a:cs typeface="Calibri"/>
              </a:rPr>
              <a:t>Upcoming Events</a:t>
            </a:r>
            <a:endParaRPr lang="en-US" sz="2500" dirty="0">
              <a:solidFill>
                <a:srgbClr val="000000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b="1" dirty="0">
              <a:ea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78AC71-4B37-F94B-3DD0-8E054BDE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5" y="450851"/>
            <a:ext cx="7886700" cy="1325563"/>
          </a:xfrm>
        </p:spPr>
        <p:txBody>
          <a:bodyPr/>
          <a:lstStyle/>
          <a:p>
            <a:r>
              <a:rPr lang="en-US" dirty="0"/>
              <a:t>Save the Date!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206F8-BD50-8CA1-5432-408F94AA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41" y="0"/>
            <a:ext cx="532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9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555C1-8BA9-F8D8-D6C1-32EADD5CB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F4EA8-1310-5B33-6A22-7887404D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3931C-2BD2-78D6-407A-35AEC04E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5" y="79518"/>
            <a:ext cx="8919370" cy="552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>
                <a:ea typeface="Calibri"/>
                <a:cs typeface="Calibri"/>
              </a:rPr>
              <a:t>Upcoming Events</a:t>
            </a:r>
            <a:endParaRPr lang="en-US" sz="2500" dirty="0">
              <a:solidFill>
                <a:srgbClr val="000000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b="1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0CEA5-1EFD-2CF8-077C-3174CCF8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600" y="79518"/>
            <a:ext cx="5820529" cy="669896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5D64397-1C9D-8EE0-52E3-1F793036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2" y="365126"/>
            <a:ext cx="7886700" cy="1325563"/>
          </a:xfrm>
        </p:spPr>
        <p:txBody>
          <a:bodyPr/>
          <a:lstStyle/>
          <a:p>
            <a:r>
              <a:rPr lang="en-US" dirty="0"/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40704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HNYXMCCMVK3K-464-1107</_dlc_DocId>
    <_dlc_DocIdUrl xmlns="431189f8-a51b-453f-9f0c-3a0b3b65b12f">
      <Url>https://sac.edu/President/AcademicSenate/_layouts/15/DocIdRedir.aspx?ID=HNYXMCCMVK3K-464-1107</Url>
      <Description>HNYXMCCMVK3K-464-1107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A549C73-7E70-4037-8EC3-F67FA3D7A26E}"/>
</file>

<file path=customXml/itemProps2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4FB23BE-91B5-4DD0-812C-804A09DCC178}">
  <ds:schemaRefs>
    <ds:schemaRef ds:uri="http://purl.org/dc/elements/1.1/"/>
    <ds:schemaRef ds:uri="http://schemas.microsoft.com/office/2006/metadata/properties"/>
    <ds:schemaRef ds:uri="12292255-f18b-4d92-9e60-ebc7b63bbd6b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acb9adc-ec33-475f-8130-c1c307b91901"/>
  </ds:schemaRefs>
</ds:datastoreItem>
</file>

<file path=customXml/itemProps5.xml><?xml version="1.0" encoding="utf-8"?>
<ds:datastoreItem xmlns:ds="http://schemas.openxmlformats.org/officeDocument/2006/customXml" ds:itemID="{7DB0E952-3B68-417B-88A4-740049915984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</TotalTime>
  <Words>457</Words>
  <Application>Microsoft Office PowerPoint</Application>
  <PresentationFormat>On-screen Show (4:3)</PresentationFormat>
  <Paragraphs>59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UnDocuAdvocate PD Training</vt:lpstr>
      <vt:lpstr>President’s Report</vt:lpstr>
      <vt:lpstr>PowerPoint Presentation</vt:lpstr>
      <vt:lpstr>PowerPoint Presentation</vt:lpstr>
      <vt:lpstr>PowerPoint Presentation</vt:lpstr>
      <vt:lpstr>President’s Report</vt:lpstr>
      <vt:lpstr>Save the Date!</vt:lpstr>
      <vt:lpstr>Save the 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44</cp:revision>
  <cp:lastPrinted>2023-10-10T19:17:11Z</cp:lastPrinted>
  <dcterms:created xsi:type="dcterms:W3CDTF">2015-01-16T04:28:57Z</dcterms:created>
  <dcterms:modified xsi:type="dcterms:W3CDTF">2025-02-25T22:30:57Z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8375d65d-74cb-4c39-bd74-effd8c095c5c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