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59" r:id="rId5"/>
  </p:sldMasterIdLst>
  <p:notesMasterIdLst>
    <p:notesMasterId r:id="rId13"/>
  </p:notesMasterIdLst>
  <p:sldIdLst>
    <p:sldId id="256" r:id="rId6"/>
    <p:sldId id="263" r:id="rId7"/>
    <p:sldId id="275" r:id="rId8"/>
    <p:sldId id="323" r:id="rId9"/>
    <p:sldId id="322" r:id="rId10"/>
    <p:sldId id="324" r:id="rId11"/>
    <p:sldId id="32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374FC-E79F-4186-A3BE-E0280F0CCDA8}" v="54" dt="2025-02-05T16:18:21.060"/>
    <p1510:client id="{CB49785A-71B8-4D51-AAB0-9D7FF1119354}" v="211" dt="2025-02-05T19:21:08.917"/>
    <p1510:client id="{EC15B87F-BE31-4763-A35F-602F94117F8C}" v="9" dt="2025-02-05T14:18:08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yne, Claire" userId="S::coyne_claire@sac.edu::55980f49-584e-4e0c-8943-e714ecf6ce64" providerId="AD" clId="Web-{CB49785A-71B8-4D51-AAB0-9D7FF1119354}"/>
    <pc:docChg chg="addSld delSld modSld addMainMaster">
      <pc:chgData name="Coyne, Claire" userId="S::coyne_claire@sac.edu::55980f49-584e-4e0c-8943-e714ecf6ce64" providerId="AD" clId="Web-{CB49785A-71B8-4D51-AAB0-9D7FF1119354}" dt="2025-02-05T19:21:08.917" v="221" actId="20577"/>
      <pc:docMkLst>
        <pc:docMk/>
      </pc:docMkLst>
      <pc:sldChg chg="add del">
        <pc:chgData name="Coyne, Claire" userId="S::coyne_claire@sac.edu::55980f49-584e-4e0c-8943-e714ecf6ce64" providerId="AD" clId="Web-{CB49785A-71B8-4D51-AAB0-9D7FF1119354}" dt="2025-02-05T14:26:34.086" v="41"/>
        <pc:sldMkLst>
          <pc:docMk/>
          <pc:sldMk cId="3796312312" sldId="261"/>
        </pc:sldMkLst>
      </pc:sldChg>
      <pc:sldChg chg="add del">
        <pc:chgData name="Coyne, Claire" userId="S::coyne_claire@sac.edu::55980f49-584e-4e0c-8943-e714ecf6ce64" providerId="AD" clId="Web-{CB49785A-71B8-4D51-AAB0-9D7FF1119354}" dt="2025-02-05T14:26:34.070" v="36"/>
        <pc:sldMkLst>
          <pc:docMk/>
          <pc:sldMk cId="452881600" sldId="262"/>
        </pc:sldMkLst>
      </pc:sldChg>
      <pc:sldChg chg="add del">
        <pc:chgData name="Coyne, Claire" userId="S::coyne_claire@sac.edu::55980f49-584e-4e0c-8943-e714ecf6ce64" providerId="AD" clId="Web-{CB49785A-71B8-4D51-AAB0-9D7FF1119354}" dt="2025-02-05T14:26:34.086" v="40"/>
        <pc:sldMkLst>
          <pc:docMk/>
          <pc:sldMk cId="1012034574" sldId="264"/>
        </pc:sldMkLst>
      </pc:sldChg>
      <pc:sldChg chg="add del">
        <pc:chgData name="Coyne, Claire" userId="S::coyne_claire@sac.edu::55980f49-584e-4e0c-8943-e714ecf6ce64" providerId="AD" clId="Web-{CB49785A-71B8-4D51-AAB0-9D7FF1119354}" dt="2025-02-05T14:26:34.070" v="38"/>
        <pc:sldMkLst>
          <pc:docMk/>
          <pc:sldMk cId="2180146455" sldId="265"/>
        </pc:sldMkLst>
      </pc:sldChg>
      <pc:sldChg chg="add del">
        <pc:chgData name="Coyne, Claire" userId="S::coyne_claire@sac.edu::55980f49-584e-4e0c-8943-e714ecf6ce64" providerId="AD" clId="Web-{CB49785A-71B8-4D51-AAB0-9D7FF1119354}" dt="2025-02-05T14:26:34.070" v="37"/>
        <pc:sldMkLst>
          <pc:docMk/>
          <pc:sldMk cId="4022051401" sldId="266"/>
        </pc:sldMkLst>
      </pc:sldChg>
      <pc:sldChg chg="add del">
        <pc:chgData name="Coyne, Claire" userId="S::coyne_claire@sac.edu::55980f49-584e-4e0c-8943-e714ecf6ce64" providerId="AD" clId="Web-{CB49785A-71B8-4D51-AAB0-9D7FF1119354}" dt="2025-02-05T14:26:34.070" v="35"/>
        <pc:sldMkLst>
          <pc:docMk/>
          <pc:sldMk cId="3760289382" sldId="267"/>
        </pc:sldMkLst>
      </pc:sldChg>
      <pc:sldChg chg="add del">
        <pc:chgData name="Coyne, Claire" userId="S::coyne_claire@sac.edu::55980f49-584e-4e0c-8943-e714ecf6ce64" providerId="AD" clId="Web-{CB49785A-71B8-4D51-AAB0-9D7FF1119354}" dt="2025-02-05T14:26:34.070" v="34"/>
        <pc:sldMkLst>
          <pc:docMk/>
          <pc:sldMk cId="1639135128" sldId="269"/>
        </pc:sldMkLst>
      </pc:sldChg>
      <pc:sldChg chg="add del">
        <pc:chgData name="Coyne, Claire" userId="S::coyne_claire@sac.edu::55980f49-584e-4e0c-8943-e714ecf6ce64" providerId="AD" clId="Web-{CB49785A-71B8-4D51-AAB0-9D7FF1119354}" dt="2025-02-05T14:26:34.086" v="42"/>
        <pc:sldMkLst>
          <pc:docMk/>
          <pc:sldMk cId="536270488" sldId="324"/>
        </pc:sldMkLst>
      </pc:sldChg>
      <pc:sldChg chg="del">
        <pc:chgData name="Coyne, Claire" userId="S::coyne_claire@sac.edu::55980f49-584e-4e0c-8943-e714ecf6ce64" providerId="AD" clId="Web-{CB49785A-71B8-4D51-AAB0-9D7FF1119354}" dt="2025-02-05T14:21:38.842" v="8"/>
        <pc:sldMkLst>
          <pc:docMk/>
          <pc:sldMk cId="2846626462" sldId="324"/>
        </pc:sldMkLst>
      </pc:sldChg>
      <pc:sldChg chg="add del">
        <pc:chgData name="Coyne, Claire" userId="S::coyne_claire@sac.edu::55980f49-584e-4e0c-8943-e714ecf6ce64" providerId="AD" clId="Web-{CB49785A-71B8-4D51-AAB0-9D7FF1119354}" dt="2025-02-05T14:22:39.016" v="25"/>
        <pc:sldMkLst>
          <pc:docMk/>
          <pc:sldMk cId="3177522476" sldId="324"/>
        </pc:sldMkLst>
      </pc:sldChg>
      <pc:sldChg chg="addSp delSp modSp mod setBg">
        <pc:chgData name="Coyne, Claire" userId="S::coyne_claire@sac.edu::55980f49-584e-4e0c-8943-e714ecf6ce64" providerId="AD" clId="Web-{CB49785A-71B8-4D51-AAB0-9D7FF1119354}" dt="2025-02-05T19:21:08.917" v="221" actId="20577"/>
        <pc:sldMkLst>
          <pc:docMk/>
          <pc:sldMk cId="3785082526" sldId="324"/>
        </pc:sldMkLst>
        <pc:spChg chg="mod">
          <ac:chgData name="Coyne, Claire" userId="S::coyne_claire@sac.edu::55980f49-584e-4e0c-8943-e714ecf6ce64" providerId="AD" clId="Web-{CB49785A-71B8-4D51-AAB0-9D7FF1119354}" dt="2025-02-05T19:12:19.134" v="112"/>
          <ac:spMkLst>
            <pc:docMk/>
            <pc:sldMk cId="3785082526" sldId="324"/>
            <ac:spMk id="2" creationId="{A32D0678-3F56-EACE-93EE-F5F871DB491F}"/>
          </ac:spMkLst>
        </pc:spChg>
        <pc:spChg chg="mod">
          <ac:chgData name="Coyne, Claire" userId="S::coyne_claire@sac.edu::55980f49-584e-4e0c-8943-e714ecf6ce64" providerId="AD" clId="Web-{CB49785A-71B8-4D51-AAB0-9D7FF1119354}" dt="2025-02-05T19:21:08.917" v="221" actId="20577"/>
          <ac:spMkLst>
            <pc:docMk/>
            <pc:sldMk cId="3785082526" sldId="324"/>
            <ac:spMk id="3" creationId="{0A3F9E90-F578-7062-DAB1-413092C48D8D}"/>
          </ac:spMkLst>
        </pc:spChg>
        <pc:spChg chg="del">
          <ac:chgData name="Coyne, Claire" userId="S::coyne_claire@sac.edu::55980f49-584e-4e0c-8943-e714ecf6ce64" providerId="AD" clId="Web-{CB49785A-71B8-4D51-AAB0-9D7FF1119354}" dt="2025-02-05T19:12:19.134" v="112"/>
          <ac:spMkLst>
            <pc:docMk/>
            <pc:sldMk cId="3785082526" sldId="324"/>
            <ac:spMk id="5" creationId="{BF8F545E-E7A2-C077-EE7D-392E2948B6F3}"/>
          </ac:spMkLst>
        </pc:spChg>
        <pc:spChg chg="del">
          <ac:chgData name="Coyne, Claire" userId="S::coyne_claire@sac.edu::55980f49-584e-4e0c-8943-e714ecf6ce64" providerId="AD" clId="Web-{CB49785A-71B8-4D51-AAB0-9D7FF1119354}" dt="2025-02-05T19:12:19.134" v="112"/>
          <ac:spMkLst>
            <pc:docMk/>
            <pc:sldMk cId="3785082526" sldId="324"/>
            <ac:spMk id="7" creationId="{9FD3BEFA-DE93-A3DF-BD60-AD7F5302F073}"/>
          </ac:spMkLst>
        </pc:spChg>
        <pc:spChg chg="add">
          <ac:chgData name="Coyne, Claire" userId="S::coyne_claire@sac.edu::55980f49-584e-4e0c-8943-e714ecf6ce64" providerId="AD" clId="Web-{CB49785A-71B8-4D51-AAB0-9D7FF1119354}" dt="2025-02-05T19:12:19.134" v="112"/>
          <ac:spMkLst>
            <pc:docMk/>
            <pc:sldMk cId="3785082526" sldId="324"/>
            <ac:spMk id="12" creationId="{058A14AF-9FB5-4CC7-BA35-E8E85D3EDF0E}"/>
          </ac:spMkLst>
        </pc:spChg>
        <pc:spChg chg="add">
          <ac:chgData name="Coyne, Claire" userId="S::coyne_claire@sac.edu::55980f49-584e-4e0c-8943-e714ecf6ce64" providerId="AD" clId="Web-{CB49785A-71B8-4D51-AAB0-9D7FF1119354}" dt="2025-02-05T19:12:19.134" v="112"/>
          <ac:spMkLst>
            <pc:docMk/>
            <pc:sldMk cId="3785082526" sldId="324"/>
            <ac:spMk id="14" creationId="{3A9A4357-BD1D-4622-A4FE-766E6AB8DE84}"/>
          </ac:spMkLst>
        </pc:spChg>
        <pc:spChg chg="add">
          <ac:chgData name="Coyne, Claire" userId="S::coyne_claire@sac.edu::55980f49-584e-4e0c-8943-e714ecf6ce64" providerId="AD" clId="Web-{CB49785A-71B8-4D51-AAB0-9D7FF1119354}" dt="2025-02-05T19:12:19.134" v="112"/>
          <ac:spMkLst>
            <pc:docMk/>
            <pc:sldMk cId="3785082526" sldId="324"/>
            <ac:spMk id="16" creationId="{E659831F-0D9A-4C63-9EBB-8435B85A440F}"/>
          </ac:spMkLst>
        </pc:spChg>
        <pc:spChg chg="add">
          <ac:chgData name="Coyne, Claire" userId="S::coyne_claire@sac.edu::55980f49-584e-4e0c-8943-e714ecf6ce64" providerId="AD" clId="Web-{CB49785A-71B8-4D51-AAB0-9D7FF1119354}" dt="2025-02-05T19:12:19.134" v="112"/>
          <ac:spMkLst>
            <pc:docMk/>
            <pc:sldMk cId="3785082526" sldId="324"/>
            <ac:spMk id="18" creationId="{E6995CE5-F890-4ABA-82A2-26507CE8D2A3}"/>
          </ac:spMkLst>
        </pc:spChg>
        <pc:picChg chg="add del mod">
          <ac:chgData name="Coyne, Claire" userId="S::coyne_claire@sac.edu::55980f49-584e-4e0c-8943-e714ecf6ce64" providerId="AD" clId="Web-{CB49785A-71B8-4D51-AAB0-9D7FF1119354}" dt="2025-02-05T19:13:03.354" v="117"/>
          <ac:picMkLst>
            <pc:docMk/>
            <pc:sldMk cId="3785082526" sldId="324"/>
            <ac:picMk id="4" creationId="{75B415FE-E2FC-CBBB-2D84-3B2615D63E01}"/>
          </ac:picMkLst>
        </pc:picChg>
        <pc:picChg chg="add mod modCrop">
          <ac:chgData name="Coyne, Claire" userId="S::coyne_claire@sac.edu::55980f49-584e-4e0c-8943-e714ecf6ce64" providerId="AD" clId="Web-{CB49785A-71B8-4D51-AAB0-9D7FF1119354}" dt="2025-02-05T19:13:34.714" v="121" actId="14100"/>
          <ac:picMkLst>
            <pc:docMk/>
            <pc:sldMk cId="3785082526" sldId="324"/>
            <ac:picMk id="6" creationId="{80F3597C-DDA1-0202-18EB-29230B208130}"/>
          </ac:picMkLst>
        </pc:picChg>
      </pc:sldChg>
      <pc:sldChg chg="add replId">
        <pc:chgData name="Coyne, Claire" userId="S::coyne_claire@sac.edu::55980f49-584e-4e0c-8943-e714ecf6ce64" providerId="AD" clId="Web-{CB49785A-71B8-4D51-AAB0-9D7FF1119354}" dt="2025-02-05T19:17:53.145" v="139"/>
        <pc:sldMkLst>
          <pc:docMk/>
          <pc:sldMk cId="848484760" sldId="325"/>
        </pc:sldMkLst>
      </pc:sldChg>
      <pc:sldChg chg="add del">
        <pc:chgData name="Coyne, Claire" userId="S::coyne_claire@sac.edu::55980f49-584e-4e0c-8943-e714ecf6ce64" providerId="AD" clId="Web-{CB49785A-71B8-4D51-AAB0-9D7FF1119354}" dt="2025-02-05T14:26:34.086" v="39"/>
        <pc:sldMkLst>
          <pc:docMk/>
          <pc:sldMk cId="3339247521" sldId="325"/>
        </pc:sldMkLst>
      </pc:sldChg>
      <pc:sldMasterChg chg="add addSldLayout">
        <pc:chgData name="Coyne, Claire" userId="S::coyne_claire@sac.edu::55980f49-584e-4e0c-8943-e714ecf6ce64" providerId="AD" clId="Web-{CB49785A-71B8-4D51-AAB0-9D7FF1119354}" dt="2025-02-05T14:21:56.702" v="9"/>
        <pc:sldMasterMkLst>
          <pc:docMk/>
          <pc:sldMasterMk cId="0" sldId="2147483659"/>
        </pc:sldMasterMkLst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48"/>
          </pc:sldLayoutMkLst>
        </pc:sldLayoutChg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49"/>
          </pc:sldLayoutMkLst>
        </pc:sldLayoutChg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51"/>
          </pc:sldLayoutMkLst>
        </pc:sldLayoutChg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52"/>
          </pc:sldLayoutMkLst>
        </pc:sldLayoutChg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53"/>
          </pc:sldLayoutMkLst>
        </pc:sldLayoutChg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54"/>
          </pc:sldLayoutMkLst>
        </pc:sldLayoutChg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55"/>
          </pc:sldLayoutMkLst>
        </pc:sldLayoutChg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56"/>
          </pc:sldLayoutMkLst>
        </pc:sldLayoutChg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57"/>
          </pc:sldLayoutMkLst>
        </pc:sldLayoutChg>
        <pc:sldLayoutChg chg="add">
          <pc:chgData name="Coyne, Claire" userId="S::coyne_claire@sac.edu::55980f49-584e-4e0c-8943-e714ecf6ce64" providerId="AD" clId="Web-{CB49785A-71B8-4D51-AAB0-9D7FF1119354}" dt="2025-02-05T14:21:56.702" v="9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Coyne, Claire" userId="S::coyne_claire@sac.edu::55980f49-584e-4e0c-8943-e714ecf6ce64" providerId="AD" clId="Web-{1E4374FC-E79F-4186-A3BE-E0280F0CCDA8}"/>
    <pc:docChg chg="addSld modSld">
      <pc:chgData name="Coyne, Claire" userId="S::coyne_claire@sac.edu::55980f49-584e-4e0c-8943-e714ecf6ce64" providerId="AD" clId="Web-{1E4374FC-E79F-4186-A3BE-E0280F0CCDA8}" dt="2025-02-05T16:18:21.060" v="53" actId="20577"/>
      <pc:docMkLst>
        <pc:docMk/>
      </pc:docMkLst>
      <pc:sldChg chg="addSp modSp new">
        <pc:chgData name="Coyne, Claire" userId="S::coyne_claire@sac.edu::55980f49-584e-4e0c-8943-e714ecf6ce64" providerId="AD" clId="Web-{1E4374FC-E79F-4186-A3BE-E0280F0CCDA8}" dt="2025-02-05T16:18:21.060" v="53" actId="20577"/>
        <pc:sldMkLst>
          <pc:docMk/>
          <pc:sldMk cId="3785082526" sldId="324"/>
        </pc:sldMkLst>
        <pc:spChg chg="mod">
          <ac:chgData name="Coyne, Claire" userId="S::coyne_claire@sac.edu::55980f49-584e-4e0c-8943-e714ecf6ce64" providerId="AD" clId="Web-{1E4374FC-E79F-4186-A3BE-E0280F0CCDA8}" dt="2025-02-05T16:18:21.060" v="53" actId="20577"/>
          <ac:spMkLst>
            <pc:docMk/>
            <pc:sldMk cId="3785082526" sldId="324"/>
            <ac:spMk id="3" creationId="{0A3F9E90-F578-7062-DAB1-413092C48D8D}"/>
          </ac:spMkLst>
        </pc:spChg>
        <pc:spChg chg="add">
          <ac:chgData name="Coyne, Claire" userId="S::coyne_claire@sac.edu::55980f49-584e-4e0c-8943-e714ecf6ce64" providerId="AD" clId="Web-{1E4374FC-E79F-4186-A3BE-E0280F0CCDA8}" dt="2025-02-05T16:17:36.230" v="1"/>
          <ac:spMkLst>
            <pc:docMk/>
            <pc:sldMk cId="3785082526" sldId="324"/>
            <ac:spMk id="5" creationId="{BF8F545E-E7A2-C077-EE7D-392E2948B6F3}"/>
          </ac:spMkLst>
        </pc:spChg>
        <pc:spChg chg="add">
          <ac:chgData name="Coyne, Claire" userId="S::coyne_claire@sac.edu::55980f49-584e-4e0c-8943-e714ecf6ce64" providerId="AD" clId="Web-{1E4374FC-E79F-4186-A3BE-E0280F0CCDA8}" dt="2025-02-05T16:17:44.996" v="2"/>
          <ac:spMkLst>
            <pc:docMk/>
            <pc:sldMk cId="3785082526" sldId="324"/>
            <ac:spMk id="7" creationId="{9FD3BEFA-DE93-A3DF-BD60-AD7F5302F073}"/>
          </ac:spMkLst>
        </pc:spChg>
      </pc:sldChg>
    </pc:docChg>
  </pc:docChgLst>
  <pc:docChgLst>
    <pc:chgData name="Coyne, Claire" userId="S::coyne_claire@sac.edu::55980f49-584e-4e0c-8943-e714ecf6ce64" providerId="AD" clId="Web-{EC15B87F-BE31-4763-A35F-602F94117F8C}"/>
    <pc:docChg chg="addSld">
      <pc:chgData name="Coyne, Claire" userId="S::coyne_claire@sac.edu::55980f49-584e-4e0c-8943-e714ecf6ce64" providerId="AD" clId="Web-{EC15B87F-BE31-4763-A35F-602F94117F8C}" dt="2025-02-05T14:18:08.175" v="8"/>
      <pc:docMkLst>
        <pc:docMk/>
      </pc:docMkLst>
      <pc:sldChg chg="add">
        <pc:chgData name="Coyne, Claire" userId="S::coyne_claire@sac.edu::55980f49-584e-4e0c-8943-e714ecf6ce64" providerId="AD" clId="Web-{EC15B87F-BE31-4763-A35F-602F94117F8C}" dt="2025-02-05T14:18:08.113" v="1"/>
        <pc:sldMkLst>
          <pc:docMk/>
          <pc:sldMk cId="3796312312" sldId="261"/>
        </pc:sldMkLst>
      </pc:sldChg>
      <pc:sldChg chg="add">
        <pc:chgData name="Coyne, Claire" userId="S::coyne_claire@sac.edu::55980f49-584e-4e0c-8943-e714ecf6ce64" providerId="AD" clId="Web-{EC15B87F-BE31-4763-A35F-602F94117F8C}" dt="2025-02-05T14:18:08.160" v="6"/>
        <pc:sldMkLst>
          <pc:docMk/>
          <pc:sldMk cId="452881600" sldId="262"/>
        </pc:sldMkLst>
      </pc:sldChg>
      <pc:sldChg chg="add">
        <pc:chgData name="Coyne, Claire" userId="S::coyne_claire@sac.edu::55980f49-584e-4e0c-8943-e714ecf6ce64" providerId="AD" clId="Web-{EC15B87F-BE31-4763-A35F-602F94117F8C}" dt="2025-02-05T14:18:08.128" v="2"/>
        <pc:sldMkLst>
          <pc:docMk/>
          <pc:sldMk cId="1012034574" sldId="264"/>
        </pc:sldMkLst>
      </pc:sldChg>
      <pc:sldChg chg="add">
        <pc:chgData name="Coyne, Claire" userId="S::coyne_claire@sac.edu::55980f49-584e-4e0c-8943-e714ecf6ce64" providerId="AD" clId="Web-{EC15B87F-BE31-4763-A35F-602F94117F8C}" dt="2025-02-05T14:18:08.144" v="4"/>
        <pc:sldMkLst>
          <pc:docMk/>
          <pc:sldMk cId="2180146455" sldId="265"/>
        </pc:sldMkLst>
      </pc:sldChg>
      <pc:sldChg chg="add">
        <pc:chgData name="Coyne, Claire" userId="S::coyne_claire@sac.edu::55980f49-584e-4e0c-8943-e714ecf6ce64" providerId="AD" clId="Web-{EC15B87F-BE31-4763-A35F-602F94117F8C}" dt="2025-02-05T14:18:08.160" v="5"/>
        <pc:sldMkLst>
          <pc:docMk/>
          <pc:sldMk cId="4022051401" sldId="266"/>
        </pc:sldMkLst>
      </pc:sldChg>
      <pc:sldChg chg="add">
        <pc:chgData name="Coyne, Claire" userId="S::coyne_claire@sac.edu::55980f49-584e-4e0c-8943-e714ecf6ce64" providerId="AD" clId="Web-{EC15B87F-BE31-4763-A35F-602F94117F8C}" dt="2025-02-05T14:18:08.175" v="7"/>
        <pc:sldMkLst>
          <pc:docMk/>
          <pc:sldMk cId="3760289382" sldId="267"/>
        </pc:sldMkLst>
      </pc:sldChg>
      <pc:sldChg chg="add">
        <pc:chgData name="Coyne, Claire" userId="S::coyne_claire@sac.edu::55980f49-584e-4e0c-8943-e714ecf6ce64" providerId="AD" clId="Web-{EC15B87F-BE31-4763-A35F-602F94117F8C}" dt="2025-02-05T14:18:08.175" v="8"/>
        <pc:sldMkLst>
          <pc:docMk/>
          <pc:sldMk cId="1639135128" sldId="269"/>
        </pc:sldMkLst>
      </pc:sldChg>
      <pc:sldChg chg="add">
        <pc:chgData name="Coyne, Claire" userId="S::coyne_claire@sac.edu::55980f49-584e-4e0c-8943-e714ecf6ce64" providerId="AD" clId="Web-{EC15B87F-BE31-4763-A35F-602F94117F8C}" dt="2025-02-05T14:18:08.097" v="0"/>
        <pc:sldMkLst>
          <pc:docMk/>
          <pc:sldMk cId="2846626462" sldId="324"/>
        </pc:sldMkLst>
      </pc:sldChg>
      <pc:sldChg chg="add">
        <pc:chgData name="Coyne, Claire" userId="S::coyne_claire@sac.edu::55980f49-584e-4e0c-8943-e714ecf6ce64" providerId="AD" clId="Web-{EC15B87F-BE31-4763-A35F-602F94117F8C}" dt="2025-02-05T14:18:08.128" v="3"/>
        <pc:sldMkLst>
          <pc:docMk/>
          <pc:sldMk cId="3339247521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0E270-6DA3-4B92-AC95-B03CB945D78A}" type="datetimeFigureOut"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79268-4A40-44CE-A938-C987AC4859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87439-F3EB-41FE-8F19-70C1AABC19D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5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B1F6-0DAD-7C4A-4ED7-ACD222D2A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900BE-8A83-3D00-6753-13C8F7E07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E93C-060A-0089-0AF1-CCB22A4E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DAD56-8CB5-3972-A489-E0BA36FB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1269-0B36-9129-AB5E-0A4868A0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6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9300-EE3E-2A54-7260-7A86F27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E3F1D-73A0-E53F-203B-93CF08184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CE781-89F4-DFFE-6228-0D4CCA57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0049-328D-F29D-9D97-9246C5C7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1F8C1-EFB5-18E0-D160-3083F01C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321F7-9062-8D70-1652-1A06505E0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3D029-5370-6F47-7B71-245ED6DB0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DA8B-A69B-8DE9-A925-6AF3EDAC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EAB5A-B951-34CF-1914-5B4BDC71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56EA-5D0E-3B10-1338-BDF5684E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914400" y="3398520"/>
            <a:ext cx="104648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975360" y="4599432"/>
            <a:ext cx="104648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09600" y="1673352"/>
            <a:ext cx="53848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97600" y="1673352"/>
            <a:ext cx="53848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609600" y="2438400"/>
            <a:ext cx="524256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339840" y="1676400"/>
            <a:ext cx="52425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339840" y="2438400"/>
            <a:ext cx="524256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8" name="Google Shape;58;p7"/>
          <p:cNvCxnSpPr/>
          <p:nvPr/>
        </p:nvCxnSpPr>
        <p:spPr>
          <a:xfrm rot="5400000">
            <a:off x="3741949" y="4045691"/>
            <a:ext cx="4709160" cy="105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962400" y="792080"/>
            <a:ext cx="7620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1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09601" y="2130553"/>
            <a:ext cx="2852928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 rot="5400000">
            <a:off x="912152" y="3579942"/>
            <a:ext cx="5577840" cy="21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3811480" y="838201"/>
            <a:ext cx="787252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609600" y="2133600"/>
            <a:ext cx="2852928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9FDF-F7E8-71A8-DCAB-5D43AF61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B7DC-25E5-8EB6-16B6-48695054D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455A-32BB-E08A-3369-04EF105C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2F1EB-BCC4-1878-FB3A-16B7CFB5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89A19-E82C-70FE-7A73-9EE2F475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85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3657600" y="-1447800"/>
            <a:ext cx="4876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7277100" y="2171700"/>
            <a:ext cx="5867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1689100" y="-469900"/>
            <a:ext cx="58674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9783-6299-EFFA-C804-7387AA39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E3F2B-78FD-546D-EA0A-469D8F3F8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3F58F-953E-AA3D-5FD0-CBB9DFAE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D4923-9E94-02DB-75D3-F0E81937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D3AD7-1F19-D471-EDF6-AA7A0BE1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1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095E-8E90-75AA-FCEB-E084349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03E76-FC20-6BCF-A33D-A63C29885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61C8C-F0D0-965C-1041-A45CA3A4B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BC534-A00A-7FF7-0C9E-4F42C442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194D2-3197-127D-F43D-521E3CF8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61DBE-98F9-245D-0195-D12D988D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8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F99D-3735-36DC-9272-D385A9B2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31B4D-7DE8-0B7D-F9D5-4F7174725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5CF5F-024E-6A69-959E-52277FCC5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3153C-FF94-78F6-FCE7-2E0DBB488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0E3F9-5BBB-C1A8-425F-6337B46F9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3E18E4-A067-ECC2-EC36-68B42492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76658-69D4-B00E-459F-482AE2B2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EEBF6-FE05-D323-315C-362E67FC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B9D0-D3F7-039F-9877-3B9503AA3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4383-433F-9C53-E16D-2E5F3957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92C01-17B3-323B-F95A-6163B26C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AC790-D176-3E6C-2E16-8CEB32A3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6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8638F-0842-0E25-AFB4-9A187C81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3F049E-23F4-73CD-1CD7-2A79039B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3D5C2-D88E-CE9A-2786-EF6C3BD6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FF80-9807-3C50-D383-6607BAD6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C0F4-5D3B-56FD-8482-7D65FEAE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C5488-5E99-201E-3977-9DC6BB7AB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18B81-9EC2-CE2D-83EB-206FDB38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35A04-AD11-27D1-0E02-2DF1A3D2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FE4D5-ACD3-22D9-8656-0119A309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CDD2F-D7E4-CD66-1F75-33ABED0C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42A95-BED9-7575-C17D-1604508C8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1BB17-AFE6-5FB8-D31F-2B2BCEC9C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A0EF5-956C-00D6-64E3-716FBF2A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80D61-57E3-5B48-DFAA-45601A3B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9853-5E05-2AC9-2C8A-1DA3B59B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05EAC6-F97A-1F66-8388-6D2A16C1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1858-3275-737E-C61F-D67D3B63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A040C-99CB-DC74-5268-C5E0F67D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F68A-5AA5-3569-7811-B5949EECC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5B20C-AC11-9CBD-4A00-8097E4ED2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09600" y="18288"/>
            <a:ext cx="3860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572000" y="18288"/>
            <a:ext cx="5486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59740F33-EC1A-C718-CD4A-294CB6139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99" y="524567"/>
            <a:ext cx="4435956" cy="5262417"/>
          </a:xfrm>
        </p:spPr>
        <p:txBody>
          <a:bodyPr anchor="t">
            <a:normAutofit/>
          </a:bodyPr>
          <a:lstStyle/>
          <a:p>
            <a:pPr algn="l"/>
            <a:r>
              <a:rPr lang="en-US" altLang="en-US" sz="3800" b="1">
                <a:latin typeface="Cavolini"/>
                <a:cs typeface="Cavolini"/>
              </a:rPr>
              <a:t>Good morning!</a:t>
            </a:r>
            <a:br>
              <a:rPr lang="en-US" altLang="en-US" sz="3800">
                <a:ea typeface="Calibri Light"/>
                <a:cs typeface="Calibri Light"/>
              </a:rPr>
            </a:br>
            <a:br>
              <a:rPr lang="en-US" altLang="en-US" sz="3800"/>
            </a:br>
            <a:r>
              <a:rPr lang="en-US" altLang="en-US" sz="3800" b="1"/>
              <a:t>Welcome to the </a:t>
            </a:r>
            <a:br>
              <a:rPr lang="en-US" altLang="en-US" sz="3800" b="1"/>
            </a:br>
            <a:r>
              <a:rPr lang="en-US" altLang="en-US" sz="3800" b="1"/>
              <a:t>Spring 2025</a:t>
            </a:r>
            <a:br>
              <a:rPr lang="en-US" altLang="en-US" sz="3800" b="1">
                <a:ea typeface="Calibri Light"/>
                <a:cs typeface="Calibri Light"/>
              </a:rPr>
            </a:br>
            <a:r>
              <a:rPr lang="en-US" altLang="en-US" sz="3800" b="1"/>
              <a:t>Senate Retreat</a:t>
            </a:r>
            <a:br>
              <a:rPr lang="en-US" altLang="en-US" sz="3800" b="1">
                <a:ea typeface="Calibri Light"/>
                <a:cs typeface="Calibri Light"/>
              </a:rPr>
            </a:br>
            <a:br>
              <a:rPr lang="en-US" altLang="en-US" sz="3800" b="1">
                <a:ea typeface="Calibri Light"/>
                <a:cs typeface="Calibri Light"/>
              </a:rPr>
            </a:br>
            <a:r>
              <a:rPr lang="en-US" altLang="en-US" sz="3800" b="1">
                <a:ea typeface="Calibri Light"/>
                <a:cs typeface="Calibri Light"/>
              </a:rPr>
              <a:t>February 5, 2025</a:t>
            </a:r>
            <a:br>
              <a:rPr lang="en-US" altLang="en-US" sz="3800" b="1"/>
            </a:br>
            <a:br>
              <a:rPr lang="en-US" altLang="en-US" sz="3800" b="1"/>
            </a:br>
            <a:endParaRPr lang="en-US" altLang="en-US" sz="3800" b="1">
              <a:ea typeface="Calibri Light"/>
              <a:cs typeface="Calibri Light"/>
            </a:endParaRP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180" name="Rectangle 71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7182" name="Rectangle 718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79E3A-3AC0-BB36-B7F1-E8183AFCE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356" y="952019"/>
            <a:ext cx="5000680" cy="4738739"/>
          </a:xfrm>
          <a:prstGeom prst="rect">
            <a:avLst/>
          </a:prstGeom>
        </p:spPr>
      </p:pic>
      <p:pic>
        <p:nvPicPr>
          <p:cNvPr id="4" name="Picture 3" descr="A qr code for Retreat Agenda ">
            <a:extLst>
              <a:ext uri="{FF2B5EF4-FFF2-40B4-BE49-F238E27FC236}">
                <a16:creationId xmlns:a16="http://schemas.microsoft.com/office/drawing/2014/main" id="{5B57BF99-E94A-FCA3-36B5-4B3AC286D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201" y="4328161"/>
            <a:ext cx="2279469" cy="22794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534D-7E47-FADF-E034-7C80FC30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78" y="66843"/>
            <a:ext cx="5508153" cy="1036959"/>
          </a:xfrm>
        </p:spPr>
        <p:txBody>
          <a:bodyPr anchor="ctr">
            <a:normAutofit fontScale="9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>
                <a:solidFill>
                  <a:srgbClr val="C00000"/>
                </a:solidFill>
                <a:cs typeface="Calibri Light"/>
              </a:rPr>
              <a:t>Community Agreements for Brave Conversations</a:t>
            </a:r>
            <a:endParaRPr lang="en-US">
              <a:solidFill>
                <a:srgbClr val="C00000"/>
              </a:solidFill>
              <a:cs typeface="Arial"/>
            </a:endParaRPr>
          </a:p>
        </p:txBody>
      </p:sp>
      <p:pic>
        <p:nvPicPr>
          <p:cNvPr id="15" name="Picture 14" descr="Colleagues huddle">
            <a:extLst>
              <a:ext uri="{FF2B5EF4-FFF2-40B4-BE49-F238E27FC236}">
                <a16:creationId xmlns:a16="http://schemas.microsoft.com/office/drawing/2014/main" id="{49812308-527C-C3E5-8701-B9FB3C886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0" r="20370"/>
          <a:stretch/>
        </p:blipFill>
        <p:spPr>
          <a:xfrm>
            <a:off x="-1" y="-3"/>
            <a:ext cx="5760359" cy="68580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8BBCB-A218-188E-14F2-D617D0E56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78" y="1881051"/>
            <a:ext cx="6071536" cy="4794068"/>
          </a:xfr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>
                <a:solidFill>
                  <a:srgbClr val="080707"/>
                </a:solidFill>
                <a:latin typeface="Aptos"/>
                <a:cs typeface="Times New Roman"/>
              </a:rPr>
              <a:t>Be true to yourself.</a:t>
            </a:r>
          </a:p>
          <a:p>
            <a:r>
              <a:rPr lang="en-US" sz="2133">
                <a:solidFill>
                  <a:srgbClr val="080707"/>
                </a:solidFill>
                <a:latin typeface="Aptos"/>
                <a:cs typeface="Times New Roman"/>
              </a:rPr>
              <a:t>Commit to learning from each other.</a:t>
            </a:r>
          </a:p>
          <a:p>
            <a:r>
              <a:rPr lang="en-US" sz="2133">
                <a:solidFill>
                  <a:srgbClr val="080707"/>
                </a:solidFill>
                <a:latin typeface="Aptos"/>
                <a:cs typeface="Times New Roman"/>
              </a:rPr>
              <a:t>Trust that others are doing the best they can.</a:t>
            </a:r>
          </a:p>
          <a:p>
            <a:r>
              <a:rPr lang="en-US" sz="2133">
                <a:solidFill>
                  <a:srgbClr val="080707"/>
                </a:solidFill>
                <a:latin typeface="Aptos"/>
                <a:cs typeface="Times New Roman"/>
              </a:rPr>
              <a:t>Recognize and affirm the diverse identities within the room.</a:t>
            </a:r>
          </a:p>
          <a:p>
            <a:r>
              <a:rPr lang="en-US" sz="2133">
                <a:solidFill>
                  <a:srgbClr val="080707"/>
                </a:solidFill>
                <a:latin typeface="Aptos"/>
                <a:cs typeface="Times New Roman"/>
              </a:rPr>
              <a:t>When an oppressed person speaks regarding oppression, recognize that they speak with experiential knowledge and thus should be trusted to know this truth. </a:t>
            </a:r>
          </a:p>
          <a:p>
            <a:r>
              <a:rPr lang="en-US" sz="2133">
                <a:solidFill>
                  <a:srgbClr val="080707"/>
                </a:solidFill>
                <a:latin typeface="Aptos"/>
                <a:cs typeface="Times New Roman"/>
              </a:rPr>
              <a:t>Challenge the idea and not the person.</a:t>
            </a:r>
          </a:p>
          <a:p>
            <a:r>
              <a:rPr lang="en-US" sz="2133">
                <a:solidFill>
                  <a:srgbClr val="080707"/>
                </a:solidFill>
                <a:latin typeface="Aptos"/>
                <a:cs typeface="Times New Roman"/>
              </a:rPr>
              <a:t>Speak your discomfort.</a:t>
            </a:r>
          </a:p>
          <a:p>
            <a:r>
              <a:rPr lang="en-US" sz="2133">
                <a:solidFill>
                  <a:srgbClr val="080707"/>
                </a:solidFill>
                <a:latin typeface="Aptos"/>
                <a:cs typeface="Times New Roman"/>
              </a:rPr>
              <a:t>Listen with intention, focusing on understanding others' perspectives.</a:t>
            </a:r>
          </a:p>
          <a:p>
            <a:r>
              <a:rPr lang="en-US" sz="2133">
                <a:solidFill>
                  <a:srgbClr val="080707"/>
                </a:solidFill>
                <a:latin typeface="Aptos"/>
                <a:cs typeface="Times New Roman"/>
              </a:rPr>
              <a:t>Seek first to understand, then to be understood </a:t>
            </a:r>
          </a:p>
          <a:p>
            <a:endParaRPr lang="en-US" sz="2133">
              <a:solidFill>
                <a:srgbClr val="080707"/>
              </a:solidFill>
              <a:latin typeface="Aptos"/>
              <a:cs typeface="Times New Roman"/>
            </a:endParaRPr>
          </a:p>
          <a:p>
            <a:endParaRPr lang="en-US" sz="2133">
              <a:solidFill>
                <a:srgbClr val="080707"/>
              </a:solidFill>
              <a:latin typeface="Apto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250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996" y="-596628"/>
            <a:ext cx="5291663" cy="1628775"/>
          </a:xfrm>
        </p:spPr>
        <p:txBody>
          <a:bodyPr anchor="b">
            <a:normAutofit/>
          </a:bodyPr>
          <a:lstStyle/>
          <a:p>
            <a:r>
              <a:rPr lang="en-US" altLang="en-US" sz="4000"/>
              <a:t>Today's 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013" y="6356350"/>
            <a:ext cx="685800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Aft>
                <a:spcPts val="600"/>
              </a:spcAft>
            </a:pPr>
            <a:fld id="{EEE4AB33-00E2-8A4B-959A-AE7714A1DBC2}" type="slidenum">
              <a:rPr lang="en-US" alt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FEBF9D3-15E5-2980-9230-90CA5DFF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167" y="1211807"/>
            <a:ext cx="7339146" cy="5220480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1" hangingPunct="1"/>
            <a:r>
              <a:rPr lang="en-US" sz="2000" b="1">
                <a:solidFill>
                  <a:srgbClr val="C00000"/>
                </a:solidFill>
                <a:effectLst/>
                <a:latin typeface="Calibri"/>
                <a:ea typeface="Calibri"/>
                <a:cs typeface="Calibri"/>
              </a:rPr>
              <a:t>Informational Items and Discussion</a:t>
            </a:r>
          </a:p>
          <a:p>
            <a:pPr lvl="1"/>
            <a:r>
              <a:rPr lang="en-US" altLang="en-US" sz="2000" b="1">
                <a:latin typeface="Calibri"/>
                <a:ea typeface="Calibri"/>
                <a:cs typeface="Calibri"/>
              </a:rPr>
              <a:t>Centering Our Commitment to Student Success: Advocacy &amp; Empowerment of our Immigration Impacted &amp; LGBTQ+ community</a:t>
            </a:r>
          </a:p>
          <a:p>
            <a:pPr lvl="1"/>
            <a:r>
              <a:rPr lang="en-US" sz="2000" b="1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Safe and Secure Campus for All:</a:t>
            </a:r>
            <a:r>
              <a:rPr lang="en-US" sz="2000" b="1">
                <a:solidFill>
                  <a:srgbClr val="000000"/>
                </a:solidFill>
                <a:effectLst/>
                <a:latin typeface="Calibri"/>
                <a:ea typeface="Aptos" panose="020B0004020202020204" pitchFamily="34" charset="0"/>
                <a:cs typeface="Calibri"/>
              </a:rPr>
              <a:t> </a:t>
            </a:r>
            <a:r>
              <a:rPr lang="en-US" sz="2000" b="1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Answers to educator questions about immigration enforcement</a:t>
            </a:r>
            <a:endParaRPr lang="en-US" sz="2000" b="1">
              <a:solidFill>
                <a:srgbClr val="000000"/>
              </a:solidFill>
              <a:effectLst/>
              <a:latin typeface="Calibri"/>
              <a:ea typeface="Aptos" panose="020B0004020202020204" pitchFamily="34" charset="0"/>
              <a:cs typeface="Calibri"/>
            </a:endParaRPr>
          </a:p>
          <a:p>
            <a:pPr lvl="1"/>
            <a:r>
              <a:rPr lang="en-US" sz="2000" b="1">
                <a:solidFill>
                  <a:srgbClr val="000000"/>
                </a:solidFill>
                <a:effectLst/>
                <a:latin typeface="Aptos Display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Supporting Student Mental Health during Challenging Times</a:t>
            </a:r>
          </a:p>
          <a:p>
            <a:pPr lvl="1"/>
            <a:r>
              <a:rPr lang="en-US" altLang="en-US" sz="2000" b="1">
                <a:solidFill>
                  <a:srgbClr val="000000"/>
                </a:solidFill>
                <a:latin typeface="Aptos Display" panose="020B0004020202020204" pitchFamily="34" charset="0"/>
                <a:ea typeface="Calibri"/>
                <a:cs typeface="Calibri" panose="020F0502020204030204" pitchFamily="34" charset="0"/>
              </a:rPr>
              <a:t>Fraudulent Students</a:t>
            </a:r>
          </a:p>
          <a:p>
            <a:pPr lvl="1"/>
            <a:r>
              <a:rPr lang="en-US" altLang="en-US" sz="2000" b="1">
                <a:solidFill>
                  <a:srgbClr val="000000"/>
                </a:solidFill>
                <a:latin typeface="Aptos Display" panose="020B0004020202020204" pitchFamily="34" charset="0"/>
                <a:ea typeface="Calibri"/>
                <a:cs typeface="Calibri" panose="020F0502020204030204" pitchFamily="34" charset="0"/>
              </a:rPr>
              <a:t>FARSCCD </a:t>
            </a:r>
            <a:r>
              <a:rPr lang="en-US" altLang="en-US" sz="2000" b="1" err="1">
                <a:solidFill>
                  <a:srgbClr val="000000"/>
                </a:solidFill>
                <a:latin typeface="Aptos Display" panose="020B0004020202020204" pitchFamily="34" charset="0"/>
                <a:ea typeface="Calibri"/>
                <a:cs typeface="Calibri" panose="020F0502020204030204" pitchFamily="34" charset="0"/>
              </a:rPr>
              <a:t>Upate</a:t>
            </a:r>
            <a:endParaRPr lang="en-US" altLang="en-US" sz="2000" b="1">
              <a:latin typeface="Calibri"/>
              <a:ea typeface="Calibri"/>
              <a:cs typeface="Calibri"/>
            </a:endParaRPr>
          </a:p>
          <a:p>
            <a:pPr eaLnBrk="1" hangingPunct="1"/>
            <a:r>
              <a:rPr lang="en-US" altLang="en-US" sz="2000" b="1">
                <a:solidFill>
                  <a:srgbClr val="C00000"/>
                </a:solidFill>
              </a:rPr>
              <a:t>Senate Officer Updates</a:t>
            </a:r>
            <a:endParaRPr lang="en-US" altLang="en-US" sz="2000" b="1">
              <a:solidFill>
                <a:srgbClr val="C00000"/>
              </a:solidFill>
              <a:ea typeface="Calibri"/>
              <a:cs typeface="Calibri"/>
            </a:endParaRPr>
          </a:p>
          <a:p>
            <a:pPr eaLnBrk="1" hangingPunct="1"/>
            <a:r>
              <a:rPr lang="en-US" altLang="en-US" sz="2000" b="1">
                <a:solidFill>
                  <a:srgbClr val="C00000"/>
                </a:solidFill>
                <a:cs typeface="Calibri"/>
              </a:rPr>
              <a:t>Senate Committee/Advisory Group Updates</a:t>
            </a:r>
            <a:endParaRPr lang="en-US" altLang="en-US" sz="2000" b="1">
              <a:solidFill>
                <a:srgbClr val="C00000"/>
              </a:solidFill>
              <a:ea typeface="Calibri"/>
              <a:cs typeface="Calibri"/>
            </a:endParaRPr>
          </a:p>
          <a:p>
            <a:r>
              <a:rPr lang="en-US" sz="2000" b="1">
                <a:solidFill>
                  <a:srgbClr val="C00000"/>
                </a:solidFill>
                <a:ea typeface="+mn-lt"/>
                <a:cs typeface="+mn-lt"/>
              </a:rPr>
              <a:t>Breakouts 1 &amp;2 (separate registration)</a:t>
            </a:r>
          </a:p>
          <a:p>
            <a:pPr lvl="1"/>
            <a:r>
              <a:rPr lang="en-US" sz="2000" b="1">
                <a:ea typeface="+mn-lt"/>
                <a:cs typeface="+mn-lt"/>
              </a:rPr>
              <a:t>Curriculum Updates for Courses &amp; Programs </a:t>
            </a:r>
          </a:p>
          <a:p>
            <a:pPr lvl="1"/>
            <a:r>
              <a:rPr lang="en-US" sz="2000" b="1">
                <a:ea typeface="+mn-lt"/>
                <a:cs typeface="+mn-lt"/>
              </a:rPr>
              <a:t>Credit for Prior Learning</a:t>
            </a:r>
            <a:endParaRPr lang="en-US" altLang="en-US" sz="2000" b="1">
              <a:cs typeface="Calibri"/>
            </a:endParaRPr>
          </a:p>
        </p:txBody>
      </p:sp>
      <p:pic>
        <p:nvPicPr>
          <p:cNvPr id="4" name="Picture 3" descr="A black and white logo with a graduation cap and a book&#10;&#10;Description automatically generated">
            <a:extLst>
              <a:ext uri="{FF2B5EF4-FFF2-40B4-BE49-F238E27FC236}">
                <a16:creationId xmlns:a16="http://schemas.microsoft.com/office/drawing/2014/main" id="{80395F6C-9264-6C53-69FD-3B5819F1D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7" y="1387837"/>
            <a:ext cx="4927789" cy="47059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3EAAC-ECC6-050B-2162-002C0805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7932-6A87-6DBA-9F07-0C9529497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D95C2-8948-68EE-E3A1-8AF982A6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Fraudulent Students – Where are we at?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3507C-6985-0ED5-B44E-E3CBB2A7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7" t="7051" r="5452" b="9166"/>
          <a:stretch/>
        </p:blipFill>
        <p:spPr>
          <a:xfrm>
            <a:off x="1179480" y="1675227"/>
            <a:ext cx="983304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D0678-3F56-EACE-93EE-F5F871DB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/>
              <a:t>Fraudulent Students – Where are we at?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F9E90-F578-7062-DAB1-413092C4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66" y="2512918"/>
            <a:ext cx="4530898" cy="363945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Fraud Rosters</a:t>
            </a:r>
            <a:endParaRPr lang="en-US" sz="2000"/>
          </a:p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  1PF = SAC Potential Fraud hold</a:t>
            </a:r>
          </a:p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  1N2N = </a:t>
            </a:r>
            <a:r>
              <a:rPr lang="en-US" sz="2000" err="1">
                <a:ea typeface="Calibri" panose="020F0502020204030204"/>
                <a:cs typeface="Calibri" panose="020F0502020204030204"/>
              </a:rPr>
              <a:t>Lightleap</a:t>
            </a:r>
            <a:r>
              <a:rPr lang="en-US" sz="2000">
                <a:ea typeface="Calibri" panose="020F0502020204030204"/>
                <a:cs typeface="Calibri" panose="020F0502020204030204"/>
              </a:rPr>
              <a:t> AI Fraud hold</a:t>
            </a:r>
          </a:p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   These should not be as common    moving forward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Calibri" panose="020F0502020204030204"/>
                <a:cs typeface="Calibri" panose="020F0502020204030204"/>
              </a:rPr>
              <a:t>This Friday – Identity not validated and PF removed will be blocked from all SAC programs</a:t>
            </a: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Calibri" panose="020F0502020204030204"/>
                <a:cs typeface="Calibri" panose="020F0502020204030204"/>
              </a:rPr>
              <a:t>Faculty, drop any 1PF/N2N holds on your roster on Monday, first day of class.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F3597C-DDA1-0202-18EB-29230B2081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20" t="10927" r="-124" b="-271"/>
          <a:stretch/>
        </p:blipFill>
        <p:spPr>
          <a:xfrm>
            <a:off x="5033530" y="2186608"/>
            <a:ext cx="6332064" cy="39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241319-97B5-3BB4-5014-FBB59504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079871-A93F-7523-27E3-1669EC382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26DBBC-2276-E2B6-3603-B1EE34F3E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Fraudulent Students – Where are we at?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ABC428-DC02-3B9D-F909-4518F115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7" t="7051" r="5452" b="9166"/>
          <a:stretch/>
        </p:blipFill>
        <p:spPr>
          <a:xfrm>
            <a:off x="1179480" y="1675227"/>
            <a:ext cx="983304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847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to3mssisnw7e43zor9e88gejnk7j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HNYXMCCMVK3K-464-1082</_dlc_DocId>
    <_dlc_DocIdUrl xmlns="431189f8-a51b-453f-9f0c-3a0b3b65b12f">
      <Url>https://sac.edu/President/AcademicSenate/_layouts/15/DocIdRedir.aspx?ID=HNYXMCCMVK3K-464-1082</Url>
      <Description>HNYXMCCMVK3K-464-1082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E717719-4881-4364-A045-B0403FD21EA0}">
  <ds:schemaRefs>
    <ds:schemaRef ds:uri="12292255-f18b-4d92-9e60-ebc7b63bbd6b"/>
    <ds:schemaRef ds:uri="1acb9adc-ec33-475f-8130-c1c307b919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DC7ABC-187B-416E-B927-04CDFEBF83F9}"/>
</file>

<file path=customXml/itemProps3.xml><?xml version="1.0" encoding="utf-8"?>
<ds:datastoreItem xmlns:ds="http://schemas.openxmlformats.org/officeDocument/2006/customXml" ds:itemID="{73F5F832-BA82-4E77-A005-28C8B286638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8F83B12-FB01-4499-97A8-0C51154D126E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7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Clarity</vt:lpstr>
      <vt:lpstr>Good morning!  Welcome to the  Spring 2025 Senate Retreat  February 5, 2025  </vt:lpstr>
      <vt:lpstr>Community Agreements for Brave Conversations</vt:lpstr>
      <vt:lpstr>Today's Agenda</vt:lpstr>
      <vt:lpstr>PowerPoint Presentation</vt:lpstr>
      <vt:lpstr>Fraudulent Students – Where are we at?</vt:lpstr>
      <vt:lpstr>Fraudulent Students – Where are we at?</vt:lpstr>
      <vt:lpstr>Fraudulent Students – Where are we 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Grant, Madeline</dc:creator>
  <cp:revision>1</cp:revision>
  <dcterms:created xsi:type="dcterms:W3CDTF">2024-01-31T17:47:24Z</dcterms:created>
  <dcterms:modified xsi:type="dcterms:W3CDTF">2025-02-05T19:21:43Z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MediaServiceImageTags">
    <vt:lpwstr/>
  </property>
  <property fmtid="{D5CDD505-2E9C-101B-9397-08002B2CF9AE}" pid="4" name="_dlc_DocIdItemGuid">
    <vt:lpwstr>33530337-2ecb-4312-b6c7-86815db43fa6</vt:lpwstr>
  </property>
</Properties>
</file>