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9"/>
  </p:notesMasterIdLst>
  <p:sldIdLst>
    <p:sldId id="256" r:id="rId5"/>
    <p:sldId id="327" r:id="rId6"/>
    <p:sldId id="330" r:id="rId7"/>
    <p:sldId id="337" r:id="rId8"/>
    <p:sldId id="331" r:id="rId9"/>
    <p:sldId id="338" r:id="rId10"/>
    <p:sldId id="344" r:id="rId11"/>
    <p:sldId id="340" r:id="rId12"/>
    <p:sldId id="341" r:id="rId13"/>
    <p:sldId id="343" r:id="rId14"/>
    <p:sldId id="334" r:id="rId15"/>
    <p:sldId id="312" r:id="rId16"/>
    <p:sldId id="345" r:id="rId17"/>
    <p:sldId id="32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0CE591-B028-41C8-B390-4823F75FC9BA}">
          <p14:sldIdLst>
            <p14:sldId id="256"/>
            <p14:sldId id="327"/>
            <p14:sldId id="330"/>
          </p14:sldIdLst>
        </p14:section>
        <p14:section name="Untitled Section" id="{94401F37-256B-41A1-BA2F-EA13B0D59A3B}">
          <p14:sldIdLst>
            <p14:sldId id="337"/>
            <p14:sldId id="331"/>
            <p14:sldId id="338"/>
            <p14:sldId id="344"/>
            <p14:sldId id="340"/>
            <p14:sldId id="341"/>
            <p14:sldId id="343"/>
            <p14:sldId id="334"/>
            <p14:sldId id="312"/>
            <p14:sldId id="345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F8B6B-8EBF-8592-1460-CE35D9A6E2C7}" v="41" dt="2025-02-04T16:38:59.874"/>
    <p1510:client id="{E879ADAE-6015-ABD3-41C9-EE328FCD3C84}" v="46" dt="2025-02-04T22:59:45.068"/>
    <p1510:client id="{96A22D41-3CF6-F55C-DEFA-792996C3B953}" v="123" dt="2025-02-04T22:53:54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il, Jill" userId="d05e03ae-c93b-4558-9e62-c467981cb716" providerId="ADAL" clId="{8F7A2188-7AB9-463B-B687-10FC51DC818E}"/>
    <pc:docChg chg="undo custSel addSld delSld modSld sldOrd modSection">
      <pc:chgData name="Kapil, Jill" userId="d05e03ae-c93b-4558-9e62-c467981cb716" providerId="ADAL" clId="{8F7A2188-7AB9-463B-B687-10FC51DC818E}" dt="2025-01-23T23:37:25.419" v="109" actId="14100"/>
      <pc:docMkLst>
        <pc:docMk/>
      </pc:docMkLst>
      <pc:sldChg chg="ord">
        <pc:chgData name="Kapil, Jill" userId="d05e03ae-c93b-4558-9e62-c467981cb716" providerId="ADAL" clId="{8F7A2188-7AB9-463B-B687-10FC51DC818E}" dt="2025-01-23T23:33:52.364" v="8"/>
        <pc:sldMkLst>
          <pc:docMk/>
          <pc:sldMk cId="1884666717" sldId="337"/>
        </pc:sldMkLst>
      </pc:sldChg>
      <pc:sldChg chg="modSp add">
        <pc:chgData name="Kapil, Jill" userId="d05e03ae-c93b-4558-9e62-c467981cb716" providerId="ADAL" clId="{8F7A2188-7AB9-463B-B687-10FC51DC818E}" dt="2025-01-23T23:36:24.047" v="61" actId="14100"/>
        <pc:sldMkLst>
          <pc:docMk/>
          <pc:sldMk cId="1793432610" sldId="338"/>
        </pc:sldMkLst>
        <pc:spChg chg="mod">
          <ac:chgData name="Kapil, Jill" userId="d05e03ae-c93b-4558-9e62-c467981cb716" providerId="ADAL" clId="{8F7A2188-7AB9-463B-B687-10FC51DC818E}" dt="2025-01-23T23:35:51.120" v="38" actId="20577"/>
          <ac:spMkLst>
            <pc:docMk/>
            <pc:sldMk cId="1793432610" sldId="338"/>
            <ac:spMk id="2" creationId="{CA623D16-51BB-4E3B-B242-21027C1B2207}"/>
          </ac:spMkLst>
        </pc:spChg>
      </pc:sldChg>
    </pc:docChg>
  </pc:docChgLst>
  <pc:docChgLst>
    <pc:chgData name="Kapil, Jill" userId="S::kapil_jill@sac.edu::d05e03ae-c93b-4558-9e62-c467981cb716" providerId="AD" clId="Web-{E879ADAE-6015-ABD3-41C9-EE328FCD3C84}"/>
    <pc:docChg chg="addSld delSld modSld modSection">
      <pc:chgData name="Kapil, Jill" userId="S::kapil_jill@sac.edu::d05e03ae-c93b-4558-9e62-c467981cb716" providerId="AD" clId="Web-{E879ADAE-6015-ABD3-41C9-EE328FCD3C84}" dt="2025-02-04T22:58:54.908" v="49" actId="20577"/>
      <pc:docMkLst>
        <pc:docMk/>
      </pc:docMkLst>
      <pc:sldChg chg="modSp">
        <pc:chgData name="Kapil, Jill" userId="S::kapil_jill@sac.edu::d05e03ae-c93b-4558-9e62-c467981cb716" providerId="AD" clId="Web-{E879ADAE-6015-ABD3-41C9-EE328FCD3C84}" dt="2025-02-04T22:58:54.908" v="49" actId="20577"/>
        <pc:sldMkLst>
          <pc:docMk/>
          <pc:sldMk cId="1884666717" sldId="337"/>
        </pc:sldMkLst>
        <pc:spChg chg="mod">
          <ac:chgData name="Kapil, Jill" userId="S::kapil_jill@sac.edu::d05e03ae-c93b-4558-9e62-c467981cb716" providerId="AD" clId="Web-{E879ADAE-6015-ABD3-41C9-EE328FCD3C84}" dt="2025-02-04T22:58:54.908" v="49" actId="20577"/>
          <ac:spMkLst>
            <pc:docMk/>
            <pc:sldMk cId="1884666717" sldId="337"/>
            <ac:spMk id="2" creationId="{9D488175-8E77-A2DE-598D-35847CBA4819}"/>
          </ac:spMkLst>
        </pc:spChg>
      </pc:sldChg>
      <pc:sldChg chg="addSp delSp modSp new mod setBg delDesignElem chgLayout">
        <pc:chgData name="Kapil, Jill" userId="S::kapil_jill@sac.edu::d05e03ae-c93b-4558-9e62-c467981cb716" providerId="AD" clId="Web-{E879ADAE-6015-ABD3-41C9-EE328FCD3C84}" dt="2025-02-04T22:58:27.578" v="48" actId="20577"/>
        <pc:sldMkLst>
          <pc:docMk/>
          <pc:sldMk cId="784078999" sldId="345"/>
        </pc:sldMkLst>
        <pc:spChg chg="mod ord">
          <ac:chgData name="Kapil, Jill" userId="S::kapil_jill@sac.edu::d05e03ae-c93b-4558-9e62-c467981cb716" providerId="AD" clId="Web-{E879ADAE-6015-ABD3-41C9-EE328FCD3C84}" dt="2025-02-04T22:58:27.578" v="48" actId="20577"/>
          <ac:spMkLst>
            <pc:docMk/>
            <pc:sldMk cId="784078999" sldId="345"/>
            <ac:spMk id="2" creationId="{EAECA762-FF1F-D409-9D1F-6B318C7E1C96}"/>
          </ac:spMkLst>
        </pc:spChg>
        <pc:spChg chg="add del">
          <ac:chgData name="Kapil, Jill" userId="S::kapil_jill@sac.edu::d05e03ae-c93b-4558-9e62-c467981cb716" providerId="AD" clId="Web-{E879ADAE-6015-ABD3-41C9-EE328FCD3C84}" dt="2025-02-04T22:56:27.444" v="40"/>
          <ac:spMkLst>
            <pc:docMk/>
            <pc:sldMk cId="784078999" sldId="345"/>
            <ac:spMk id="3" creationId="{0D5A6FFC-FCC3-1906-1956-FD952A9EDC92}"/>
          </ac:spMkLst>
        </pc:spChg>
        <pc:spChg chg="add del mod ord">
          <ac:chgData name="Kapil, Jill" userId="S::kapil_jill@sac.edu::d05e03ae-c93b-4558-9e62-c467981cb716" providerId="AD" clId="Web-{E879ADAE-6015-ABD3-41C9-EE328FCD3C84}" dt="2025-02-04T22:56:39.929" v="45"/>
          <ac:spMkLst>
            <pc:docMk/>
            <pc:sldMk cId="784078999" sldId="345"/>
            <ac:spMk id="7" creationId="{0D5A6FFC-FCC3-1906-1956-FD952A9EDC92}"/>
          </ac:spMkLst>
        </pc:spChg>
        <pc:spChg chg="add del">
          <ac:chgData name="Kapil, Jill" userId="S::kapil_jill@sac.edu::d05e03ae-c93b-4558-9e62-c467981cb716" providerId="AD" clId="Web-{E879ADAE-6015-ABD3-41C9-EE328FCD3C84}" dt="2025-02-04T22:56:32.866" v="41"/>
          <ac:spMkLst>
            <pc:docMk/>
            <pc:sldMk cId="784078999" sldId="345"/>
            <ac:spMk id="8" creationId="{2AEFFFF2-9EB4-4B6C-B9F8-2BA3EF89A21C}"/>
          </ac:spMkLst>
        </pc:spChg>
        <pc:spChg chg="add del">
          <ac:chgData name="Kapil, Jill" userId="S::kapil_jill@sac.edu::d05e03ae-c93b-4558-9e62-c467981cb716" providerId="AD" clId="Web-{E879ADAE-6015-ABD3-41C9-EE328FCD3C84}" dt="2025-02-04T22:56:32.866" v="41"/>
          <ac:spMkLst>
            <pc:docMk/>
            <pc:sldMk cId="784078999" sldId="345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E879ADAE-6015-ABD3-41C9-EE328FCD3C84}" dt="2025-02-04T22:58:06.811" v="46"/>
          <ac:spMkLst>
            <pc:docMk/>
            <pc:sldMk cId="784078999" sldId="345"/>
            <ac:spMk id="11" creationId="{84167985-D6E9-40FF-97C0-4B6D373E85C9}"/>
          </ac:spMkLst>
        </pc:spChg>
        <pc:spChg chg="add del">
          <ac:chgData name="Kapil, Jill" userId="S::kapil_jill@sac.edu::d05e03ae-c93b-4558-9e62-c467981cb716" providerId="AD" clId="Web-{E879ADAE-6015-ABD3-41C9-EE328FCD3C84}" dt="2025-02-04T22:56:32.866" v="41"/>
          <ac:spMkLst>
            <pc:docMk/>
            <pc:sldMk cId="784078999" sldId="345"/>
            <ac:spMk id="12" creationId="{BAC87F6E-526A-49B5-995D-42DB656594C9}"/>
          </ac:spMkLst>
        </pc:spChg>
        <pc:spChg chg="add del">
          <ac:chgData name="Kapil, Jill" userId="S::kapil_jill@sac.edu::d05e03ae-c93b-4558-9e62-c467981cb716" providerId="AD" clId="Web-{E879ADAE-6015-ABD3-41C9-EE328FCD3C84}" dt="2025-02-04T22:58:06.811" v="46"/>
          <ac:spMkLst>
            <pc:docMk/>
            <pc:sldMk cId="784078999" sldId="345"/>
            <ac:spMk id="14" creationId="{68801362-349C-44BE-BEF6-8E926E1D38BC}"/>
          </ac:spMkLst>
        </pc:spChg>
        <pc:spChg chg="add">
          <ac:chgData name="Kapil, Jill" userId="S::kapil_jill@sac.edu::d05e03ae-c93b-4558-9e62-c467981cb716" providerId="AD" clId="Web-{E879ADAE-6015-ABD3-41C9-EE328FCD3C84}" dt="2025-02-04T22:58:06.811" v="46"/>
          <ac:spMkLst>
            <pc:docMk/>
            <pc:sldMk cId="784078999" sldId="345"/>
            <ac:spMk id="19" creationId="{BC3E1C3D-633C-4756-B09B-9AD080714C9F}"/>
          </ac:spMkLst>
        </pc:spChg>
        <pc:spChg chg="add">
          <ac:chgData name="Kapil, Jill" userId="S::kapil_jill@sac.edu::d05e03ae-c93b-4558-9e62-c467981cb716" providerId="AD" clId="Web-{E879ADAE-6015-ABD3-41C9-EE328FCD3C84}" dt="2025-02-04T22:58:06.811" v="46"/>
          <ac:spMkLst>
            <pc:docMk/>
            <pc:sldMk cId="784078999" sldId="345"/>
            <ac:spMk id="21" creationId="{1295DAF8-54BC-4834-A4B1-7DD2F7AFE5A3}"/>
          </ac:spMkLst>
        </pc:spChg>
        <pc:picChg chg="add del">
          <ac:chgData name="Kapil, Jill" userId="S::kapil_jill@sac.edu::d05e03ae-c93b-4558-9e62-c467981cb716" providerId="AD" clId="Web-{E879ADAE-6015-ABD3-41C9-EE328FCD3C84}" dt="2025-02-04T22:56:27.444" v="39"/>
          <ac:picMkLst>
            <pc:docMk/>
            <pc:sldMk cId="784078999" sldId="345"/>
            <ac:picMk id="5" creationId="{ADE25816-5747-9662-03CA-51A93E37BDE6}"/>
          </ac:picMkLst>
        </pc:picChg>
        <pc:picChg chg="add del">
          <ac:chgData name="Kapil, Jill" userId="S::kapil_jill@sac.edu::d05e03ae-c93b-4558-9e62-c467981cb716" providerId="AD" clId="Web-{E879ADAE-6015-ABD3-41C9-EE328FCD3C84}" dt="2025-02-04T22:56:36.648" v="43"/>
          <ac:picMkLst>
            <pc:docMk/>
            <pc:sldMk cId="784078999" sldId="345"/>
            <ac:picMk id="9" creationId="{D66EC454-27AB-4FAF-1319-D08EDE24966B}"/>
          </ac:picMkLst>
        </pc:picChg>
      </pc:sldChg>
      <pc:sldChg chg="del">
        <pc:chgData name="Kapil, Jill" userId="S::kapil_jill@sac.edu::d05e03ae-c93b-4558-9e62-c467981cb716" providerId="AD" clId="Web-{E879ADAE-6015-ABD3-41C9-EE328FCD3C84}" dt="2025-02-04T22:54:57.640" v="0"/>
        <pc:sldMkLst>
          <pc:docMk/>
          <pc:sldMk cId="2566775832" sldId="345"/>
        </pc:sldMkLst>
      </pc:sldChg>
    </pc:docChg>
  </pc:docChgLst>
  <pc:docChgLst>
    <pc:chgData name="Kapil, Jill" userId="S::kapil_jill@sac.edu::d05e03ae-c93b-4558-9e62-c467981cb716" providerId="AD" clId="Web-{824283E8-5141-F191-3147-73E0862E7F20}"/>
    <pc:docChg chg="addSld delSld modSld sldOrd modSection">
      <pc:chgData name="Kapil, Jill" userId="S::kapil_jill@sac.edu::d05e03ae-c93b-4558-9e62-c467981cb716" providerId="AD" clId="Web-{824283E8-5141-F191-3147-73E0862E7F20}" dt="2025-02-03T19:09:52.250" v="73" actId="20577"/>
      <pc:docMkLst>
        <pc:docMk/>
      </pc:docMkLst>
      <pc:sldChg chg="modSp">
        <pc:chgData name="Kapil, Jill" userId="S::kapil_jill@sac.edu::d05e03ae-c93b-4558-9e62-c467981cb716" providerId="AD" clId="Web-{824283E8-5141-F191-3147-73E0862E7F20}" dt="2025-02-03T19:09:52.250" v="73" actId="20577"/>
        <pc:sldMkLst>
          <pc:docMk/>
          <pc:sldMk cId="1898234948" sldId="256"/>
        </pc:sldMkLst>
        <pc:spChg chg="mod">
          <ac:chgData name="Kapil, Jill" userId="S::kapil_jill@sac.edu::d05e03ae-c93b-4558-9e62-c467981cb716" providerId="AD" clId="Web-{824283E8-5141-F191-3147-73E0862E7F20}" dt="2025-02-03T19:09:52.250" v="73" actId="20577"/>
          <ac:spMkLst>
            <pc:docMk/>
            <pc:sldMk cId="1898234948" sldId="256"/>
            <ac:spMk id="3" creationId="{EB861753-0930-F347-BFD8-98A03E2EBF2F}"/>
          </ac:spMkLst>
        </pc:spChg>
      </pc:sldChg>
      <pc:sldChg chg="addSp delSp modSp mod setBg setClrOvrMap">
        <pc:chgData name="Kapil, Jill" userId="S::kapil_jill@sac.edu::d05e03ae-c93b-4558-9e62-c467981cb716" providerId="AD" clId="Web-{824283E8-5141-F191-3147-73E0862E7F20}" dt="2025-02-03T19:03:40.473" v="26"/>
        <pc:sldMkLst>
          <pc:docMk/>
          <pc:sldMk cId="1793432610" sldId="338"/>
        </pc:sldMkLst>
        <pc:spChg chg="mod">
          <ac:chgData name="Kapil, Jill" userId="S::kapil_jill@sac.edu::d05e03ae-c93b-4558-9e62-c467981cb716" providerId="AD" clId="Web-{824283E8-5141-F191-3147-73E0862E7F20}" dt="2025-02-03T19:01:45.777" v="0"/>
          <ac:spMkLst>
            <pc:docMk/>
            <pc:sldMk cId="1793432610" sldId="338"/>
            <ac:spMk id="2" creationId="{CA623D16-51BB-4E3B-B242-21027C1B2207}"/>
          </ac:spMkLst>
        </pc:spChg>
        <pc:spChg chg="del">
          <ac:chgData name="Kapil, Jill" userId="S::kapil_jill@sac.edu::d05e03ae-c93b-4558-9e62-c467981cb716" providerId="AD" clId="Web-{824283E8-5141-F191-3147-73E0862E7F20}" dt="2025-02-03T19:01:45.777" v="0"/>
          <ac:spMkLst>
            <pc:docMk/>
            <pc:sldMk cId="1793432610" sldId="338"/>
            <ac:spMk id="3" creationId="{54BF6B4F-B920-47B4-BAC7-03A75A505663}"/>
          </ac:spMkLst>
        </pc:spChg>
        <pc:spChg chg="del">
          <ac:chgData name="Kapil, Jill" userId="S::kapil_jill@sac.edu::d05e03ae-c93b-4558-9e62-c467981cb716" providerId="AD" clId="Web-{824283E8-5141-F191-3147-73E0862E7F20}" dt="2025-02-03T19:01:45.777" v="0"/>
          <ac:spMkLst>
            <pc:docMk/>
            <pc:sldMk cId="1793432610" sldId="338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824283E8-5141-F191-3147-73E0862E7F20}" dt="2025-02-03T19:03:40.473" v="26"/>
          <ac:spMkLst>
            <pc:docMk/>
            <pc:sldMk cId="1793432610" sldId="338"/>
            <ac:spMk id="13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3:40.473" v="26"/>
          <ac:spMkLst>
            <pc:docMk/>
            <pc:sldMk cId="1793432610" sldId="338"/>
            <ac:spMk id="14" creationId="{AA6D0FDE-0241-4C21-A720-A69475358235}"/>
          </ac:spMkLst>
        </pc:spChg>
        <pc:spChg chg="add">
          <ac:chgData name="Kapil, Jill" userId="S::kapil_jill@sac.edu::d05e03ae-c93b-4558-9e62-c467981cb716" providerId="AD" clId="Web-{824283E8-5141-F191-3147-73E0862E7F20}" dt="2025-02-03T19:03:40.473" v="26"/>
          <ac:spMkLst>
            <pc:docMk/>
            <pc:sldMk cId="1793432610" sldId="338"/>
            <ac:spMk id="21" creationId="{93F0ADB5-A0B4-4B01-A8C4-FDC34CE22BD4}"/>
          </ac:spMkLst>
        </pc:spChg>
        <pc:spChg chg="add">
          <ac:chgData name="Kapil, Jill" userId="S::kapil_jill@sac.edu::d05e03ae-c93b-4558-9e62-c467981cb716" providerId="AD" clId="Web-{824283E8-5141-F191-3147-73E0862E7F20}" dt="2025-02-03T19:03:40.473" v="26"/>
          <ac:spMkLst>
            <pc:docMk/>
            <pc:sldMk cId="1793432610" sldId="338"/>
            <ac:spMk id="23" creationId="{AA6D0FDE-0241-4C21-A720-A69475358235}"/>
          </ac:spMkLst>
        </pc:spChg>
        <pc:graphicFrameChg chg="add mod modGraphic">
          <ac:chgData name="Kapil, Jill" userId="S::kapil_jill@sac.edu::d05e03ae-c93b-4558-9e62-c467981cb716" providerId="AD" clId="Web-{824283E8-5141-F191-3147-73E0862E7F20}" dt="2025-02-03T19:03:40.473" v="26"/>
          <ac:graphicFrameMkLst>
            <pc:docMk/>
            <pc:sldMk cId="1793432610" sldId="338"/>
            <ac:graphicFrameMk id="16" creationId="{27BFE9E9-341F-C9AE-2B75-782EE7E09EF7}"/>
          </ac:graphicFrameMkLst>
        </pc:graphicFrameChg>
      </pc:sldChg>
      <pc:sldChg chg="addSp delSp modSp mod setBg setClrOvrMap">
        <pc:chgData name="Kapil, Jill" userId="S::kapil_jill@sac.edu::d05e03ae-c93b-4558-9e62-c467981cb716" providerId="AD" clId="Web-{824283E8-5141-F191-3147-73E0862E7F20}" dt="2025-02-03T19:03:36.191" v="25"/>
        <pc:sldMkLst>
          <pc:docMk/>
          <pc:sldMk cId="4039839537" sldId="340"/>
        </pc:sldMkLst>
        <pc:spChg chg="mod">
          <ac:chgData name="Kapil, Jill" userId="S::kapil_jill@sac.edu::d05e03ae-c93b-4558-9e62-c467981cb716" providerId="AD" clId="Web-{824283E8-5141-F191-3147-73E0862E7F20}" dt="2025-02-03T19:02:01.966" v="1"/>
          <ac:spMkLst>
            <pc:docMk/>
            <pc:sldMk cId="4039839537" sldId="340"/>
            <ac:spMk id="2" creationId="{CA623D16-51BB-4E3B-B242-21027C1B2207}"/>
          </ac:spMkLst>
        </pc:spChg>
        <pc:spChg chg="del">
          <ac:chgData name="Kapil, Jill" userId="S::kapil_jill@sac.edu::d05e03ae-c93b-4558-9e62-c467981cb716" providerId="AD" clId="Web-{824283E8-5141-F191-3147-73E0862E7F20}" dt="2025-02-03T19:02:01.966" v="1"/>
          <ac:spMkLst>
            <pc:docMk/>
            <pc:sldMk cId="4039839537" sldId="340"/>
            <ac:spMk id="3" creationId="{54BF6B4F-B920-47B4-BAC7-03A75A505663}"/>
          </ac:spMkLst>
        </pc:spChg>
        <pc:spChg chg="del">
          <ac:chgData name="Kapil, Jill" userId="S::kapil_jill@sac.edu::d05e03ae-c93b-4558-9e62-c467981cb716" providerId="AD" clId="Web-{824283E8-5141-F191-3147-73E0862E7F20}" dt="2025-02-03T19:02:01.966" v="1"/>
          <ac:spMkLst>
            <pc:docMk/>
            <pc:sldMk cId="4039839537" sldId="340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824283E8-5141-F191-3147-73E0862E7F20}" dt="2025-02-03T19:02:30.515" v="5"/>
          <ac:spMkLst>
            <pc:docMk/>
            <pc:sldMk cId="4039839537" sldId="340"/>
            <ac:spMk id="13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2:30.515" v="5"/>
          <ac:spMkLst>
            <pc:docMk/>
            <pc:sldMk cId="4039839537" sldId="340"/>
            <ac:spMk id="14" creationId="{AA6D0FDE-0241-4C21-A720-A69475358235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6.191" v="25"/>
          <ac:spMkLst>
            <pc:docMk/>
            <pc:sldMk cId="4039839537" sldId="340"/>
            <ac:spMk id="21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6.191" v="25"/>
          <ac:spMkLst>
            <pc:docMk/>
            <pc:sldMk cId="4039839537" sldId="340"/>
            <ac:spMk id="23" creationId="{AA6D0FDE-0241-4C21-A720-A69475358235}"/>
          </ac:spMkLst>
        </pc:spChg>
        <pc:spChg chg="add">
          <ac:chgData name="Kapil, Jill" userId="S::kapil_jill@sac.edu::d05e03ae-c93b-4558-9e62-c467981cb716" providerId="AD" clId="Web-{824283E8-5141-F191-3147-73E0862E7F20}" dt="2025-02-03T19:03:36.191" v="25"/>
          <ac:spMkLst>
            <pc:docMk/>
            <pc:sldMk cId="4039839537" sldId="340"/>
            <ac:spMk id="28" creationId="{93F0ADB5-A0B4-4B01-A8C4-FDC34CE22BD4}"/>
          </ac:spMkLst>
        </pc:spChg>
        <pc:spChg chg="add">
          <ac:chgData name="Kapil, Jill" userId="S::kapil_jill@sac.edu::d05e03ae-c93b-4558-9e62-c467981cb716" providerId="AD" clId="Web-{824283E8-5141-F191-3147-73E0862E7F20}" dt="2025-02-03T19:03:36.191" v="25"/>
          <ac:spMkLst>
            <pc:docMk/>
            <pc:sldMk cId="4039839537" sldId="340"/>
            <ac:spMk id="30" creationId="{AA6D0FDE-0241-4C21-A720-A69475358235}"/>
          </ac:spMkLst>
        </pc:spChg>
        <pc:graphicFrameChg chg="add mod modGraphic">
          <ac:chgData name="Kapil, Jill" userId="S::kapil_jill@sac.edu::d05e03ae-c93b-4558-9e62-c467981cb716" providerId="AD" clId="Web-{824283E8-5141-F191-3147-73E0862E7F20}" dt="2025-02-03T19:03:36.191" v="25"/>
          <ac:graphicFrameMkLst>
            <pc:docMk/>
            <pc:sldMk cId="4039839537" sldId="340"/>
            <ac:graphicFrameMk id="16" creationId="{312509FF-BF3E-03CD-A663-DA2E6EE6E163}"/>
          </ac:graphicFrameMkLst>
        </pc:graphicFrameChg>
      </pc:sldChg>
      <pc:sldChg chg="addSp delSp modSp mod setBg setClrOvrMap">
        <pc:chgData name="Kapil, Jill" userId="S::kapil_jill@sac.edu::d05e03ae-c93b-4558-9e62-c467981cb716" providerId="AD" clId="Web-{824283E8-5141-F191-3147-73E0862E7F20}" dt="2025-02-03T19:03:30.269" v="24"/>
        <pc:sldMkLst>
          <pc:docMk/>
          <pc:sldMk cId="2217100832" sldId="341"/>
        </pc:sldMkLst>
        <pc:spChg chg="mod">
          <ac:chgData name="Kapil, Jill" userId="S::kapil_jill@sac.edu::d05e03ae-c93b-4558-9e62-c467981cb716" providerId="AD" clId="Web-{824283E8-5141-F191-3147-73E0862E7F20}" dt="2025-02-03T19:03:30.269" v="24"/>
          <ac:spMkLst>
            <pc:docMk/>
            <pc:sldMk cId="2217100832" sldId="341"/>
            <ac:spMk id="2" creationId="{CA623D16-51BB-4E3B-B242-21027C1B2207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0.269" v="24"/>
          <ac:spMkLst>
            <pc:docMk/>
            <pc:sldMk cId="2217100832" sldId="341"/>
            <ac:spMk id="3" creationId="{54BF6B4F-B920-47B4-BAC7-03A75A505663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0.269" v="24"/>
          <ac:spMkLst>
            <pc:docMk/>
            <pc:sldMk cId="2217100832" sldId="341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824283E8-5141-F191-3147-73E0862E7F20}" dt="2025-02-03T19:03:16.002" v="17"/>
          <ac:spMkLst>
            <pc:docMk/>
            <pc:sldMk cId="2217100832" sldId="341"/>
            <ac:spMk id="15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3:16.002" v="17"/>
          <ac:spMkLst>
            <pc:docMk/>
            <pc:sldMk cId="2217100832" sldId="341"/>
            <ac:spMk id="17" creationId="{AA6D0FDE-0241-4C21-A720-A69475358235}"/>
          </ac:spMkLst>
        </pc:spChg>
        <pc:spChg chg="add del">
          <ac:chgData name="Kapil, Jill" userId="S::kapil_jill@sac.edu::d05e03ae-c93b-4558-9e62-c467981cb716" providerId="AD" clId="Web-{824283E8-5141-F191-3147-73E0862E7F20}" dt="2025-02-03T19:03:27.222" v="19"/>
          <ac:spMkLst>
            <pc:docMk/>
            <pc:sldMk cId="2217100832" sldId="341"/>
            <ac:spMk id="19" creationId="{4E866FF9-A729-45F0-A163-10E89E871602}"/>
          </ac:spMkLst>
        </pc:spChg>
        <pc:spChg chg="add del">
          <ac:chgData name="Kapil, Jill" userId="S::kapil_jill@sac.edu::d05e03ae-c93b-4558-9e62-c467981cb716" providerId="AD" clId="Web-{824283E8-5141-F191-3147-73E0862E7F20}" dt="2025-02-03T19:03:27.222" v="19"/>
          <ac:spMkLst>
            <pc:docMk/>
            <pc:sldMk cId="2217100832" sldId="341"/>
            <ac:spMk id="20" creationId="{A804366F-2366-4688-98E7-B101C7BC6146}"/>
          </ac:spMkLst>
        </pc:spChg>
        <pc:spChg chg="add del">
          <ac:chgData name="Kapil, Jill" userId="S::kapil_jill@sac.edu::d05e03ae-c93b-4558-9e62-c467981cb716" providerId="AD" clId="Web-{824283E8-5141-F191-3147-73E0862E7F20}" dt="2025-02-03T19:03:28.706" v="21"/>
          <ac:spMkLst>
            <pc:docMk/>
            <pc:sldMk cId="2217100832" sldId="341"/>
            <ac:spMk id="23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3:28.706" v="21"/>
          <ac:spMkLst>
            <pc:docMk/>
            <pc:sldMk cId="2217100832" sldId="341"/>
            <ac:spMk id="24" creationId="{AA6D0FDE-0241-4C21-A720-A69475358235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0.238" v="23"/>
          <ac:spMkLst>
            <pc:docMk/>
            <pc:sldMk cId="2217100832" sldId="341"/>
            <ac:spMk id="27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3:30.238" v="23"/>
          <ac:spMkLst>
            <pc:docMk/>
            <pc:sldMk cId="2217100832" sldId="341"/>
            <ac:spMk id="28" creationId="{AA6D0FDE-0241-4C21-A720-A69475358235}"/>
          </ac:spMkLst>
        </pc:spChg>
        <pc:spChg chg="add">
          <ac:chgData name="Kapil, Jill" userId="S::kapil_jill@sac.edu::d05e03ae-c93b-4558-9e62-c467981cb716" providerId="AD" clId="Web-{824283E8-5141-F191-3147-73E0862E7F20}" dt="2025-02-03T19:03:30.269" v="24"/>
          <ac:spMkLst>
            <pc:docMk/>
            <pc:sldMk cId="2217100832" sldId="341"/>
            <ac:spMk id="31" creationId="{93F0ADB5-A0B4-4B01-A8C4-FDC34CE22BD4}"/>
          </ac:spMkLst>
        </pc:spChg>
        <pc:spChg chg="add">
          <ac:chgData name="Kapil, Jill" userId="S::kapil_jill@sac.edu::d05e03ae-c93b-4558-9e62-c467981cb716" providerId="AD" clId="Web-{824283E8-5141-F191-3147-73E0862E7F20}" dt="2025-02-03T19:03:30.269" v="24"/>
          <ac:spMkLst>
            <pc:docMk/>
            <pc:sldMk cId="2217100832" sldId="341"/>
            <ac:spMk id="32" creationId="{AA6D0FDE-0241-4C21-A720-A69475358235}"/>
          </ac:spMkLst>
        </pc:spChg>
        <pc:graphicFrameChg chg="add del">
          <ac:chgData name="Kapil, Jill" userId="S::kapil_jill@sac.edu::d05e03ae-c93b-4558-9e62-c467981cb716" providerId="AD" clId="Web-{824283E8-5141-F191-3147-73E0862E7F20}" dt="2025-02-03T19:03:16.002" v="17"/>
          <ac:graphicFrameMkLst>
            <pc:docMk/>
            <pc:sldMk cId="2217100832" sldId="341"/>
            <ac:graphicFrameMk id="11" creationId="{196770BE-3A16-4062-CB0D-220BDD5BC10D}"/>
          </ac:graphicFrameMkLst>
        </pc:graphicFrameChg>
        <pc:graphicFrameChg chg="add del">
          <ac:chgData name="Kapil, Jill" userId="S::kapil_jill@sac.edu::d05e03ae-c93b-4558-9e62-c467981cb716" providerId="AD" clId="Web-{824283E8-5141-F191-3147-73E0862E7F20}" dt="2025-02-03T19:03:27.222" v="19"/>
          <ac:graphicFrameMkLst>
            <pc:docMk/>
            <pc:sldMk cId="2217100832" sldId="341"/>
            <ac:graphicFrameMk id="21" creationId="{9FAB5AD4-65E9-C91D-C392-2EA1EE844B93}"/>
          </ac:graphicFrameMkLst>
        </pc:graphicFrameChg>
        <pc:graphicFrameChg chg="add del">
          <ac:chgData name="Kapil, Jill" userId="S::kapil_jill@sac.edu::d05e03ae-c93b-4558-9e62-c467981cb716" providerId="AD" clId="Web-{824283E8-5141-F191-3147-73E0862E7F20}" dt="2025-02-03T19:03:28.706" v="21"/>
          <ac:graphicFrameMkLst>
            <pc:docMk/>
            <pc:sldMk cId="2217100832" sldId="341"/>
            <ac:graphicFrameMk id="25" creationId="{F7756A88-AA97-DC92-46AA-6E33B15A2357}"/>
          </ac:graphicFrameMkLst>
        </pc:graphicFrameChg>
        <pc:graphicFrameChg chg="add del">
          <ac:chgData name="Kapil, Jill" userId="S::kapil_jill@sac.edu::d05e03ae-c93b-4558-9e62-c467981cb716" providerId="AD" clId="Web-{824283E8-5141-F191-3147-73E0862E7F20}" dt="2025-02-03T19:03:30.238" v="23"/>
          <ac:graphicFrameMkLst>
            <pc:docMk/>
            <pc:sldMk cId="2217100832" sldId="341"/>
            <ac:graphicFrameMk id="29" creationId="{196770BE-3A16-4062-CB0D-220BDD5BC10D}"/>
          </ac:graphicFrameMkLst>
        </pc:graphicFrameChg>
        <pc:graphicFrameChg chg="add">
          <ac:chgData name="Kapil, Jill" userId="S::kapil_jill@sac.edu::d05e03ae-c93b-4558-9e62-c467981cb716" providerId="AD" clId="Web-{824283E8-5141-F191-3147-73E0862E7F20}" dt="2025-02-03T19:03:30.269" v="24"/>
          <ac:graphicFrameMkLst>
            <pc:docMk/>
            <pc:sldMk cId="2217100832" sldId="341"/>
            <ac:graphicFrameMk id="33" creationId="{F7756A88-AA97-DC92-46AA-6E33B15A2357}"/>
          </ac:graphicFrameMkLst>
        </pc:graphicFrameChg>
      </pc:sldChg>
      <pc:sldChg chg="modSp del ord">
        <pc:chgData name="Kapil, Jill" userId="S::kapil_jill@sac.edu::d05e03ae-c93b-4558-9e62-c467981cb716" providerId="AD" clId="Web-{824283E8-5141-F191-3147-73E0862E7F20}" dt="2025-02-03T19:08:00.226" v="69"/>
        <pc:sldMkLst>
          <pc:docMk/>
          <pc:sldMk cId="546695238" sldId="342"/>
        </pc:sldMkLst>
        <pc:spChg chg="mod">
          <ac:chgData name="Kapil, Jill" userId="S::kapil_jill@sac.edu::d05e03ae-c93b-4558-9e62-c467981cb716" providerId="AD" clId="Web-{824283E8-5141-F191-3147-73E0862E7F20}" dt="2025-02-03T19:04:45.415" v="36" actId="20577"/>
          <ac:spMkLst>
            <pc:docMk/>
            <pc:sldMk cId="546695238" sldId="342"/>
            <ac:spMk id="3" creationId="{A39994FD-4AA2-5C5B-FA89-645B61FAFE50}"/>
          </ac:spMkLst>
        </pc:spChg>
      </pc:sldChg>
      <pc:sldChg chg="addSp delSp modSp mod setBg setClrOvrMap">
        <pc:chgData name="Kapil, Jill" userId="S::kapil_jill@sac.edu::d05e03ae-c93b-4558-9e62-c467981cb716" providerId="AD" clId="Web-{824283E8-5141-F191-3147-73E0862E7F20}" dt="2025-02-03T19:05:43.747" v="37"/>
        <pc:sldMkLst>
          <pc:docMk/>
          <pc:sldMk cId="757872853" sldId="343"/>
        </pc:sldMkLst>
        <pc:spChg chg="mod">
          <ac:chgData name="Kapil, Jill" userId="S::kapil_jill@sac.edu::d05e03ae-c93b-4558-9e62-c467981cb716" providerId="AD" clId="Web-{824283E8-5141-F191-3147-73E0862E7F20}" dt="2025-02-03T19:05:43.747" v="37"/>
          <ac:spMkLst>
            <pc:docMk/>
            <pc:sldMk cId="757872853" sldId="343"/>
            <ac:spMk id="2" creationId="{921A22C0-9291-B0E6-8ED7-376729508EEA}"/>
          </ac:spMkLst>
        </pc:spChg>
        <pc:spChg chg="del">
          <ac:chgData name="Kapil, Jill" userId="S::kapil_jill@sac.edu::d05e03ae-c93b-4558-9e62-c467981cb716" providerId="AD" clId="Web-{824283E8-5141-F191-3147-73E0862E7F20}" dt="2025-02-03T19:05:43.747" v="37"/>
          <ac:spMkLst>
            <pc:docMk/>
            <pc:sldMk cId="757872853" sldId="343"/>
            <ac:spMk id="3" creationId="{F8B98F4B-FF8A-5BA8-38DE-44737173C4B8}"/>
          </ac:spMkLst>
        </pc:spChg>
        <pc:spChg chg="del">
          <ac:chgData name="Kapil, Jill" userId="S::kapil_jill@sac.edu::d05e03ae-c93b-4558-9e62-c467981cb716" providerId="AD" clId="Web-{824283E8-5141-F191-3147-73E0862E7F20}" dt="2025-02-03T19:05:43.747" v="37"/>
          <ac:spMkLst>
            <pc:docMk/>
            <pc:sldMk cId="757872853" sldId="343"/>
            <ac:spMk id="9" creationId="{FB403EBD-907E-4D59-98D4-A72CD1063C62}"/>
          </ac:spMkLst>
        </pc:spChg>
        <pc:spChg chg="add">
          <ac:chgData name="Kapil, Jill" userId="S::kapil_jill@sac.edu::d05e03ae-c93b-4558-9e62-c467981cb716" providerId="AD" clId="Web-{824283E8-5141-F191-3147-73E0862E7F20}" dt="2025-02-03T19:05:43.747" v="37"/>
          <ac:spMkLst>
            <pc:docMk/>
            <pc:sldMk cId="757872853" sldId="343"/>
            <ac:spMk id="15" creationId="{93F0ADB5-A0B4-4B01-A8C4-FDC34CE22BD4}"/>
          </ac:spMkLst>
        </pc:spChg>
        <pc:spChg chg="add">
          <ac:chgData name="Kapil, Jill" userId="S::kapil_jill@sac.edu::d05e03ae-c93b-4558-9e62-c467981cb716" providerId="AD" clId="Web-{824283E8-5141-F191-3147-73E0862E7F20}" dt="2025-02-03T19:05:43.747" v="37"/>
          <ac:spMkLst>
            <pc:docMk/>
            <pc:sldMk cId="757872853" sldId="343"/>
            <ac:spMk id="17" creationId="{AA6D0FDE-0241-4C21-A720-A69475358235}"/>
          </ac:spMkLst>
        </pc:spChg>
        <pc:graphicFrameChg chg="add">
          <ac:chgData name="Kapil, Jill" userId="S::kapil_jill@sac.edu::d05e03ae-c93b-4558-9e62-c467981cb716" providerId="AD" clId="Web-{824283E8-5141-F191-3147-73E0862E7F20}" dt="2025-02-03T19:05:43.747" v="37"/>
          <ac:graphicFrameMkLst>
            <pc:docMk/>
            <pc:sldMk cId="757872853" sldId="343"/>
            <ac:graphicFrameMk id="11" creationId="{9C4602B3-FA62-989D-3323-4B94B3FD83ED}"/>
          </ac:graphicFrameMkLst>
        </pc:graphicFrameChg>
      </pc:sldChg>
      <pc:sldChg chg="addSp delSp modSp add replId">
        <pc:chgData name="Kapil, Jill" userId="S::kapil_jill@sac.edu::d05e03ae-c93b-4558-9e62-c467981cb716" providerId="AD" clId="Web-{824283E8-5141-F191-3147-73E0862E7F20}" dt="2025-02-03T19:07:29.724" v="68" actId="20577"/>
        <pc:sldMkLst>
          <pc:docMk/>
          <pc:sldMk cId="334635961" sldId="344"/>
        </pc:sldMkLst>
        <pc:spChg chg="mod">
          <ac:chgData name="Kapil, Jill" userId="S::kapil_jill@sac.edu::d05e03ae-c93b-4558-9e62-c467981cb716" providerId="AD" clId="Web-{824283E8-5141-F191-3147-73E0862E7F20}" dt="2025-02-03T19:07:13.004" v="49"/>
          <ac:spMkLst>
            <pc:docMk/>
            <pc:sldMk cId="334635961" sldId="344"/>
            <ac:spMk id="2" creationId="{01F8E60C-1B9A-D339-A557-5C1977E9CA07}"/>
          </ac:spMkLst>
        </pc:spChg>
        <pc:spChg chg="add del">
          <ac:chgData name="Kapil, Jill" userId="S::kapil_jill@sac.edu::d05e03ae-c93b-4558-9e62-c467981cb716" providerId="AD" clId="Web-{824283E8-5141-F191-3147-73E0862E7F20}" dt="2025-02-03T19:07:17.957" v="50"/>
          <ac:spMkLst>
            <pc:docMk/>
            <pc:sldMk cId="334635961" sldId="344"/>
            <ac:spMk id="22" creationId="{93F0ADB5-A0B4-4B01-A8C4-FDC34CE22BD4}"/>
          </ac:spMkLst>
        </pc:spChg>
        <pc:spChg chg="add del">
          <ac:chgData name="Kapil, Jill" userId="S::kapil_jill@sac.edu::d05e03ae-c93b-4558-9e62-c467981cb716" providerId="AD" clId="Web-{824283E8-5141-F191-3147-73E0862E7F20}" dt="2025-02-03T19:07:17.957" v="50"/>
          <ac:spMkLst>
            <pc:docMk/>
            <pc:sldMk cId="334635961" sldId="344"/>
            <ac:spMk id="24" creationId="{AA6D0FDE-0241-4C21-A720-A69475358235}"/>
          </ac:spMkLst>
        </pc:spChg>
        <pc:spChg chg="del">
          <ac:chgData name="Kapil, Jill" userId="S::kapil_jill@sac.edu::d05e03ae-c93b-4558-9e62-c467981cb716" providerId="AD" clId="Web-{824283E8-5141-F191-3147-73E0862E7F20}" dt="2025-02-03T19:06:54.346" v="45"/>
          <ac:spMkLst>
            <pc:docMk/>
            <pc:sldMk cId="334635961" sldId="344"/>
            <ac:spMk id="28" creationId="{53AAF48D-FAE6-E447-1D58-AA2443DD33F5}"/>
          </ac:spMkLst>
        </pc:spChg>
        <pc:spChg chg="add">
          <ac:chgData name="Kapil, Jill" userId="S::kapil_jill@sac.edu::d05e03ae-c93b-4558-9e62-c467981cb716" providerId="AD" clId="Web-{824283E8-5141-F191-3147-73E0862E7F20}" dt="2025-02-03T19:07:17.957" v="50"/>
          <ac:spMkLst>
            <pc:docMk/>
            <pc:sldMk cId="334635961" sldId="344"/>
            <ac:spMk id="29" creationId="{93F0ADB5-A0B4-4B01-A8C4-FDC34CE22BD4}"/>
          </ac:spMkLst>
        </pc:spChg>
        <pc:spChg chg="del">
          <ac:chgData name="Kapil, Jill" userId="S::kapil_jill@sac.edu::d05e03ae-c93b-4558-9e62-c467981cb716" providerId="AD" clId="Web-{824283E8-5141-F191-3147-73E0862E7F20}" dt="2025-02-03T19:06:54.346" v="45"/>
          <ac:spMkLst>
            <pc:docMk/>
            <pc:sldMk cId="334635961" sldId="344"/>
            <ac:spMk id="30" creationId="{813E54A7-2112-F853-2F8B-A2CA1C63CD6C}"/>
          </ac:spMkLst>
        </pc:spChg>
        <pc:spChg chg="add">
          <ac:chgData name="Kapil, Jill" userId="S::kapil_jill@sac.edu::d05e03ae-c93b-4558-9e62-c467981cb716" providerId="AD" clId="Web-{824283E8-5141-F191-3147-73E0862E7F20}" dt="2025-02-03T19:07:17.957" v="50"/>
          <ac:spMkLst>
            <pc:docMk/>
            <pc:sldMk cId="334635961" sldId="344"/>
            <ac:spMk id="31" creationId="{AA6D0FDE-0241-4C21-A720-A69475358235}"/>
          </ac:spMkLst>
        </pc:spChg>
        <pc:graphicFrameChg chg="del mod modGraphic">
          <ac:chgData name="Kapil, Jill" userId="S::kapil_jill@sac.edu::d05e03ae-c93b-4558-9e62-c467981cb716" providerId="AD" clId="Web-{824283E8-5141-F191-3147-73E0862E7F20}" dt="2025-02-03T19:07:13.004" v="49"/>
          <ac:graphicFrameMkLst>
            <pc:docMk/>
            <pc:sldMk cId="334635961" sldId="344"/>
            <ac:graphicFrameMk id="16" creationId="{33209065-2D3A-440A-9B7C-0372BB996DF9}"/>
          </ac:graphicFrameMkLst>
        </pc:graphicFrameChg>
        <pc:graphicFrameChg chg="add mod modGraphic">
          <ac:chgData name="Kapil, Jill" userId="S::kapil_jill@sac.edu::d05e03ae-c93b-4558-9e62-c467981cb716" providerId="AD" clId="Web-{824283E8-5141-F191-3147-73E0862E7F20}" dt="2025-02-03T19:07:29.724" v="68" actId="20577"/>
          <ac:graphicFrameMkLst>
            <pc:docMk/>
            <pc:sldMk cId="334635961" sldId="344"/>
            <ac:graphicFrameMk id="18" creationId="{FEBFFA47-A0D0-1DA7-19CD-E89A094D26F3}"/>
          </ac:graphicFrameMkLst>
        </pc:graphicFrameChg>
      </pc:sldChg>
    </pc:docChg>
  </pc:docChgLst>
  <pc:docChgLst>
    <pc:chgData name="Kapil, Jill" userId="S::kapil_jill@sac.edu::d05e03ae-c93b-4558-9e62-c467981cb716" providerId="AD" clId="Web-{77BF4FF2-AFDA-D297-FBCF-6FF86165ADCF}"/>
    <pc:docChg chg="modSld">
      <pc:chgData name="Kapil, Jill" userId="S::kapil_jill@sac.edu::d05e03ae-c93b-4558-9e62-c467981cb716" providerId="AD" clId="Web-{77BF4FF2-AFDA-D297-FBCF-6FF86165ADCF}" dt="2025-01-28T18:38:43.120" v="1" actId="20577"/>
      <pc:docMkLst>
        <pc:docMk/>
      </pc:docMkLst>
      <pc:sldChg chg="modSp">
        <pc:chgData name="Kapil, Jill" userId="S::kapil_jill@sac.edu::d05e03ae-c93b-4558-9e62-c467981cb716" providerId="AD" clId="Web-{77BF4FF2-AFDA-D297-FBCF-6FF86165ADCF}" dt="2025-01-28T18:38:43.120" v="1" actId="20577"/>
        <pc:sldMkLst>
          <pc:docMk/>
          <pc:sldMk cId="1898234948" sldId="256"/>
        </pc:sldMkLst>
        <pc:spChg chg="mod">
          <ac:chgData name="Kapil, Jill" userId="S::kapil_jill@sac.edu::d05e03ae-c93b-4558-9e62-c467981cb716" providerId="AD" clId="Web-{77BF4FF2-AFDA-D297-FBCF-6FF86165ADCF}" dt="2025-01-28T18:38:43.120" v="1" actId="20577"/>
          <ac:spMkLst>
            <pc:docMk/>
            <pc:sldMk cId="1898234948" sldId="256"/>
            <ac:spMk id="2" creationId="{2D887EE1-3B6F-714E-888F-FBE26C306ECB}"/>
          </ac:spMkLst>
        </pc:spChg>
      </pc:sldChg>
    </pc:docChg>
  </pc:docChgLst>
  <pc:docChgLst>
    <pc:chgData name="Guerrido, Geena" userId="S::guerrido_geena@sac.edu::a3896baa-9f49-4679-a8e3-19121c89a70f" providerId="AD" clId="Web-{96A22D41-3CF6-F55C-DEFA-792996C3B953}"/>
    <pc:docChg chg="modSld">
      <pc:chgData name="Guerrido, Geena" userId="S::guerrido_geena@sac.edu::a3896baa-9f49-4679-a8e3-19121c89a70f" providerId="AD" clId="Web-{96A22D41-3CF6-F55C-DEFA-792996C3B953}" dt="2025-02-04T22:53:54.033" v="122" actId="20577"/>
      <pc:docMkLst>
        <pc:docMk/>
      </pc:docMkLst>
      <pc:sldChg chg="modSp">
        <pc:chgData name="Guerrido, Geena" userId="S::guerrido_geena@sac.edu::a3896baa-9f49-4679-a8e3-19121c89a70f" providerId="AD" clId="Web-{96A22D41-3CF6-F55C-DEFA-792996C3B953}" dt="2025-02-04T22:53:54.033" v="122" actId="20577"/>
        <pc:sldMkLst>
          <pc:docMk/>
          <pc:sldMk cId="2566775832" sldId="345"/>
        </pc:sldMkLst>
        <pc:spChg chg="mod">
          <ac:chgData name="Guerrido, Geena" userId="S::guerrido_geena@sac.edu::a3896baa-9f49-4679-a8e3-19121c89a70f" providerId="AD" clId="Web-{96A22D41-3CF6-F55C-DEFA-792996C3B953}" dt="2025-02-04T22:53:54.033" v="122" actId="20577"/>
          <ac:spMkLst>
            <pc:docMk/>
            <pc:sldMk cId="2566775832" sldId="345"/>
            <ac:spMk id="3" creationId="{918E0BD1-44AC-6DA5-3CD7-0A6F68FB39BA}"/>
          </ac:spMkLst>
        </pc:spChg>
      </pc:sldChg>
    </pc:docChg>
  </pc:docChgLst>
  <pc:docChgLst>
    <pc:chgData name="Kapil, Jill" userId="S::kapil_jill@sac.edu::d05e03ae-c93b-4558-9e62-c467981cb716" providerId="AD" clId="Web-{0FE53771-553C-54CD-7F8D-CAD473E8F0AD}"/>
    <pc:docChg chg="modSld">
      <pc:chgData name="Kapil, Jill" userId="S::kapil_jill@sac.edu::d05e03ae-c93b-4558-9e62-c467981cb716" providerId="AD" clId="Web-{0FE53771-553C-54CD-7F8D-CAD473E8F0AD}" dt="2025-02-03T18:59:48.006" v="32"/>
      <pc:docMkLst>
        <pc:docMk/>
      </pc:docMkLst>
      <pc:sldChg chg="addSp delSp modSp">
        <pc:chgData name="Kapil, Jill" userId="S::kapil_jill@sac.edu::d05e03ae-c93b-4558-9e62-c467981cb716" providerId="AD" clId="Web-{0FE53771-553C-54CD-7F8D-CAD473E8F0AD}" dt="2025-02-03T18:57:23.720" v="12"/>
        <pc:sldMkLst>
          <pc:docMk/>
          <pc:sldMk cId="2691544260" sldId="334"/>
        </pc:sldMkLst>
        <pc:spChg chg="mod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2" creationId="{C52DE3DB-5C46-F059-C08D-1BF3A9E4D9F3}"/>
          </ac:spMkLst>
        </pc:spChg>
        <pc:spChg chg="mod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3" creationId="{A2673F49-3AD6-97C0-023F-542565816A3C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26" creationId="{2AEFFFF2-9EB4-4B6C-B9F8-2BA3EF89A21C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28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30" creationId="{BAC87F6E-526A-49B5-995D-42DB656594C9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3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37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3.720" v="12"/>
          <ac:spMkLst>
            <pc:docMk/>
            <pc:sldMk cId="2691544260" sldId="334"/>
            <ac:spMk id="39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2.673" v="11"/>
          <ac:spMkLst>
            <pc:docMk/>
            <pc:sldMk cId="2691544260" sldId="334"/>
            <ac:spMk id="44" creationId="{2AEFFFF2-9EB4-4B6C-B9F8-2BA3EF89A21C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2.673" v="11"/>
          <ac:spMkLst>
            <pc:docMk/>
            <pc:sldMk cId="2691544260" sldId="334"/>
            <ac:spMk id="46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2.673" v="11"/>
          <ac:spMkLst>
            <pc:docMk/>
            <pc:sldMk cId="2691544260" sldId="334"/>
            <ac:spMk id="48" creationId="{BAC87F6E-526A-49B5-995D-42DB656594C9}"/>
          </ac:spMkLst>
        </pc:spChg>
      </pc:sldChg>
      <pc:sldChg chg="addSp delSp modSp mod setBg setClrOvrMap">
        <pc:chgData name="Kapil, Jill" userId="S::kapil_jill@sac.edu::d05e03ae-c93b-4558-9e62-c467981cb716" providerId="AD" clId="Web-{0FE53771-553C-54CD-7F8D-CAD473E8F0AD}" dt="2025-02-03T18:59:15.489" v="30"/>
        <pc:sldMkLst>
          <pc:docMk/>
          <pc:sldMk cId="1793432610" sldId="338"/>
        </pc:sldMkLst>
        <pc:spChg chg="mod">
          <ac:chgData name="Kapil, Jill" userId="S::kapil_jill@sac.edu::d05e03ae-c93b-4558-9e62-c467981cb716" providerId="AD" clId="Web-{0FE53771-553C-54CD-7F8D-CAD473E8F0AD}" dt="2025-02-03T18:59:15.489" v="30"/>
          <ac:spMkLst>
            <pc:docMk/>
            <pc:sldMk cId="1793432610" sldId="338"/>
            <ac:spMk id="2" creationId="{CA623D16-51BB-4E3B-B242-21027C1B2207}"/>
          </ac:spMkLst>
        </pc:spChg>
        <pc:spChg chg="add del mod">
          <ac:chgData name="Kapil, Jill" userId="S::kapil_jill@sac.edu::d05e03ae-c93b-4558-9e62-c467981cb716" providerId="AD" clId="Web-{0FE53771-553C-54CD-7F8D-CAD473E8F0AD}" dt="2025-02-03T18:59:15.489" v="30"/>
          <ac:spMkLst>
            <pc:docMk/>
            <pc:sldMk cId="1793432610" sldId="338"/>
            <ac:spMk id="3" creationId="{54BF6B4F-B920-47B4-BAC7-03A75A505663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0.221" v="23"/>
          <ac:spMkLst>
            <pc:docMk/>
            <pc:sldMk cId="1793432610" sldId="338"/>
            <ac:spMk id="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0.221" v="23"/>
          <ac:spMkLst>
            <pc:docMk/>
            <pc:sldMk cId="1793432610" sldId="338"/>
            <ac:spMk id="6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0.221" v="23"/>
          <ac:spMkLst>
            <pc:docMk/>
            <pc:sldMk cId="1793432610" sldId="338"/>
            <ac:spMk id="7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2.407" v="17"/>
          <ac:spMkLst>
            <pc:docMk/>
            <pc:sldMk cId="1793432610" sldId="338"/>
            <ac:spMk id="8" creationId="{2AEFFFF2-9EB4-4B6C-B9F8-2BA3EF89A21C}"/>
          </ac:spMkLst>
        </pc:spChg>
        <pc:spChg chg="add del">
          <ac:chgData name="Kapil, Jill" userId="S::kapil_jill@sac.edu::d05e03ae-c93b-4558-9e62-c467981cb716" providerId="AD" clId="Web-{0FE53771-553C-54CD-7F8D-CAD473E8F0AD}" dt="2025-02-03T18:59:15.489" v="30"/>
          <ac:spMkLst>
            <pc:docMk/>
            <pc:sldMk cId="1793432610" sldId="338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2.407" v="17"/>
          <ac:spMkLst>
            <pc:docMk/>
            <pc:sldMk cId="1793432610" sldId="338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2.407" v="17"/>
          <ac:spMkLst>
            <pc:docMk/>
            <pc:sldMk cId="1793432610" sldId="338"/>
            <ac:spMk id="12" creationId="{BAC87F6E-526A-49B5-995D-42DB656594C9}"/>
          </ac:spMkLst>
        </pc:spChg>
        <pc:spChg chg="add del">
          <ac:chgData name="Kapil, Jill" userId="S::kapil_jill@sac.edu::d05e03ae-c93b-4558-9e62-c467981cb716" providerId="AD" clId="Web-{0FE53771-553C-54CD-7F8D-CAD473E8F0AD}" dt="2025-02-03T18:59:15.489" v="30"/>
          <ac:spMkLst>
            <pc:docMk/>
            <pc:sldMk cId="1793432610" sldId="338"/>
            <ac:spMk id="15" creationId="{93F0ADB5-A0B4-4B01-A8C4-FDC34CE22BD4}"/>
          </ac:spMkLst>
        </pc:spChg>
        <pc:spChg chg="add del">
          <ac:chgData name="Kapil, Jill" userId="S::kapil_jill@sac.edu::d05e03ae-c93b-4558-9e62-c467981cb716" providerId="AD" clId="Web-{0FE53771-553C-54CD-7F8D-CAD473E8F0AD}" dt="2025-02-03T18:59:15.489" v="30"/>
          <ac:spMkLst>
            <pc:docMk/>
            <pc:sldMk cId="1793432610" sldId="338"/>
            <ac:spMk id="17" creationId="{AA6D0FDE-0241-4C21-A720-A69475358235}"/>
          </ac:spMkLst>
        </pc:spChg>
        <pc:graphicFrameChg chg="add del">
          <ac:chgData name="Kapil, Jill" userId="S::kapil_jill@sac.edu::d05e03ae-c93b-4558-9e62-c467981cb716" providerId="AD" clId="Web-{0FE53771-553C-54CD-7F8D-CAD473E8F0AD}" dt="2025-02-03T18:59:15.489" v="30"/>
          <ac:graphicFrameMkLst>
            <pc:docMk/>
            <pc:sldMk cId="1793432610" sldId="338"/>
            <ac:graphicFrameMk id="11" creationId="{B9044F7F-584F-7738-C36F-CDC8BD37EA50}"/>
          </ac:graphicFrameMkLst>
        </pc:graphicFrameChg>
      </pc:sldChg>
      <pc:sldChg chg="addSp delSp modSp mod setBg setClrOvrMap">
        <pc:chgData name="Kapil, Jill" userId="S::kapil_jill@sac.edu::d05e03ae-c93b-4558-9e62-c467981cb716" providerId="AD" clId="Web-{0FE53771-553C-54CD-7F8D-CAD473E8F0AD}" dt="2025-02-03T18:59:48.006" v="32"/>
        <pc:sldMkLst>
          <pc:docMk/>
          <pc:sldMk cId="4039839537" sldId="340"/>
        </pc:sldMkLst>
        <pc:spChg chg="mod">
          <ac:chgData name="Kapil, Jill" userId="S::kapil_jill@sac.edu::d05e03ae-c93b-4558-9e62-c467981cb716" providerId="AD" clId="Web-{0FE53771-553C-54CD-7F8D-CAD473E8F0AD}" dt="2025-02-03T18:59:48.006" v="32"/>
          <ac:spMkLst>
            <pc:docMk/>
            <pc:sldMk cId="4039839537" sldId="340"/>
            <ac:spMk id="2" creationId="{CA623D16-51BB-4E3B-B242-21027C1B2207}"/>
          </ac:spMkLst>
        </pc:spChg>
        <pc:spChg chg="add del mod">
          <ac:chgData name="Kapil, Jill" userId="S::kapil_jill@sac.edu::d05e03ae-c93b-4558-9e62-c467981cb716" providerId="AD" clId="Web-{0FE53771-553C-54CD-7F8D-CAD473E8F0AD}" dt="2025-02-03T18:59:48.006" v="32"/>
          <ac:spMkLst>
            <pc:docMk/>
            <pc:sldMk cId="4039839537" sldId="340"/>
            <ac:spMk id="3" creationId="{54BF6B4F-B920-47B4-BAC7-03A75A505663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9.893" v="25"/>
          <ac:spMkLst>
            <pc:docMk/>
            <pc:sldMk cId="4039839537" sldId="340"/>
            <ac:spMk id="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9.893" v="25"/>
          <ac:spMkLst>
            <pc:docMk/>
            <pc:sldMk cId="4039839537" sldId="340"/>
            <ac:spMk id="6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9.893" v="25"/>
          <ac:spMkLst>
            <pc:docMk/>
            <pc:sldMk cId="4039839537" sldId="340"/>
            <ac:spMk id="7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7.204" v="15"/>
          <ac:spMkLst>
            <pc:docMk/>
            <pc:sldMk cId="4039839537" sldId="340"/>
            <ac:spMk id="8" creationId="{2AEFFFF2-9EB4-4B6C-B9F8-2BA3EF89A21C}"/>
          </ac:spMkLst>
        </pc:spChg>
        <pc:spChg chg="add del">
          <ac:chgData name="Kapil, Jill" userId="S::kapil_jill@sac.edu::d05e03ae-c93b-4558-9e62-c467981cb716" providerId="AD" clId="Web-{0FE53771-553C-54CD-7F8D-CAD473E8F0AD}" dt="2025-02-03T18:59:48.006" v="32"/>
          <ac:spMkLst>
            <pc:docMk/>
            <pc:sldMk cId="4039839537" sldId="340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7.204" v="15"/>
          <ac:spMkLst>
            <pc:docMk/>
            <pc:sldMk cId="4039839537" sldId="340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7.204" v="15"/>
          <ac:spMkLst>
            <pc:docMk/>
            <pc:sldMk cId="4039839537" sldId="340"/>
            <ac:spMk id="12" creationId="{BAC87F6E-526A-49B5-995D-42DB656594C9}"/>
          </ac:spMkLst>
        </pc:spChg>
        <pc:spChg chg="add del">
          <ac:chgData name="Kapil, Jill" userId="S::kapil_jill@sac.edu::d05e03ae-c93b-4558-9e62-c467981cb716" providerId="AD" clId="Web-{0FE53771-553C-54CD-7F8D-CAD473E8F0AD}" dt="2025-02-03T18:59:48.006" v="32"/>
          <ac:spMkLst>
            <pc:docMk/>
            <pc:sldMk cId="4039839537" sldId="340"/>
            <ac:spMk id="15" creationId="{93F0ADB5-A0B4-4B01-A8C4-FDC34CE22BD4}"/>
          </ac:spMkLst>
        </pc:spChg>
        <pc:spChg chg="add del">
          <ac:chgData name="Kapil, Jill" userId="S::kapil_jill@sac.edu::d05e03ae-c93b-4558-9e62-c467981cb716" providerId="AD" clId="Web-{0FE53771-553C-54CD-7F8D-CAD473E8F0AD}" dt="2025-02-03T18:59:48.006" v="32"/>
          <ac:spMkLst>
            <pc:docMk/>
            <pc:sldMk cId="4039839537" sldId="340"/>
            <ac:spMk id="17" creationId="{AA6D0FDE-0241-4C21-A720-A69475358235}"/>
          </ac:spMkLst>
        </pc:spChg>
        <pc:graphicFrameChg chg="add del">
          <ac:chgData name="Kapil, Jill" userId="S::kapil_jill@sac.edu::d05e03ae-c93b-4558-9e62-c467981cb716" providerId="AD" clId="Web-{0FE53771-553C-54CD-7F8D-CAD473E8F0AD}" dt="2025-02-03T18:59:48.006" v="32"/>
          <ac:graphicFrameMkLst>
            <pc:docMk/>
            <pc:sldMk cId="4039839537" sldId="340"/>
            <ac:graphicFrameMk id="11" creationId="{636E6F14-25A2-899B-9B38-0059941A0EB6}"/>
          </ac:graphicFrameMkLst>
        </pc:graphicFrameChg>
      </pc:sldChg>
      <pc:sldChg chg="addSp delSp modSp mod setBg setClrOvrMap">
        <pc:chgData name="Kapil, Jill" userId="S::kapil_jill@sac.edu::d05e03ae-c93b-4558-9e62-c467981cb716" providerId="AD" clId="Web-{0FE53771-553C-54CD-7F8D-CAD473E8F0AD}" dt="2025-02-03T18:58:32.550" v="27"/>
        <pc:sldMkLst>
          <pc:docMk/>
          <pc:sldMk cId="2217100832" sldId="341"/>
        </pc:sldMkLst>
        <pc:spChg chg="mod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2" creationId="{CA623D16-51BB-4E3B-B242-21027C1B2207}"/>
          </ac:spMkLst>
        </pc:spChg>
        <pc:spChg chg="mod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3" creationId="{54BF6B4F-B920-47B4-BAC7-03A75A505663}"/>
          </ac:spMkLst>
        </pc:spChg>
        <pc:spChg chg="add del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6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7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6.798" v="14"/>
          <ac:spMkLst>
            <pc:docMk/>
            <pc:sldMk cId="2217100832" sldId="341"/>
            <ac:spMk id="8" creationId="{2AEFFFF2-9EB4-4B6C-B9F8-2BA3EF89A21C}"/>
          </ac:spMkLst>
        </pc:spChg>
        <pc:spChg chg="add">
          <ac:chgData name="Kapil, Jill" userId="S::kapil_jill@sac.edu::d05e03ae-c93b-4558-9e62-c467981cb716" providerId="AD" clId="Web-{0FE53771-553C-54CD-7F8D-CAD473E8F0AD}" dt="2025-02-03T18:58:32.550" v="27"/>
          <ac:spMkLst>
            <pc:docMk/>
            <pc:sldMk cId="2217100832" sldId="341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6.798" v="14"/>
          <ac:spMkLst>
            <pc:docMk/>
            <pc:sldMk cId="2217100832" sldId="341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6.798" v="14"/>
          <ac:spMkLst>
            <pc:docMk/>
            <pc:sldMk cId="2217100832" sldId="341"/>
            <ac:spMk id="12" creationId="{BAC87F6E-526A-49B5-995D-42DB656594C9}"/>
          </ac:spMkLst>
        </pc:spChg>
      </pc:sldChg>
      <pc:sldChg chg="addSp delSp modSp mod setBg setClrOvrMap">
        <pc:chgData name="Kapil, Jill" userId="S::kapil_jill@sac.edu::d05e03ae-c93b-4558-9e62-c467981cb716" providerId="AD" clId="Web-{0FE53771-553C-54CD-7F8D-CAD473E8F0AD}" dt="2025-02-03T18:58:16.253" v="24"/>
        <pc:sldMkLst>
          <pc:docMk/>
          <pc:sldMk cId="546695238" sldId="342"/>
        </pc:sldMkLst>
        <pc:spChg chg="mod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2" creationId="{87214D65-F612-83F9-AD76-E27F9C1E1667}"/>
          </ac:spMkLst>
        </pc:spChg>
        <pc:spChg chg="mod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3" creationId="{A39994FD-4AA2-5C5B-FA89-645B61FAFE50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6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7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6:19.420" v="2"/>
          <ac:spMkLst>
            <pc:docMk/>
            <pc:sldMk cId="546695238" sldId="342"/>
            <ac:spMk id="8" creationId="{2AEFFFF2-9EB4-4B6C-B9F8-2BA3EF89A21C}"/>
          </ac:spMkLst>
        </pc:spChg>
        <pc:spChg chg="add">
          <ac:chgData name="Kapil, Jill" userId="S::kapil_jill@sac.edu::d05e03ae-c93b-4558-9e62-c467981cb716" providerId="AD" clId="Web-{0FE53771-553C-54CD-7F8D-CAD473E8F0AD}" dt="2025-02-03T18:58:16.253" v="24"/>
          <ac:spMkLst>
            <pc:docMk/>
            <pc:sldMk cId="546695238" sldId="342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0FE53771-553C-54CD-7F8D-CAD473E8F0AD}" dt="2025-02-03T18:56:19.420" v="2"/>
          <ac:spMkLst>
            <pc:docMk/>
            <pc:sldMk cId="546695238" sldId="342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6:19.420" v="2"/>
          <ac:spMkLst>
            <pc:docMk/>
            <pc:sldMk cId="546695238" sldId="342"/>
            <ac:spMk id="12" creationId="{BAC87F6E-526A-49B5-995D-42DB656594C9}"/>
          </ac:spMkLst>
        </pc:spChg>
        <pc:spChg chg="add del">
          <ac:chgData name="Kapil, Jill" userId="S::kapil_jill@sac.edu::d05e03ae-c93b-4558-9e62-c467981cb716" providerId="AD" clId="Web-{0FE53771-553C-54CD-7F8D-CAD473E8F0AD}" dt="2025-02-03T18:56:21.764" v="4"/>
          <ac:spMkLst>
            <pc:docMk/>
            <pc:sldMk cId="546695238" sldId="342"/>
            <ac:spMk id="14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6:21.764" v="4"/>
          <ac:spMkLst>
            <pc:docMk/>
            <pc:sldMk cId="546695238" sldId="342"/>
            <ac:spMk id="15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6:21.764" v="4"/>
          <ac:spMkLst>
            <pc:docMk/>
            <pc:sldMk cId="546695238" sldId="342"/>
            <ac:spMk id="16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0.017" v="16"/>
          <ac:spMkLst>
            <pc:docMk/>
            <pc:sldMk cId="546695238" sldId="342"/>
            <ac:spMk id="18" creationId="{2AEFFFF2-9EB4-4B6C-B9F8-2BA3EF89A21C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0.017" v="16"/>
          <ac:spMkLst>
            <pc:docMk/>
            <pc:sldMk cId="546695238" sldId="342"/>
            <ac:spMk id="19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30.017" v="16"/>
          <ac:spMkLst>
            <pc:docMk/>
            <pc:sldMk cId="546695238" sldId="342"/>
            <ac:spMk id="20" creationId="{BAC87F6E-526A-49B5-995D-42DB656594C9}"/>
          </ac:spMkLst>
        </pc:spChg>
      </pc:sldChg>
      <pc:sldChg chg="addSp delSp modSp mod setBg setClrOvrMap">
        <pc:chgData name="Kapil, Jill" userId="S::kapil_jill@sac.edu::d05e03ae-c93b-4558-9e62-c467981cb716" providerId="AD" clId="Web-{0FE53771-553C-54CD-7F8D-CAD473E8F0AD}" dt="2025-02-03T18:58:40.550" v="28"/>
        <pc:sldMkLst>
          <pc:docMk/>
          <pc:sldMk cId="757872853" sldId="343"/>
        </pc:sldMkLst>
        <pc:spChg chg="mod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2" creationId="{921A22C0-9291-B0E6-8ED7-376729508EEA}"/>
          </ac:spMkLst>
        </pc:spChg>
        <pc:spChg chg="mod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3" creationId="{F8B98F4B-FF8A-5BA8-38DE-44737173C4B8}"/>
          </ac:spMkLst>
        </pc:spChg>
        <pc:spChg chg="add del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5" creationId="{C33976D1-3430-450C-A978-87A9A6E8E71F}"/>
          </ac:spMkLst>
        </pc:spChg>
        <pc:spChg chg="add del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6" creationId="{7D6AAC78-7D86-415A-ADC1-2B474807960C}"/>
          </ac:spMkLst>
        </pc:spChg>
        <pc:spChg chg="add del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7" creationId="{F2A658D9-F185-44F1-BA33-D50320D1D078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4.360" v="13"/>
          <ac:spMkLst>
            <pc:docMk/>
            <pc:sldMk cId="757872853" sldId="343"/>
            <ac:spMk id="8" creationId="{2AEFFFF2-9EB4-4B6C-B9F8-2BA3EF89A21C}"/>
          </ac:spMkLst>
        </pc:spChg>
        <pc:spChg chg="add">
          <ac:chgData name="Kapil, Jill" userId="S::kapil_jill@sac.edu::d05e03ae-c93b-4558-9e62-c467981cb716" providerId="AD" clId="Web-{0FE53771-553C-54CD-7F8D-CAD473E8F0AD}" dt="2025-02-03T18:58:40.550" v="28"/>
          <ac:spMkLst>
            <pc:docMk/>
            <pc:sldMk cId="757872853" sldId="343"/>
            <ac:spMk id="9" creationId="{FB403EBD-907E-4D59-98D4-A72CD1063C62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4.360" v="13"/>
          <ac:spMkLst>
            <pc:docMk/>
            <pc:sldMk cId="757872853" sldId="343"/>
            <ac:spMk id="10" creationId="{0D65299F-028F-4AFC-B46A-8DB33E20FE4A}"/>
          </ac:spMkLst>
        </pc:spChg>
        <pc:spChg chg="add del">
          <ac:chgData name="Kapil, Jill" userId="S::kapil_jill@sac.edu::d05e03ae-c93b-4558-9e62-c467981cb716" providerId="AD" clId="Web-{0FE53771-553C-54CD-7F8D-CAD473E8F0AD}" dt="2025-02-03T18:57:24.360" v="13"/>
          <ac:spMkLst>
            <pc:docMk/>
            <pc:sldMk cId="757872853" sldId="343"/>
            <ac:spMk id="12" creationId="{BAC87F6E-526A-49B5-995D-42DB656594C9}"/>
          </ac:spMkLst>
        </pc:spChg>
      </pc:sldChg>
    </pc:docChg>
  </pc:docChgLst>
  <pc:docChgLst>
    <pc:chgData clId="Web-{77BF4FF2-AFDA-D297-FBCF-6FF86165ADCF}"/>
    <pc:docChg chg="modSld">
      <pc:chgData name="" userId="" providerId="" clId="Web-{77BF4FF2-AFDA-D297-FBCF-6FF86165ADCF}" dt="2025-01-28T18:38:37.042" v="14" actId="20577"/>
      <pc:docMkLst>
        <pc:docMk/>
      </pc:docMkLst>
      <pc:sldChg chg="modSp">
        <pc:chgData name="" userId="" providerId="" clId="Web-{77BF4FF2-AFDA-D297-FBCF-6FF86165ADCF}" dt="2025-01-28T18:38:37.042" v="14" actId="20577"/>
        <pc:sldMkLst>
          <pc:docMk/>
          <pc:sldMk cId="1898234948" sldId="256"/>
        </pc:sldMkLst>
        <pc:spChg chg="mod">
          <ac:chgData name="" userId="" providerId="" clId="Web-{77BF4FF2-AFDA-D297-FBCF-6FF86165ADCF}" dt="2025-01-28T18:38:37.042" v="14" actId="20577"/>
          <ac:spMkLst>
            <pc:docMk/>
            <pc:sldMk cId="1898234948" sldId="256"/>
            <ac:spMk id="2" creationId="{2D887EE1-3B6F-714E-888F-FBE26C306ECB}"/>
          </ac:spMkLst>
        </pc:spChg>
      </pc:sldChg>
    </pc:docChg>
  </pc:docChgLst>
  <pc:docChgLst>
    <pc:chgData name="Mosley, Rashida" userId="S::mosley_rashida@sac.edu::02171a7e-92e5-43e9-9ce4-a0f23cc4ee86" providerId="AD" clId="Web-{F2D19ADB-BC14-B4BE-EB7B-FA3C3A9353CE}"/>
    <pc:docChg chg="addSld delSld modSld modSection">
      <pc:chgData name="Mosley, Rashida" userId="S::mosley_rashida@sac.edu::02171a7e-92e5-43e9-9ce4-a0f23cc4ee86" providerId="AD" clId="Web-{F2D19ADB-BC14-B4BE-EB7B-FA3C3A9353CE}" dt="2025-01-29T18:00:51.829" v="86" actId="20577"/>
      <pc:docMkLst>
        <pc:docMk/>
      </pc:docMkLst>
      <pc:sldChg chg="modSp">
        <pc:chgData name="Mosley, Rashida" userId="S::mosley_rashida@sac.edu::02171a7e-92e5-43e9-9ce4-a0f23cc4ee86" providerId="AD" clId="Web-{F2D19ADB-BC14-B4BE-EB7B-FA3C3A9353CE}" dt="2025-01-29T18:00:40.282" v="84" actId="20577"/>
        <pc:sldMkLst>
          <pc:docMk/>
          <pc:sldMk cId="1793432610" sldId="338"/>
        </pc:sldMkLst>
        <pc:spChg chg="mod">
          <ac:chgData name="Mosley, Rashida" userId="S::mosley_rashida@sac.edu::02171a7e-92e5-43e9-9ce4-a0f23cc4ee86" providerId="AD" clId="Web-{F2D19ADB-BC14-B4BE-EB7B-FA3C3A9353CE}" dt="2025-01-29T17:47:51.606" v="8" actId="20577"/>
          <ac:spMkLst>
            <pc:docMk/>
            <pc:sldMk cId="1793432610" sldId="338"/>
            <ac:spMk id="2" creationId="{CA623D16-51BB-4E3B-B242-21027C1B2207}"/>
          </ac:spMkLst>
        </pc:spChg>
      </pc:sldChg>
      <pc:sldChg chg="modSp">
        <pc:chgData name="Mosley, Rashida" userId="S::mosley_rashida@sac.edu::02171a7e-92e5-43e9-9ce4-a0f23cc4ee86" providerId="AD" clId="Web-{F2D19ADB-BC14-B4BE-EB7B-FA3C3A9353CE}" dt="2025-01-29T18:00:51.829" v="86" actId="20577"/>
        <pc:sldMkLst>
          <pc:docMk/>
          <pc:sldMk cId="4039839537" sldId="340"/>
        </pc:sldMkLst>
      </pc:sldChg>
      <pc:sldChg chg="modSp add del">
        <pc:chgData name="Mosley, Rashida" userId="S::mosley_rashida@sac.edu::02171a7e-92e5-43e9-9ce4-a0f23cc4ee86" providerId="AD" clId="Web-{F2D19ADB-BC14-B4BE-EB7B-FA3C3A9353CE}" dt="2025-01-29T17:53:38.318" v="57" actId="20577"/>
        <pc:sldMkLst>
          <pc:docMk/>
          <pc:sldMk cId="2217100832" sldId="341"/>
        </pc:sldMkLst>
      </pc:sldChg>
      <pc:sldChg chg="modSp new">
        <pc:chgData name="Mosley, Rashida" userId="S::mosley_rashida@sac.edu::02171a7e-92e5-43e9-9ce4-a0f23cc4ee86" providerId="AD" clId="Web-{F2D19ADB-BC14-B4BE-EB7B-FA3C3A9353CE}" dt="2025-01-29T18:00:04.859" v="82" actId="20577"/>
        <pc:sldMkLst>
          <pc:docMk/>
          <pc:sldMk cId="757872853" sldId="343"/>
        </pc:sldMkLst>
        <pc:spChg chg="mod">
          <ac:chgData name="Mosley, Rashida" userId="S::mosley_rashida@sac.edu::02171a7e-92e5-43e9-9ce4-a0f23cc4ee86" providerId="AD" clId="Web-{F2D19ADB-BC14-B4BE-EB7B-FA3C3A9353CE}" dt="2025-01-29T17:49:38.405" v="31" actId="20577"/>
          <ac:spMkLst>
            <pc:docMk/>
            <pc:sldMk cId="757872853" sldId="343"/>
            <ac:spMk id="2" creationId="{921A22C0-9291-B0E6-8ED7-376729508EEA}"/>
          </ac:spMkLst>
        </pc:spChg>
      </pc:sldChg>
    </pc:docChg>
  </pc:docChgLst>
  <pc:docChgLst>
    <pc:chgData name="Kapil, Jill" userId="S::kapil_jill@sac.edu::d05e03ae-c93b-4558-9e62-c467981cb716" providerId="AD" clId="Web-{A4CE682E-5348-0A96-9842-AA90840374AA}"/>
    <pc:docChg chg="modSld sldOrd">
      <pc:chgData name="Kapil, Jill" userId="S::kapil_jill@sac.edu::d05e03ae-c93b-4558-9e62-c467981cb716" providerId="AD" clId="Web-{A4CE682E-5348-0A96-9842-AA90840374AA}" dt="2025-01-29T23:17:37.048" v="14" actId="20577"/>
      <pc:docMkLst>
        <pc:docMk/>
      </pc:docMkLst>
      <pc:sldChg chg="modSp ord">
        <pc:chgData name="Kapil, Jill" userId="S::kapil_jill@sac.edu::d05e03ae-c93b-4558-9e62-c467981cb716" providerId="AD" clId="Web-{A4CE682E-5348-0A96-9842-AA90840374AA}" dt="2025-01-29T23:16:47.640" v="4"/>
        <pc:sldMkLst>
          <pc:docMk/>
          <pc:sldMk cId="1793432610" sldId="338"/>
        </pc:sldMkLst>
      </pc:sldChg>
      <pc:sldChg chg="modSp">
        <pc:chgData name="Kapil, Jill" userId="S::kapil_jill@sac.edu::d05e03ae-c93b-4558-9e62-c467981cb716" providerId="AD" clId="Web-{A4CE682E-5348-0A96-9842-AA90840374AA}" dt="2025-01-29T23:16:43.562" v="3" actId="1076"/>
        <pc:sldMkLst>
          <pc:docMk/>
          <pc:sldMk cId="4039839537" sldId="340"/>
        </pc:sldMkLst>
      </pc:sldChg>
      <pc:sldChg chg="modSp">
        <pc:chgData name="Kapil, Jill" userId="S::kapil_jill@sac.edu::d05e03ae-c93b-4558-9e62-c467981cb716" providerId="AD" clId="Web-{A4CE682E-5348-0A96-9842-AA90840374AA}" dt="2025-01-29T23:17:24.297" v="11" actId="20577"/>
        <pc:sldMkLst>
          <pc:docMk/>
          <pc:sldMk cId="2217100832" sldId="341"/>
        </pc:sldMkLst>
      </pc:sldChg>
      <pc:sldChg chg="modSp">
        <pc:chgData name="Kapil, Jill" userId="S::kapil_jill@sac.edu::d05e03ae-c93b-4558-9e62-c467981cb716" providerId="AD" clId="Web-{A4CE682E-5348-0A96-9842-AA90840374AA}" dt="2025-01-29T23:17:37.048" v="14" actId="20577"/>
        <pc:sldMkLst>
          <pc:docMk/>
          <pc:sldMk cId="757872853" sldId="343"/>
        </pc:sldMkLst>
      </pc:sldChg>
    </pc:docChg>
  </pc:docChgLst>
  <pc:docChgLst>
    <pc:chgData name="Kapil, Jill" userId="S::kapil_jill@sac.edu::d05e03ae-c93b-4558-9e62-c467981cb716" providerId="AD" clId="Web-{453F8B6B-8EBF-8592-1460-CE35D9A6E2C7}"/>
    <pc:docChg chg="addSld modSld modSection">
      <pc:chgData name="Kapil, Jill" userId="S::kapil_jill@sac.edu::d05e03ae-c93b-4558-9e62-c467981cb716" providerId="AD" clId="Web-{453F8B6B-8EBF-8592-1460-CE35D9A6E2C7}" dt="2025-02-04T16:38:59.655" v="37" actId="20577"/>
      <pc:docMkLst>
        <pc:docMk/>
      </pc:docMkLst>
      <pc:sldChg chg="modSp">
        <pc:chgData name="Kapil, Jill" userId="S::kapil_jill@sac.edu::d05e03ae-c93b-4558-9e62-c467981cb716" providerId="AD" clId="Web-{453F8B6B-8EBF-8592-1460-CE35D9A6E2C7}" dt="2025-02-04T16:36:04.789" v="8" actId="20577"/>
        <pc:sldMkLst>
          <pc:docMk/>
          <pc:sldMk cId="73163035" sldId="330"/>
        </pc:sldMkLst>
        <pc:spChg chg="mod">
          <ac:chgData name="Kapil, Jill" userId="S::kapil_jill@sac.edu::d05e03ae-c93b-4558-9e62-c467981cb716" providerId="AD" clId="Web-{453F8B6B-8EBF-8592-1460-CE35D9A6E2C7}" dt="2025-02-04T16:36:04.789" v="8" actId="20577"/>
          <ac:spMkLst>
            <pc:docMk/>
            <pc:sldMk cId="73163035" sldId="330"/>
            <ac:spMk id="3" creationId="{24C2E17A-D263-AB4A-AF7E-F8942AF5A0C7}"/>
          </ac:spMkLst>
        </pc:spChg>
      </pc:sldChg>
      <pc:sldChg chg="modSp">
        <pc:chgData name="Kapil, Jill" userId="S::kapil_jill@sac.edu::d05e03ae-c93b-4558-9e62-c467981cb716" providerId="AD" clId="Web-{453F8B6B-8EBF-8592-1460-CE35D9A6E2C7}" dt="2025-02-04T16:38:24.544" v="13" actId="20577"/>
        <pc:sldMkLst>
          <pc:docMk/>
          <pc:sldMk cId="2691544260" sldId="334"/>
        </pc:sldMkLst>
        <pc:spChg chg="mod">
          <ac:chgData name="Kapil, Jill" userId="S::kapil_jill@sac.edu::d05e03ae-c93b-4558-9e62-c467981cb716" providerId="AD" clId="Web-{453F8B6B-8EBF-8592-1460-CE35D9A6E2C7}" dt="2025-02-04T16:38:24.544" v="13" actId="20577"/>
          <ac:spMkLst>
            <pc:docMk/>
            <pc:sldMk cId="2691544260" sldId="334"/>
            <ac:spMk id="3" creationId="{A2673F49-3AD6-97C0-023F-542565816A3C}"/>
          </ac:spMkLst>
        </pc:spChg>
      </pc:sldChg>
      <pc:sldChg chg="modSp new">
        <pc:chgData name="Kapil, Jill" userId="S::kapil_jill@sac.edu::d05e03ae-c93b-4558-9e62-c467981cb716" providerId="AD" clId="Web-{453F8B6B-8EBF-8592-1460-CE35D9A6E2C7}" dt="2025-02-04T16:38:59.655" v="37" actId="20577"/>
        <pc:sldMkLst>
          <pc:docMk/>
          <pc:sldMk cId="2566775832" sldId="345"/>
        </pc:sldMkLst>
        <pc:spChg chg="mod">
          <ac:chgData name="Kapil, Jill" userId="S::kapil_jill@sac.edu::d05e03ae-c93b-4558-9e62-c467981cb716" providerId="AD" clId="Web-{453F8B6B-8EBF-8592-1460-CE35D9A6E2C7}" dt="2025-02-04T16:38:59.655" v="37" actId="20577"/>
          <ac:spMkLst>
            <pc:docMk/>
            <pc:sldMk cId="2566775832" sldId="345"/>
            <ac:spMk id="2" creationId="{1754675E-1744-9EAC-D091-E50167D45B96}"/>
          </ac:spMkLst>
        </pc:spChg>
      </pc:sldChg>
    </pc:docChg>
  </pc:docChgLst>
  <pc:docChgLst>
    <pc:chgData name="Kapil, Jill" userId="S::kapil_jill@sac.edu::d05e03ae-c93b-4558-9e62-c467981cb716" providerId="AD" clId="Web-{EFB8FAB8-CB5F-13A1-FABB-EBAB1F9775E6}"/>
    <pc:docChg chg="modSld">
      <pc:chgData name="Kapil, Jill" userId="S::kapil_jill@sac.edu::d05e03ae-c93b-4558-9e62-c467981cb716" providerId="AD" clId="Web-{EFB8FAB8-CB5F-13A1-FABB-EBAB1F9775E6}" dt="2025-01-28T18:20:07.055" v="1" actId="20577"/>
      <pc:docMkLst>
        <pc:docMk/>
      </pc:docMkLst>
      <pc:sldChg chg="modSp">
        <pc:chgData name="Kapil, Jill" userId="S::kapil_jill@sac.edu::d05e03ae-c93b-4558-9e62-c467981cb716" providerId="AD" clId="Web-{EFB8FAB8-CB5F-13A1-FABB-EBAB1F9775E6}" dt="2025-01-28T18:20:07.055" v="1" actId="20577"/>
        <pc:sldMkLst>
          <pc:docMk/>
          <pc:sldMk cId="1898234948" sldId="256"/>
        </pc:sldMkLst>
        <pc:spChg chg="mod">
          <ac:chgData name="Kapil, Jill" userId="S::kapil_jill@sac.edu::d05e03ae-c93b-4558-9e62-c467981cb716" providerId="AD" clId="Web-{EFB8FAB8-CB5F-13A1-FABB-EBAB1F9775E6}" dt="2025-01-28T18:20:07.055" v="1" actId="20577"/>
          <ac:spMkLst>
            <pc:docMk/>
            <pc:sldMk cId="1898234948" sldId="256"/>
            <ac:spMk id="2" creationId="{2D887EE1-3B6F-714E-888F-FBE26C306ECB}"/>
          </ac:spMkLst>
        </pc:spChg>
      </pc:sldChg>
    </pc:docChg>
  </pc:docChgLst>
  <pc:docChgLst>
    <pc:chgData name="Kapil, Jill" userId="S::kapil_jill@sac.edu::d05e03ae-c93b-4558-9e62-c467981cb716" providerId="AD" clId="Web-{D30524B4-A38B-6E8F-A79D-5844F7BDB7F6}"/>
    <pc:docChg chg="addSld delSld modSld modSection">
      <pc:chgData name="Kapil, Jill" userId="S::kapil_jill@sac.edu::d05e03ae-c93b-4558-9e62-c467981cb716" providerId="AD" clId="Web-{D30524B4-A38B-6E8F-A79D-5844F7BDB7F6}" dt="2025-01-24T00:02:46.055" v="344" actId="1076"/>
      <pc:docMkLst>
        <pc:docMk/>
      </pc:docMkLst>
      <pc:sldChg chg="modSp">
        <pc:chgData name="Kapil, Jill" userId="S::kapil_jill@sac.edu::d05e03ae-c93b-4558-9e62-c467981cb716" providerId="AD" clId="Web-{D30524B4-A38B-6E8F-A79D-5844F7BDB7F6}" dt="2025-01-24T00:02:46.055" v="344" actId="1076"/>
        <pc:sldMkLst>
          <pc:docMk/>
          <pc:sldMk cId="1898234948" sldId="256"/>
        </pc:sldMkLst>
        <pc:spChg chg="mod">
          <ac:chgData name="Kapil, Jill" userId="S::kapil_jill@sac.edu::d05e03ae-c93b-4558-9e62-c467981cb716" providerId="AD" clId="Web-{D30524B4-A38B-6E8F-A79D-5844F7BDB7F6}" dt="2025-01-23T23:47:18.534" v="22" actId="20577"/>
          <ac:spMkLst>
            <pc:docMk/>
            <pc:sldMk cId="1898234948" sldId="256"/>
            <ac:spMk id="2" creationId="{2D887EE1-3B6F-714E-888F-FBE26C306ECB}"/>
          </ac:spMkLst>
        </pc:spChg>
        <pc:spChg chg="mod">
          <ac:chgData name="Kapil, Jill" userId="S::kapil_jill@sac.edu::d05e03ae-c93b-4558-9e62-c467981cb716" providerId="AD" clId="Web-{D30524B4-A38B-6E8F-A79D-5844F7BDB7F6}" dt="2025-01-24T00:02:46.055" v="344" actId="1076"/>
          <ac:spMkLst>
            <pc:docMk/>
            <pc:sldMk cId="1898234948" sldId="256"/>
            <ac:spMk id="3" creationId="{EB861753-0930-F347-BFD8-98A03E2EBF2F}"/>
          </ac:spMkLst>
        </pc:spChg>
      </pc:sldChg>
      <pc:sldChg chg="modSp">
        <pc:chgData name="Kapil, Jill" userId="S::kapil_jill@sac.edu::d05e03ae-c93b-4558-9e62-c467981cb716" providerId="AD" clId="Web-{D30524B4-A38B-6E8F-A79D-5844F7BDB7F6}" dt="2025-01-23T23:48:04.004" v="25" actId="20577"/>
        <pc:sldMkLst>
          <pc:docMk/>
          <pc:sldMk cId="2072683973" sldId="331"/>
        </pc:sldMkLst>
        <pc:spChg chg="mod">
          <ac:chgData name="Kapil, Jill" userId="S::kapil_jill@sac.edu::d05e03ae-c93b-4558-9e62-c467981cb716" providerId="AD" clId="Web-{D30524B4-A38B-6E8F-A79D-5844F7BDB7F6}" dt="2025-01-23T23:48:04.004" v="25" actId="20577"/>
          <ac:spMkLst>
            <pc:docMk/>
            <pc:sldMk cId="2072683973" sldId="331"/>
            <ac:spMk id="2" creationId="{61CC47BA-E256-482B-CF77-1E91B0F55B19}"/>
          </ac:spMkLst>
        </pc:spChg>
      </pc:sldChg>
      <pc:sldChg chg="modSp">
        <pc:chgData name="Kapil, Jill" userId="S::kapil_jill@sac.edu::d05e03ae-c93b-4558-9e62-c467981cb716" providerId="AD" clId="Web-{D30524B4-A38B-6E8F-A79D-5844F7BDB7F6}" dt="2025-01-23T23:51:19.840" v="94" actId="20577"/>
        <pc:sldMkLst>
          <pc:docMk/>
          <pc:sldMk cId="1793432610" sldId="338"/>
        </pc:sldMkLst>
        <pc:spChg chg="mod">
          <ac:chgData name="Kapil, Jill" userId="S::kapil_jill@sac.edu::d05e03ae-c93b-4558-9e62-c467981cb716" providerId="AD" clId="Web-{D30524B4-A38B-6E8F-A79D-5844F7BDB7F6}" dt="2025-01-23T23:49:44.352" v="56" actId="20577"/>
          <ac:spMkLst>
            <pc:docMk/>
            <pc:sldMk cId="1793432610" sldId="338"/>
            <ac:spMk id="2" creationId="{CA623D16-51BB-4E3B-B242-21027C1B2207}"/>
          </ac:spMkLst>
        </pc:spChg>
      </pc:sldChg>
      <pc:sldChg chg="modSp add replId">
        <pc:chgData name="Kapil, Jill" userId="S::kapil_jill@sac.edu::d05e03ae-c93b-4558-9e62-c467981cb716" providerId="AD" clId="Web-{D30524B4-A38B-6E8F-A79D-5844F7BDB7F6}" dt="2025-01-23T23:54:32.863" v="193" actId="20577"/>
        <pc:sldMkLst>
          <pc:docMk/>
          <pc:sldMk cId="4039839537" sldId="340"/>
        </pc:sldMkLst>
        <pc:spChg chg="mod">
          <ac:chgData name="Kapil, Jill" userId="S::kapil_jill@sac.edu::d05e03ae-c93b-4558-9e62-c467981cb716" providerId="AD" clId="Web-{D30524B4-A38B-6E8F-A79D-5844F7BDB7F6}" dt="2025-01-23T23:54:32.863" v="193" actId="20577"/>
          <ac:spMkLst>
            <pc:docMk/>
            <pc:sldMk cId="4039839537" sldId="340"/>
            <ac:spMk id="2" creationId="{CA623D16-51BB-4E3B-B242-21027C1B2207}"/>
          </ac:spMkLst>
        </pc:spChg>
      </pc:sldChg>
      <pc:sldChg chg="modSp add replId">
        <pc:chgData name="Kapil, Jill" userId="S::kapil_jill@sac.edu::d05e03ae-c93b-4558-9e62-c467981cb716" providerId="AD" clId="Web-{D30524B4-A38B-6E8F-A79D-5844F7BDB7F6}" dt="2025-01-23T23:59:49.563" v="321" actId="20577"/>
        <pc:sldMkLst>
          <pc:docMk/>
          <pc:sldMk cId="2217100832" sldId="341"/>
        </pc:sldMkLst>
        <pc:spChg chg="mod">
          <ac:chgData name="Kapil, Jill" userId="S::kapil_jill@sac.edu::d05e03ae-c93b-4558-9e62-c467981cb716" providerId="AD" clId="Web-{D30524B4-A38B-6E8F-A79D-5844F7BDB7F6}" dt="2025-01-23T23:56:41.353" v="202" actId="20577"/>
          <ac:spMkLst>
            <pc:docMk/>
            <pc:sldMk cId="2217100832" sldId="341"/>
            <ac:spMk id="2" creationId="{CA623D16-51BB-4E3B-B242-21027C1B2207}"/>
          </ac:spMkLst>
        </pc:spChg>
      </pc:sldChg>
    </pc:docChg>
  </pc:docChgLst>
  <pc:docChgLst>
    <pc:chgData clId="Web-{EFB8FAB8-CB5F-13A1-FABB-EBAB1F9775E6}"/>
    <pc:docChg chg="modSld">
      <pc:chgData name="" userId="" providerId="" clId="Web-{EFB8FAB8-CB5F-13A1-FABB-EBAB1F9775E6}" dt="2025-01-28T18:20:04.008" v="5" actId="20577"/>
      <pc:docMkLst>
        <pc:docMk/>
      </pc:docMkLst>
      <pc:sldChg chg="modSp">
        <pc:chgData name="" userId="" providerId="" clId="Web-{EFB8FAB8-CB5F-13A1-FABB-EBAB1F9775E6}" dt="2025-01-28T18:20:04.008" v="5" actId="20577"/>
        <pc:sldMkLst>
          <pc:docMk/>
          <pc:sldMk cId="1898234948" sldId="256"/>
        </pc:sldMkLst>
        <pc:spChg chg="mod">
          <ac:chgData name="" userId="" providerId="" clId="Web-{EFB8FAB8-CB5F-13A1-FABB-EBAB1F9775E6}" dt="2025-01-28T18:20:04.008" v="5" actId="20577"/>
          <ac:spMkLst>
            <pc:docMk/>
            <pc:sldMk cId="1898234948" sldId="256"/>
            <ac:spMk id="2" creationId="{2D887EE1-3B6F-714E-888F-FBE26C306ECB}"/>
          </ac:spMkLst>
        </pc:spChg>
      </pc:sldChg>
    </pc:docChg>
  </pc:docChgLst>
  <pc:docChgLst>
    <pc:chgData name="Kapil, Jill" userId="d05e03ae-c93b-4558-9e62-c467981cb716" providerId="ADAL" clId="{385BB3CF-7020-410F-A024-BA47D4B227D4}"/>
    <pc:docChg chg="undo custSel modSld">
      <pc:chgData name="Kapil, Jill" userId="d05e03ae-c93b-4558-9e62-c467981cb716" providerId="ADAL" clId="{385BB3CF-7020-410F-A024-BA47D4B227D4}" dt="2025-02-04T23:15:52.427" v="26" actId="20577"/>
      <pc:docMkLst>
        <pc:docMk/>
      </pc:docMkLst>
      <pc:sldChg chg="modSp">
        <pc:chgData name="Kapil, Jill" userId="d05e03ae-c93b-4558-9e62-c467981cb716" providerId="ADAL" clId="{385BB3CF-7020-410F-A024-BA47D4B227D4}" dt="2025-02-04T23:15:52.427" v="26" actId="20577"/>
        <pc:sldMkLst>
          <pc:docMk/>
          <pc:sldMk cId="73163035" sldId="330"/>
        </pc:sldMkLst>
        <pc:spChg chg="mod">
          <ac:chgData name="Kapil, Jill" userId="d05e03ae-c93b-4558-9e62-c467981cb716" providerId="ADAL" clId="{385BB3CF-7020-410F-A024-BA47D4B227D4}" dt="2025-02-04T23:15:52.427" v="26" actId="20577"/>
          <ac:spMkLst>
            <pc:docMk/>
            <pc:sldMk cId="73163035" sldId="330"/>
            <ac:spMk id="3" creationId="{24C2E17A-D263-AB4A-AF7E-F8942AF5A0C7}"/>
          </ac:spMkLst>
        </pc:spChg>
        <pc:picChg chg="mod">
          <ac:chgData name="Kapil, Jill" userId="d05e03ae-c93b-4558-9e62-c467981cb716" providerId="ADAL" clId="{385BB3CF-7020-410F-A024-BA47D4B227D4}" dt="2025-02-04T23:15:24.042" v="15" actId="1076"/>
          <ac:picMkLst>
            <pc:docMk/>
            <pc:sldMk cId="73163035" sldId="330"/>
            <ac:picMk id="7" creationId="{3EED3210-2D75-415D-9907-E8FA6E3EFF4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3B7AF-5CC2-4947-936F-4D33F244CD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210EC7E-B0B4-4CB5-B45C-05636AA65E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Intake</a:t>
          </a:r>
        </a:p>
      </dgm:t>
    </dgm:pt>
    <dgm:pt modelId="{C457BEE8-67FC-4B20-ACA6-4EC0CBBAEF2A}" type="parTrans" cxnId="{99E0275E-A06A-49B2-99E8-0953BA062D73}">
      <dgm:prSet/>
      <dgm:spPr/>
      <dgm:t>
        <a:bodyPr/>
        <a:lstStyle/>
        <a:p>
          <a:endParaRPr lang="en-US"/>
        </a:p>
      </dgm:t>
    </dgm:pt>
    <dgm:pt modelId="{E1D836E7-417C-43BE-A18D-A507B7971CC6}" type="sibTrans" cxnId="{99E0275E-A06A-49B2-99E8-0953BA062D73}">
      <dgm:prSet/>
      <dgm:spPr/>
      <dgm:t>
        <a:bodyPr/>
        <a:lstStyle/>
        <a:p>
          <a:endParaRPr lang="en-US"/>
        </a:p>
      </dgm:t>
    </dgm:pt>
    <dgm:pt modelId="{8A729A25-2D22-481A-BA76-9E492BEC2C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Ongoing counseling</a:t>
          </a:r>
        </a:p>
      </dgm:t>
    </dgm:pt>
    <dgm:pt modelId="{ADB66010-A343-4719-A815-FF38EF23ED21}" type="parTrans" cxnId="{28099162-FA05-4363-9674-375C29BE3E7D}">
      <dgm:prSet/>
      <dgm:spPr/>
      <dgm:t>
        <a:bodyPr/>
        <a:lstStyle/>
        <a:p>
          <a:endParaRPr lang="en-US"/>
        </a:p>
      </dgm:t>
    </dgm:pt>
    <dgm:pt modelId="{A86BCF39-3A7E-472D-95EB-E7ECD50CC2E1}" type="sibTrans" cxnId="{28099162-FA05-4363-9674-375C29BE3E7D}">
      <dgm:prSet/>
      <dgm:spPr/>
      <dgm:t>
        <a:bodyPr/>
        <a:lstStyle/>
        <a:p>
          <a:endParaRPr lang="en-US"/>
        </a:p>
      </dgm:t>
    </dgm:pt>
    <dgm:pt modelId="{D5EB20C6-4382-40E7-851B-DD9A075CA7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Urgent Crisis</a:t>
          </a:r>
        </a:p>
      </dgm:t>
    </dgm:pt>
    <dgm:pt modelId="{AA1F3D68-7608-42F9-8294-CE47D32102EA}" type="parTrans" cxnId="{E404BCA4-BD47-4D55-8BDA-5AF78D5FEFA9}">
      <dgm:prSet/>
      <dgm:spPr/>
      <dgm:t>
        <a:bodyPr/>
        <a:lstStyle/>
        <a:p>
          <a:endParaRPr lang="en-US"/>
        </a:p>
      </dgm:t>
    </dgm:pt>
    <dgm:pt modelId="{7A66ACAC-E9D7-4180-A220-F4283275A0A0}" type="sibTrans" cxnId="{E404BCA4-BD47-4D55-8BDA-5AF78D5FEFA9}">
      <dgm:prSet/>
      <dgm:spPr/>
      <dgm:t>
        <a:bodyPr/>
        <a:lstStyle/>
        <a:p>
          <a:endParaRPr lang="en-US"/>
        </a:p>
      </dgm:t>
    </dgm:pt>
    <dgm:pt modelId="{0A5C19DA-8A32-493F-BD47-6A98CC356C3E}" type="pres">
      <dgm:prSet presAssocID="{41C3B7AF-5CC2-4947-936F-4D33F244CD68}" presName="root" presStyleCnt="0">
        <dgm:presLayoutVars>
          <dgm:dir/>
          <dgm:resizeHandles val="exact"/>
        </dgm:presLayoutVars>
      </dgm:prSet>
      <dgm:spPr/>
    </dgm:pt>
    <dgm:pt modelId="{39F6FA5E-189E-4503-BE1C-5D4F39AF7E5B}" type="pres">
      <dgm:prSet presAssocID="{6210EC7E-B0B4-4CB5-B45C-05636AA65EA2}" presName="compNode" presStyleCnt="0"/>
      <dgm:spPr/>
    </dgm:pt>
    <dgm:pt modelId="{55905A11-1829-4127-9E56-2AD66BB338A4}" type="pres">
      <dgm:prSet presAssocID="{6210EC7E-B0B4-4CB5-B45C-05636AA65EA2}" presName="bgRect" presStyleLbl="bgShp" presStyleIdx="0" presStyleCnt="3"/>
      <dgm:spPr/>
    </dgm:pt>
    <dgm:pt modelId="{E2AB06DF-1386-45A2-8170-C3F7780F32FA}" type="pres">
      <dgm:prSet presAssocID="{6210EC7E-B0B4-4CB5-B45C-05636AA65E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43E13F2-4589-4A3B-952D-36FDD69D9DCA}" type="pres">
      <dgm:prSet presAssocID="{6210EC7E-B0B4-4CB5-B45C-05636AA65EA2}" presName="spaceRect" presStyleCnt="0"/>
      <dgm:spPr/>
    </dgm:pt>
    <dgm:pt modelId="{4D007D13-0550-4604-9BE5-995BC9B9B5B0}" type="pres">
      <dgm:prSet presAssocID="{6210EC7E-B0B4-4CB5-B45C-05636AA65EA2}" presName="parTx" presStyleLbl="revTx" presStyleIdx="0" presStyleCnt="3">
        <dgm:presLayoutVars>
          <dgm:chMax val="0"/>
          <dgm:chPref val="0"/>
        </dgm:presLayoutVars>
      </dgm:prSet>
      <dgm:spPr/>
    </dgm:pt>
    <dgm:pt modelId="{46811A3E-F22B-4B75-93D8-AEE46EB0EA20}" type="pres">
      <dgm:prSet presAssocID="{E1D836E7-417C-43BE-A18D-A507B7971CC6}" presName="sibTrans" presStyleCnt="0"/>
      <dgm:spPr/>
    </dgm:pt>
    <dgm:pt modelId="{7ACCA786-470D-4BF5-8A09-0221D64C7BEC}" type="pres">
      <dgm:prSet presAssocID="{8A729A25-2D22-481A-BA76-9E492BEC2C65}" presName="compNode" presStyleCnt="0"/>
      <dgm:spPr/>
    </dgm:pt>
    <dgm:pt modelId="{9A719997-007D-406B-A24A-5F45D26A7C68}" type="pres">
      <dgm:prSet presAssocID="{8A729A25-2D22-481A-BA76-9E492BEC2C65}" presName="bgRect" presStyleLbl="bgShp" presStyleIdx="1" presStyleCnt="3"/>
      <dgm:spPr/>
    </dgm:pt>
    <dgm:pt modelId="{1F942429-A1D0-4288-AB2E-668C042898E8}" type="pres">
      <dgm:prSet presAssocID="{8A729A25-2D22-481A-BA76-9E492BEC2C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1F5A98-D6EE-4714-A535-B98BCE014B9B}" type="pres">
      <dgm:prSet presAssocID="{8A729A25-2D22-481A-BA76-9E492BEC2C65}" presName="spaceRect" presStyleCnt="0"/>
      <dgm:spPr/>
    </dgm:pt>
    <dgm:pt modelId="{969C599A-DC82-49C9-974B-64A68AC4096B}" type="pres">
      <dgm:prSet presAssocID="{8A729A25-2D22-481A-BA76-9E492BEC2C65}" presName="parTx" presStyleLbl="revTx" presStyleIdx="1" presStyleCnt="3">
        <dgm:presLayoutVars>
          <dgm:chMax val="0"/>
          <dgm:chPref val="0"/>
        </dgm:presLayoutVars>
      </dgm:prSet>
      <dgm:spPr/>
    </dgm:pt>
    <dgm:pt modelId="{E0E5B5F0-7F7B-4D80-B34E-8976F14A7149}" type="pres">
      <dgm:prSet presAssocID="{A86BCF39-3A7E-472D-95EB-E7ECD50CC2E1}" presName="sibTrans" presStyleCnt="0"/>
      <dgm:spPr/>
    </dgm:pt>
    <dgm:pt modelId="{A6F84842-CE0B-47C1-BC54-F1DBE4E45E88}" type="pres">
      <dgm:prSet presAssocID="{D5EB20C6-4382-40E7-851B-DD9A075CA7BB}" presName="compNode" presStyleCnt="0"/>
      <dgm:spPr/>
    </dgm:pt>
    <dgm:pt modelId="{6548780A-F654-48AB-A0BF-50FAD297D16C}" type="pres">
      <dgm:prSet presAssocID="{D5EB20C6-4382-40E7-851B-DD9A075CA7BB}" presName="bgRect" presStyleLbl="bgShp" presStyleIdx="2" presStyleCnt="3"/>
      <dgm:spPr/>
    </dgm:pt>
    <dgm:pt modelId="{E6D728D0-914D-4905-A65B-C0207FD9CEF0}" type="pres">
      <dgm:prSet presAssocID="{D5EB20C6-4382-40E7-851B-DD9A075CA7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A936C56-B75F-4F39-A1B9-C1FDF3007B26}" type="pres">
      <dgm:prSet presAssocID="{D5EB20C6-4382-40E7-851B-DD9A075CA7BB}" presName="spaceRect" presStyleCnt="0"/>
      <dgm:spPr/>
    </dgm:pt>
    <dgm:pt modelId="{BA756806-89E3-490A-89A8-45AF08D6B66B}" type="pres">
      <dgm:prSet presAssocID="{D5EB20C6-4382-40E7-851B-DD9A075CA7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F8F732-D30D-48C7-B016-04FDCA390383}" type="presOf" srcId="{41C3B7AF-5CC2-4947-936F-4D33F244CD68}" destId="{0A5C19DA-8A32-493F-BD47-6A98CC356C3E}" srcOrd="0" destOrd="0" presId="urn:microsoft.com/office/officeart/2018/2/layout/IconVerticalSolidList"/>
    <dgm:cxn modelId="{99E0275E-A06A-49B2-99E8-0953BA062D73}" srcId="{41C3B7AF-5CC2-4947-936F-4D33F244CD68}" destId="{6210EC7E-B0B4-4CB5-B45C-05636AA65EA2}" srcOrd="0" destOrd="0" parTransId="{C457BEE8-67FC-4B20-ACA6-4EC0CBBAEF2A}" sibTransId="{E1D836E7-417C-43BE-A18D-A507B7971CC6}"/>
    <dgm:cxn modelId="{28099162-FA05-4363-9674-375C29BE3E7D}" srcId="{41C3B7AF-5CC2-4947-936F-4D33F244CD68}" destId="{8A729A25-2D22-481A-BA76-9E492BEC2C65}" srcOrd="1" destOrd="0" parTransId="{ADB66010-A343-4719-A815-FF38EF23ED21}" sibTransId="{A86BCF39-3A7E-472D-95EB-E7ECD50CC2E1}"/>
    <dgm:cxn modelId="{3FFF3C81-D92E-4B3F-A908-D11F57C78FDB}" type="presOf" srcId="{D5EB20C6-4382-40E7-851B-DD9A075CA7BB}" destId="{BA756806-89E3-490A-89A8-45AF08D6B66B}" srcOrd="0" destOrd="0" presId="urn:microsoft.com/office/officeart/2018/2/layout/IconVerticalSolidList"/>
    <dgm:cxn modelId="{54738589-CE45-48BA-A32F-8FF824113018}" type="presOf" srcId="{8A729A25-2D22-481A-BA76-9E492BEC2C65}" destId="{969C599A-DC82-49C9-974B-64A68AC4096B}" srcOrd="0" destOrd="0" presId="urn:microsoft.com/office/officeart/2018/2/layout/IconVerticalSolidList"/>
    <dgm:cxn modelId="{E404BCA4-BD47-4D55-8BDA-5AF78D5FEFA9}" srcId="{41C3B7AF-5CC2-4947-936F-4D33F244CD68}" destId="{D5EB20C6-4382-40E7-851B-DD9A075CA7BB}" srcOrd="2" destOrd="0" parTransId="{AA1F3D68-7608-42F9-8294-CE47D32102EA}" sibTransId="{7A66ACAC-E9D7-4180-A220-F4283275A0A0}"/>
    <dgm:cxn modelId="{DC98DFB2-631B-4BA8-B9D4-47724DD015E6}" type="presOf" srcId="{6210EC7E-B0B4-4CB5-B45C-05636AA65EA2}" destId="{4D007D13-0550-4604-9BE5-995BC9B9B5B0}" srcOrd="0" destOrd="0" presId="urn:microsoft.com/office/officeart/2018/2/layout/IconVerticalSolidList"/>
    <dgm:cxn modelId="{270DA411-D7AB-40B5-B118-3E02ED1A3E8D}" type="presParOf" srcId="{0A5C19DA-8A32-493F-BD47-6A98CC356C3E}" destId="{39F6FA5E-189E-4503-BE1C-5D4F39AF7E5B}" srcOrd="0" destOrd="0" presId="urn:microsoft.com/office/officeart/2018/2/layout/IconVerticalSolidList"/>
    <dgm:cxn modelId="{EB428380-B74C-4475-AC72-ADC63F20EF17}" type="presParOf" srcId="{39F6FA5E-189E-4503-BE1C-5D4F39AF7E5B}" destId="{55905A11-1829-4127-9E56-2AD66BB338A4}" srcOrd="0" destOrd="0" presId="urn:microsoft.com/office/officeart/2018/2/layout/IconVerticalSolidList"/>
    <dgm:cxn modelId="{23130123-BB07-442C-9797-7CD67CBD5D14}" type="presParOf" srcId="{39F6FA5E-189E-4503-BE1C-5D4F39AF7E5B}" destId="{E2AB06DF-1386-45A2-8170-C3F7780F32FA}" srcOrd="1" destOrd="0" presId="urn:microsoft.com/office/officeart/2018/2/layout/IconVerticalSolidList"/>
    <dgm:cxn modelId="{6C45D2D5-05A0-4AAA-B10E-FE9F7708EE62}" type="presParOf" srcId="{39F6FA5E-189E-4503-BE1C-5D4F39AF7E5B}" destId="{043E13F2-4589-4A3B-952D-36FDD69D9DCA}" srcOrd="2" destOrd="0" presId="urn:microsoft.com/office/officeart/2018/2/layout/IconVerticalSolidList"/>
    <dgm:cxn modelId="{9B67DF82-E306-4013-870A-D4999A0CB4CB}" type="presParOf" srcId="{39F6FA5E-189E-4503-BE1C-5D4F39AF7E5B}" destId="{4D007D13-0550-4604-9BE5-995BC9B9B5B0}" srcOrd="3" destOrd="0" presId="urn:microsoft.com/office/officeart/2018/2/layout/IconVerticalSolidList"/>
    <dgm:cxn modelId="{092A9516-4F94-46D3-B18E-876410E9FE14}" type="presParOf" srcId="{0A5C19DA-8A32-493F-BD47-6A98CC356C3E}" destId="{46811A3E-F22B-4B75-93D8-AEE46EB0EA20}" srcOrd="1" destOrd="0" presId="urn:microsoft.com/office/officeart/2018/2/layout/IconVerticalSolidList"/>
    <dgm:cxn modelId="{B6682FF9-201A-4ED5-98F2-FF95A8F29B68}" type="presParOf" srcId="{0A5C19DA-8A32-493F-BD47-6A98CC356C3E}" destId="{7ACCA786-470D-4BF5-8A09-0221D64C7BEC}" srcOrd="2" destOrd="0" presId="urn:microsoft.com/office/officeart/2018/2/layout/IconVerticalSolidList"/>
    <dgm:cxn modelId="{148F5A3F-3294-4C98-A1DB-0410C52E7CD8}" type="presParOf" srcId="{7ACCA786-470D-4BF5-8A09-0221D64C7BEC}" destId="{9A719997-007D-406B-A24A-5F45D26A7C68}" srcOrd="0" destOrd="0" presId="urn:microsoft.com/office/officeart/2018/2/layout/IconVerticalSolidList"/>
    <dgm:cxn modelId="{43512138-672A-44B8-9F7C-113849E993EF}" type="presParOf" srcId="{7ACCA786-470D-4BF5-8A09-0221D64C7BEC}" destId="{1F942429-A1D0-4288-AB2E-668C042898E8}" srcOrd="1" destOrd="0" presId="urn:microsoft.com/office/officeart/2018/2/layout/IconVerticalSolidList"/>
    <dgm:cxn modelId="{7853436B-C174-468E-9F07-535A3B956408}" type="presParOf" srcId="{7ACCA786-470D-4BF5-8A09-0221D64C7BEC}" destId="{5D1F5A98-D6EE-4714-A535-B98BCE014B9B}" srcOrd="2" destOrd="0" presId="urn:microsoft.com/office/officeart/2018/2/layout/IconVerticalSolidList"/>
    <dgm:cxn modelId="{BC6E2D16-57DC-4AC0-BCE4-2D5D340CC63C}" type="presParOf" srcId="{7ACCA786-470D-4BF5-8A09-0221D64C7BEC}" destId="{969C599A-DC82-49C9-974B-64A68AC4096B}" srcOrd="3" destOrd="0" presId="urn:microsoft.com/office/officeart/2018/2/layout/IconVerticalSolidList"/>
    <dgm:cxn modelId="{36DE2581-FAC8-4ED1-88D6-EF44B9C5EE12}" type="presParOf" srcId="{0A5C19DA-8A32-493F-BD47-6A98CC356C3E}" destId="{E0E5B5F0-7F7B-4D80-B34E-8976F14A7149}" srcOrd="3" destOrd="0" presId="urn:microsoft.com/office/officeart/2018/2/layout/IconVerticalSolidList"/>
    <dgm:cxn modelId="{E84E6978-A1D8-481E-95BB-B869BF822869}" type="presParOf" srcId="{0A5C19DA-8A32-493F-BD47-6A98CC356C3E}" destId="{A6F84842-CE0B-47C1-BC54-F1DBE4E45E88}" srcOrd="4" destOrd="0" presId="urn:microsoft.com/office/officeart/2018/2/layout/IconVerticalSolidList"/>
    <dgm:cxn modelId="{A145A1A9-8F25-45ED-8A19-84E659B7AD32}" type="presParOf" srcId="{A6F84842-CE0B-47C1-BC54-F1DBE4E45E88}" destId="{6548780A-F654-48AB-A0BF-50FAD297D16C}" srcOrd="0" destOrd="0" presId="urn:microsoft.com/office/officeart/2018/2/layout/IconVerticalSolidList"/>
    <dgm:cxn modelId="{8D79F9E3-9462-4BB1-A49B-B0588B076E51}" type="presParOf" srcId="{A6F84842-CE0B-47C1-BC54-F1DBE4E45E88}" destId="{E6D728D0-914D-4905-A65B-C0207FD9CEF0}" srcOrd="1" destOrd="0" presId="urn:microsoft.com/office/officeart/2018/2/layout/IconVerticalSolidList"/>
    <dgm:cxn modelId="{4A2293A1-B313-4CA7-B3DE-4DDC9F81D3F1}" type="presParOf" srcId="{A6F84842-CE0B-47C1-BC54-F1DBE4E45E88}" destId="{9A936C56-B75F-4F39-A1B9-C1FDF3007B26}" srcOrd="2" destOrd="0" presId="urn:microsoft.com/office/officeart/2018/2/layout/IconVerticalSolidList"/>
    <dgm:cxn modelId="{5C8801F6-9800-4316-B807-35DCCC4A653A}" type="presParOf" srcId="{A6F84842-CE0B-47C1-BC54-F1DBE4E45E88}" destId="{BA756806-89E3-490A-89A8-45AF08D6B6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64D55-93C2-4B47-87F6-7F57D60ACA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E1DAE5-73C0-45E1-B568-AC2C05FBBEBF}">
      <dgm:prSet/>
      <dgm:spPr/>
      <dgm:t>
        <a:bodyPr/>
        <a:lstStyle/>
        <a:p>
          <a:r>
            <a:rPr lang="en-US" b="1"/>
            <a:t>Active Listening &amp; Empathy:</a:t>
          </a:r>
          <a:endParaRPr lang="en-US"/>
        </a:p>
      </dgm:t>
    </dgm:pt>
    <dgm:pt modelId="{C3476E37-F569-42A0-A115-1EE2F54D98E8}" type="parTrans" cxnId="{3E101883-56FC-4DE2-B641-7A52A6F4A84D}">
      <dgm:prSet/>
      <dgm:spPr/>
      <dgm:t>
        <a:bodyPr/>
        <a:lstStyle/>
        <a:p>
          <a:endParaRPr lang="en-US"/>
        </a:p>
      </dgm:t>
    </dgm:pt>
    <dgm:pt modelId="{CD7B29BB-0777-44D3-A6C2-5FEF2F84E6CC}" type="sibTrans" cxnId="{3E101883-56FC-4DE2-B641-7A52A6F4A84D}">
      <dgm:prSet/>
      <dgm:spPr/>
      <dgm:t>
        <a:bodyPr/>
        <a:lstStyle/>
        <a:p>
          <a:endParaRPr lang="en-US"/>
        </a:p>
      </dgm:t>
    </dgm:pt>
    <dgm:pt modelId="{7BCDD275-AAD2-46B6-8D4B-D6677D3AA244}">
      <dgm:prSet/>
      <dgm:spPr/>
      <dgm:t>
        <a:bodyPr/>
        <a:lstStyle/>
        <a:p>
          <a:r>
            <a:rPr lang="en-US"/>
            <a:t>Be available to listen without judgment. </a:t>
          </a:r>
        </a:p>
      </dgm:t>
    </dgm:pt>
    <dgm:pt modelId="{E1DFC4E9-1E4B-4C18-AA95-8391BA7E872F}" type="parTrans" cxnId="{2676E6CB-7D12-4622-8DE2-0EFC013DD716}">
      <dgm:prSet/>
      <dgm:spPr/>
      <dgm:t>
        <a:bodyPr/>
        <a:lstStyle/>
        <a:p>
          <a:endParaRPr lang="en-US"/>
        </a:p>
      </dgm:t>
    </dgm:pt>
    <dgm:pt modelId="{7DBACA41-4DCB-4E88-BE43-16E8E6D904B0}" type="sibTrans" cxnId="{2676E6CB-7D12-4622-8DE2-0EFC013DD716}">
      <dgm:prSet/>
      <dgm:spPr/>
      <dgm:t>
        <a:bodyPr/>
        <a:lstStyle/>
        <a:p>
          <a:endParaRPr lang="en-US"/>
        </a:p>
      </dgm:t>
    </dgm:pt>
    <dgm:pt modelId="{FB678214-2AFD-48E2-9572-5E3482D09E90}">
      <dgm:prSet/>
      <dgm:spPr/>
      <dgm:t>
        <a:bodyPr/>
        <a:lstStyle/>
        <a:p>
          <a:r>
            <a:rPr lang="en-US"/>
            <a:t>Avoid jumping to conclusions or offering solutions immediately unless the student asks.</a:t>
          </a:r>
          <a:br>
            <a:rPr lang="en-US"/>
          </a:br>
          <a:br>
            <a:rPr lang="en-US"/>
          </a:br>
          <a:endParaRPr lang="en-US"/>
        </a:p>
      </dgm:t>
    </dgm:pt>
    <dgm:pt modelId="{7E0A8670-ADC8-4660-88CD-BA5086F8F9AC}" type="parTrans" cxnId="{552D268A-811C-4A91-83BD-EA08DFF23644}">
      <dgm:prSet/>
      <dgm:spPr/>
      <dgm:t>
        <a:bodyPr/>
        <a:lstStyle/>
        <a:p>
          <a:endParaRPr lang="en-US"/>
        </a:p>
      </dgm:t>
    </dgm:pt>
    <dgm:pt modelId="{B2846BF3-4775-4F9F-A345-7D1F964E6138}" type="sibTrans" cxnId="{552D268A-811C-4A91-83BD-EA08DFF23644}">
      <dgm:prSet/>
      <dgm:spPr/>
      <dgm:t>
        <a:bodyPr/>
        <a:lstStyle/>
        <a:p>
          <a:endParaRPr lang="en-US"/>
        </a:p>
      </dgm:t>
    </dgm:pt>
    <dgm:pt modelId="{2BB53156-FFB8-4F05-8C54-DA0E74C17DF2}">
      <dgm:prSet/>
      <dgm:spPr/>
      <dgm:t>
        <a:bodyPr/>
        <a:lstStyle/>
        <a:p>
          <a:r>
            <a:rPr lang="en-US" b="1"/>
            <a:t>Normalizing Mental Health Struggles:</a:t>
          </a:r>
          <a:endParaRPr lang="en-US"/>
        </a:p>
      </dgm:t>
    </dgm:pt>
    <dgm:pt modelId="{228BCD26-9651-44B0-AF7C-7023541E6FC6}" type="parTrans" cxnId="{D8999346-6D1B-4D77-BB75-BC242893B1E3}">
      <dgm:prSet/>
      <dgm:spPr/>
      <dgm:t>
        <a:bodyPr/>
        <a:lstStyle/>
        <a:p>
          <a:endParaRPr lang="en-US"/>
        </a:p>
      </dgm:t>
    </dgm:pt>
    <dgm:pt modelId="{3ACAEC28-F4C9-47CA-A8C1-A00F1D99AB46}" type="sibTrans" cxnId="{D8999346-6D1B-4D77-BB75-BC242893B1E3}">
      <dgm:prSet/>
      <dgm:spPr/>
      <dgm:t>
        <a:bodyPr/>
        <a:lstStyle/>
        <a:p>
          <a:endParaRPr lang="en-US"/>
        </a:p>
      </dgm:t>
    </dgm:pt>
    <dgm:pt modelId="{C52DB3C9-5470-4933-A5A8-3CB6B85BA886}">
      <dgm:prSet/>
      <dgm:spPr/>
      <dgm:t>
        <a:bodyPr/>
        <a:lstStyle/>
        <a:p>
          <a:r>
            <a:rPr lang="en-US"/>
            <a:t>Normalize the conversation around mental health. </a:t>
          </a:r>
        </a:p>
      </dgm:t>
    </dgm:pt>
    <dgm:pt modelId="{B2B4D11C-01DE-43E2-A647-3987B347C167}" type="parTrans" cxnId="{03D408E9-EAA3-4D09-9409-AF60118D4766}">
      <dgm:prSet/>
      <dgm:spPr/>
      <dgm:t>
        <a:bodyPr/>
        <a:lstStyle/>
        <a:p>
          <a:endParaRPr lang="en-US"/>
        </a:p>
      </dgm:t>
    </dgm:pt>
    <dgm:pt modelId="{B18DCA3B-1753-4537-8727-F10590E92BA9}" type="sibTrans" cxnId="{03D408E9-EAA3-4D09-9409-AF60118D4766}">
      <dgm:prSet/>
      <dgm:spPr/>
      <dgm:t>
        <a:bodyPr/>
        <a:lstStyle/>
        <a:p>
          <a:endParaRPr lang="en-US"/>
        </a:p>
      </dgm:t>
    </dgm:pt>
    <dgm:pt modelId="{0C35AA29-EAFC-410B-97D3-3050F86392BC}">
      <dgm:prSet/>
      <dgm:spPr/>
      <dgm:t>
        <a:bodyPr/>
        <a:lstStyle/>
        <a:p>
          <a:r>
            <a:rPr lang="en-US"/>
            <a:t>Let students know that it's okay to struggle emotionally, and it doesn’t reflect their overall abilities or potential.</a:t>
          </a:r>
        </a:p>
      </dgm:t>
    </dgm:pt>
    <dgm:pt modelId="{A659BDCB-8DD6-43D3-AC9C-9B5879AFB3B2}" type="parTrans" cxnId="{6005A965-94C1-40F0-ACB4-706D406AD9FC}">
      <dgm:prSet/>
      <dgm:spPr/>
      <dgm:t>
        <a:bodyPr/>
        <a:lstStyle/>
        <a:p>
          <a:endParaRPr lang="en-US"/>
        </a:p>
      </dgm:t>
    </dgm:pt>
    <dgm:pt modelId="{C4CCC4F1-3540-4553-83A7-62AC010FCE61}" type="sibTrans" cxnId="{6005A965-94C1-40F0-ACB4-706D406AD9FC}">
      <dgm:prSet/>
      <dgm:spPr/>
      <dgm:t>
        <a:bodyPr/>
        <a:lstStyle/>
        <a:p>
          <a:endParaRPr lang="en-US"/>
        </a:p>
      </dgm:t>
    </dgm:pt>
    <dgm:pt modelId="{CABB6EE4-A7DD-42B5-8C13-398FB69C7239}" type="pres">
      <dgm:prSet presAssocID="{68364D55-93C2-4B47-87F6-7F57D60ACAFA}" presName="linear" presStyleCnt="0">
        <dgm:presLayoutVars>
          <dgm:animLvl val="lvl"/>
          <dgm:resizeHandles val="exact"/>
        </dgm:presLayoutVars>
      </dgm:prSet>
      <dgm:spPr/>
    </dgm:pt>
    <dgm:pt modelId="{56C83249-5DAC-4B80-BA9C-155F2CBCCA8D}" type="pres">
      <dgm:prSet presAssocID="{5EE1DAE5-73C0-45E1-B568-AC2C05FBBE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884D62-8220-475D-BE4C-E5ED840BD891}" type="pres">
      <dgm:prSet presAssocID="{5EE1DAE5-73C0-45E1-B568-AC2C05FBBEBF}" presName="childText" presStyleLbl="revTx" presStyleIdx="0" presStyleCnt="2">
        <dgm:presLayoutVars>
          <dgm:bulletEnabled val="1"/>
        </dgm:presLayoutVars>
      </dgm:prSet>
      <dgm:spPr/>
    </dgm:pt>
    <dgm:pt modelId="{0E595BA7-53C4-49CC-8277-34EA8DF865D0}" type="pres">
      <dgm:prSet presAssocID="{2BB53156-FFB8-4F05-8C54-DA0E74C17D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298C47-AD41-47DE-B97A-8BF07B40ECA3}" type="pres">
      <dgm:prSet presAssocID="{2BB53156-FFB8-4F05-8C54-DA0E74C17D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E810440-AC70-49A2-96B4-4F0B89DD7760}" type="presOf" srcId="{FB678214-2AFD-48E2-9572-5E3482D09E90}" destId="{E1884D62-8220-475D-BE4C-E5ED840BD891}" srcOrd="0" destOrd="1" presId="urn:microsoft.com/office/officeart/2005/8/layout/vList2"/>
    <dgm:cxn modelId="{2C69D843-0A83-4CAF-8217-31DC9354A1BA}" type="presOf" srcId="{7BCDD275-AAD2-46B6-8D4B-D6677D3AA244}" destId="{E1884D62-8220-475D-BE4C-E5ED840BD891}" srcOrd="0" destOrd="0" presId="urn:microsoft.com/office/officeart/2005/8/layout/vList2"/>
    <dgm:cxn modelId="{6005A965-94C1-40F0-ACB4-706D406AD9FC}" srcId="{2BB53156-FFB8-4F05-8C54-DA0E74C17DF2}" destId="{0C35AA29-EAFC-410B-97D3-3050F86392BC}" srcOrd="1" destOrd="0" parTransId="{A659BDCB-8DD6-43D3-AC9C-9B5879AFB3B2}" sibTransId="{C4CCC4F1-3540-4553-83A7-62AC010FCE61}"/>
    <dgm:cxn modelId="{D8999346-6D1B-4D77-BB75-BC242893B1E3}" srcId="{68364D55-93C2-4B47-87F6-7F57D60ACAFA}" destId="{2BB53156-FFB8-4F05-8C54-DA0E74C17DF2}" srcOrd="1" destOrd="0" parTransId="{228BCD26-9651-44B0-AF7C-7023541E6FC6}" sibTransId="{3ACAEC28-F4C9-47CA-A8C1-A00F1D99AB46}"/>
    <dgm:cxn modelId="{A8B8477A-6855-42E8-ACC5-A7F0334F9A20}" type="presOf" srcId="{5EE1DAE5-73C0-45E1-B568-AC2C05FBBEBF}" destId="{56C83249-5DAC-4B80-BA9C-155F2CBCCA8D}" srcOrd="0" destOrd="0" presId="urn:microsoft.com/office/officeart/2005/8/layout/vList2"/>
    <dgm:cxn modelId="{27080683-4A87-4072-AF84-8CB312D67B51}" type="presOf" srcId="{C52DB3C9-5470-4933-A5A8-3CB6B85BA886}" destId="{C2298C47-AD41-47DE-B97A-8BF07B40ECA3}" srcOrd="0" destOrd="0" presId="urn:microsoft.com/office/officeart/2005/8/layout/vList2"/>
    <dgm:cxn modelId="{3E101883-56FC-4DE2-B641-7A52A6F4A84D}" srcId="{68364D55-93C2-4B47-87F6-7F57D60ACAFA}" destId="{5EE1DAE5-73C0-45E1-B568-AC2C05FBBEBF}" srcOrd="0" destOrd="0" parTransId="{C3476E37-F569-42A0-A115-1EE2F54D98E8}" sibTransId="{CD7B29BB-0777-44D3-A6C2-5FEF2F84E6CC}"/>
    <dgm:cxn modelId="{18296588-AF50-40EB-9A78-2677D65BAA1D}" type="presOf" srcId="{2BB53156-FFB8-4F05-8C54-DA0E74C17DF2}" destId="{0E595BA7-53C4-49CC-8277-34EA8DF865D0}" srcOrd="0" destOrd="0" presId="urn:microsoft.com/office/officeart/2005/8/layout/vList2"/>
    <dgm:cxn modelId="{552D268A-811C-4A91-83BD-EA08DFF23644}" srcId="{5EE1DAE5-73C0-45E1-B568-AC2C05FBBEBF}" destId="{FB678214-2AFD-48E2-9572-5E3482D09E90}" srcOrd="1" destOrd="0" parTransId="{7E0A8670-ADC8-4660-88CD-BA5086F8F9AC}" sibTransId="{B2846BF3-4775-4F9F-A345-7D1F964E6138}"/>
    <dgm:cxn modelId="{F21F85AE-599C-49AB-8E0A-02E228BF0857}" type="presOf" srcId="{68364D55-93C2-4B47-87F6-7F57D60ACAFA}" destId="{CABB6EE4-A7DD-42B5-8C13-398FB69C7239}" srcOrd="0" destOrd="0" presId="urn:microsoft.com/office/officeart/2005/8/layout/vList2"/>
    <dgm:cxn modelId="{CFE5AAC8-0FD1-4D0B-8732-077F309758FC}" type="presOf" srcId="{0C35AA29-EAFC-410B-97D3-3050F86392BC}" destId="{C2298C47-AD41-47DE-B97A-8BF07B40ECA3}" srcOrd="0" destOrd="1" presId="urn:microsoft.com/office/officeart/2005/8/layout/vList2"/>
    <dgm:cxn modelId="{2676E6CB-7D12-4622-8DE2-0EFC013DD716}" srcId="{5EE1DAE5-73C0-45E1-B568-AC2C05FBBEBF}" destId="{7BCDD275-AAD2-46B6-8D4B-D6677D3AA244}" srcOrd="0" destOrd="0" parTransId="{E1DFC4E9-1E4B-4C18-AA95-8391BA7E872F}" sibTransId="{7DBACA41-4DCB-4E88-BE43-16E8E6D904B0}"/>
    <dgm:cxn modelId="{03D408E9-EAA3-4D09-9409-AF60118D4766}" srcId="{2BB53156-FFB8-4F05-8C54-DA0E74C17DF2}" destId="{C52DB3C9-5470-4933-A5A8-3CB6B85BA886}" srcOrd="0" destOrd="0" parTransId="{B2B4D11C-01DE-43E2-A647-3987B347C167}" sibTransId="{B18DCA3B-1753-4537-8727-F10590E92BA9}"/>
    <dgm:cxn modelId="{C51D1460-EE63-4EA6-9BA2-56A653A61EB7}" type="presParOf" srcId="{CABB6EE4-A7DD-42B5-8C13-398FB69C7239}" destId="{56C83249-5DAC-4B80-BA9C-155F2CBCCA8D}" srcOrd="0" destOrd="0" presId="urn:microsoft.com/office/officeart/2005/8/layout/vList2"/>
    <dgm:cxn modelId="{06810041-EA2C-4D53-BD31-93108503C179}" type="presParOf" srcId="{CABB6EE4-A7DD-42B5-8C13-398FB69C7239}" destId="{E1884D62-8220-475D-BE4C-E5ED840BD891}" srcOrd="1" destOrd="0" presId="urn:microsoft.com/office/officeart/2005/8/layout/vList2"/>
    <dgm:cxn modelId="{48963ECC-00AE-48FB-88DE-26490CB4AA37}" type="presParOf" srcId="{CABB6EE4-A7DD-42B5-8C13-398FB69C7239}" destId="{0E595BA7-53C4-49CC-8277-34EA8DF865D0}" srcOrd="2" destOrd="0" presId="urn:microsoft.com/office/officeart/2005/8/layout/vList2"/>
    <dgm:cxn modelId="{6C4E6504-B59E-488F-976D-C1B0633AB9F6}" type="presParOf" srcId="{CABB6EE4-A7DD-42B5-8C13-398FB69C7239}" destId="{C2298C47-AD41-47DE-B97A-8BF07B40EC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7F455-62CA-4065-9FAD-55CB8EC21E1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C15DC0-06BC-4AD1-ADA3-B743A6BA7551}">
      <dgm:prSet/>
      <dgm:spPr/>
      <dgm:t>
        <a:bodyPr/>
        <a:lstStyle/>
        <a:p>
          <a:r>
            <a:rPr lang="en-US"/>
            <a:t>Encourage</a:t>
          </a:r>
        </a:p>
      </dgm:t>
    </dgm:pt>
    <dgm:pt modelId="{F4596BC1-7920-4950-AE64-361F2AEE0792}" type="parTrans" cxnId="{85406BCF-D3DC-4383-8BB3-7BC285193ED7}">
      <dgm:prSet/>
      <dgm:spPr/>
      <dgm:t>
        <a:bodyPr/>
        <a:lstStyle/>
        <a:p>
          <a:endParaRPr lang="en-US"/>
        </a:p>
      </dgm:t>
    </dgm:pt>
    <dgm:pt modelId="{F61F3D0E-9D6A-4C64-A4DA-274871BFA664}" type="sibTrans" cxnId="{85406BCF-D3DC-4383-8BB3-7BC285193ED7}">
      <dgm:prSet/>
      <dgm:spPr/>
      <dgm:t>
        <a:bodyPr/>
        <a:lstStyle/>
        <a:p>
          <a:endParaRPr lang="en-US"/>
        </a:p>
      </dgm:t>
    </dgm:pt>
    <dgm:pt modelId="{8130F709-9870-413C-8770-2796B96FFCA2}">
      <dgm:prSet/>
      <dgm:spPr/>
      <dgm:t>
        <a:bodyPr/>
        <a:lstStyle/>
        <a:p>
          <a:r>
            <a:rPr lang="en-US">
              <a:latin typeface="Gill Sans MT" panose="020B0502020104020203"/>
            </a:rPr>
            <a:t>Help-Seeking</a:t>
          </a:r>
          <a:r>
            <a:rPr lang="en-US"/>
            <a:t> Behaviors:</a:t>
          </a:r>
        </a:p>
      </dgm:t>
    </dgm:pt>
    <dgm:pt modelId="{664CA727-BC4C-4C98-B584-0A5422C3EC62}" type="parTrans" cxnId="{32981EC4-2F70-475D-9DEF-B11E373197B2}">
      <dgm:prSet/>
      <dgm:spPr/>
      <dgm:t>
        <a:bodyPr/>
        <a:lstStyle/>
        <a:p>
          <a:endParaRPr lang="en-US"/>
        </a:p>
      </dgm:t>
    </dgm:pt>
    <dgm:pt modelId="{44FAAB84-1387-4FE3-B29C-4A2EAE1894F7}" type="sibTrans" cxnId="{32981EC4-2F70-475D-9DEF-B11E373197B2}">
      <dgm:prSet/>
      <dgm:spPr/>
      <dgm:t>
        <a:bodyPr/>
        <a:lstStyle/>
        <a:p>
          <a:endParaRPr lang="en-US"/>
        </a:p>
      </dgm:t>
    </dgm:pt>
    <dgm:pt modelId="{EFBCFEE9-DFA7-47FE-9A3B-A381804EFC96}">
      <dgm:prSet/>
      <dgm:spPr/>
      <dgm:t>
        <a:bodyPr/>
        <a:lstStyle/>
        <a:p>
          <a:r>
            <a:rPr lang="en-US"/>
            <a:t>Remind students about Health and Wellness Center, and off-campus helplines. </a:t>
          </a:r>
        </a:p>
      </dgm:t>
    </dgm:pt>
    <dgm:pt modelId="{32C1B6A4-CF81-4F2E-BA04-0673E071D0E2}" type="parTrans" cxnId="{636165AC-A2EA-4348-8925-6DD96E026DC4}">
      <dgm:prSet/>
      <dgm:spPr/>
      <dgm:t>
        <a:bodyPr/>
        <a:lstStyle/>
        <a:p>
          <a:endParaRPr lang="en-US"/>
        </a:p>
      </dgm:t>
    </dgm:pt>
    <dgm:pt modelId="{186FFC92-605B-4E93-B854-2EAB748526B5}" type="sibTrans" cxnId="{636165AC-A2EA-4348-8925-6DD96E026DC4}">
      <dgm:prSet/>
      <dgm:spPr/>
      <dgm:t>
        <a:bodyPr/>
        <a:lstStyle/>
        <a:p>
          <a:endParaRPr lang="en-US"/>
        </a:p>
      </dgm:t>
    </dgm:pt>
    <dgm:pt modelId="{58D84433-C4DB-4753-B796-92C586881D7C}">
      <dgm:prSet/>
      <dgm:spPr/>
      <dgm:t>
        <a:bodyPr/>
        <a:lstStyle/>
        <a:p>
          <a:r>
            <a:rPr lang="en-US"/>
            <a:t>Provide specific information, such as how to make an appointment or how to access services online.</a:t>
          </a:r>
        </a:p>
      </dgm:t>
    </dgm:pt>
    <dgm:pt modelId="{D64F72E2-541B-4F46-9956-16BF261916D2}" type="parTrans" cxnId="{7E83BF31-AD63-4CE4-8AA2-6E05B8D66BE4}">
      <dgm:prSet/>
      <dgm:spPr/>
      <dgm:t>
        <a:bodyPr/>
        <a:lstStyle/>
        <a:p>
          <a:endParaRPr lang="en-US"/>
        </a:p>
      </dgm:t>
    </dgm:pt>
    <dgm:pt modelId="{E2484E88-D6ED-4B78-A97A-238FEB3B30B9}" type="sibTrans" cxnId="{7E83BF31-AD63-4CE4-8AA2-6E05B8D66BE4}">
      <dgm:prSet/>
      <dgm:spPr/>
      <dgm:t>
        <a:bodyPr/>
        <a:lstStyle/>
        <a:p>
          <a:endParaRPr lang="en-US"/>
        </a:p>
      </dgm:t>
    </dgm:pt>
    <dgm:pt modelId="{EBC1702E-DD01-4299-A230-BD95B903D22E}">
      <dgm:prSet/>
      <dgm:spPr/>
      <dgm:t>
        <a:bodyPr/>
        <a:lstStyle/>
        <a:p>
          <a:r>
            <a:rPr lang="en-US"/>
            <a:t>Promote</a:t>
          </a:r>
        </a:p>
      </dgm:t>
    </dgm:pt>
    <dgm:pt modelId="{0B79B6F6-A7AA-47FE-B2D4-15027B196F36}" type="parTrans" cxnId="{0FD42FB3-D566-4026-9F55-BC08A20EFFC3}">
      <dgm:prSet/>
      <dgm:spPr/>
      <dgm:t>
        <a:bodyPr/>
        <a:lstStyle/>
        <a:p>
          <a:endParaRPr lang="en-US"/>
        </a:p>
      </dgm:t>
    </dgm:pt>
    <dgm:pt modelId="{7F8814E4-3325-477F-8033-63AE67110F2C}" type="sibTrans" cxnId="{0FD42FB3-D566-4026-9F55-BC08A20EFFC3}">
      <dgm:prSet/>
      <dgm:spPr/>
      <dgm:t>
        <a:bodyPr/>
        <a:lstStyle/>
        <a:p>
          <a:endParaRPr lang="en-US"/>
        </a:p>
      </dgm:t>
    </dgm:pt>
    <dgm:pt modelId="{4AFE1614-80E8-45CB-A985-3B57E084CF0E}">
      <dgm:prSet/>
      <dgm:spPr/>
      <dgm:t>
        <a:bodyPr/>
        <a:lstStyle/>
        <a:p>
          <a:r>
            <a:rPr lang="en-US">
              <a:latin typeface="Gill Sans MT" panose="020B0502020104020203"/>
            </a:rPr>
            <a:t>Open</a:t>
          </a:r>
          <a:r>
            <a:rPr lang="en-US"/>
            <a:t> Dialogue on Social Issues:</a:t>
          </a:r>
        </a:p>
      </dgm:t>
    </dgm:pt>
    <dgm:pt modelId="{B90C7547-D75D-4B17-BB07-C783A89D6E13}" type="parTrans" cxnId="{5E1700BC-9362-4A89-80D0-BBC79116DDE6}">
      <dgm:prSet/>
      <dgm:spPr/>
      <dgm:t>
        <a:bodyPr/>
        <a:lstStyle/>
        <a:p>
          <a:endParaRPr lang="en-US"/>
        </a:p>
      </dgm:t>
    </dgm:pt>
    <dgm:pt modelId="{6C4574B7-D3D8-4D03-BDDB-EE93EDFC6121}" type="sibTrans" cxnId="{5E1700BC-9362-4A89-80D0-BBC79116DDE6}">
      <dgm:prSet/>
      <dgm:spPr/>
      <dgm:t>
        <a:bodyPr/>
        <a:lstStyle/>
        <a:p>
          <a:endParaRPr lang="en-US"/>
        </a:p>
      </dgm:t>
    </dgm:pt>
    <dgm:pt modelId="{89B0B9E2-FE4C-4D5F-9E40-FFFC8D899730}">
      <dgm:prSet/>
      <dgm:spPr/>
      <dgm:t>
        <a:bodyPr/>
        <a:lstStyle/>
        <a:p>
          <a:r>
            <a:rPr lang="en-US"/>
            <a:t>Foster a safe space where students can share their concerns about national and international issues affecting them, including political change or societal challenges. </a:t>
          </a:r>
        </a:p>
      </dgm:t>
    </dgm:pt>
    <dgm:pt modelId="{402B4E32-E7FC-432B-9E08-0D8456F034DA}" type="parTrans" cxnId="{2756FB5E-B407-40FF-B1B9-30C9C8127E07}">
      <dgm:prSet/>
      <dgm:spPr/>
      <dgm:t>
        <a:bodyPr/>
        <a:lstStyle/>
        <a:p>
          <a:endParaRPr lang="en-US"/>
        </a:p>
      </dgm:t>
    </dgm:pt>
    <dgm:pt modelId="{7DC46F43-DADF-48BB-9C80-2EFD024EFA34}" type="sibTrans" cxnId="{2756FB5E-B407-40FF-B1B9-30C9C8127E07}">
      <dgm:prSet/>
      <dgm:spPr/>
      <dgm:t>
        <a:bodyPr/>
        <a:lstStyle/>
        <a:p>
          <a:endParaRPr lang="en-US"/>
        </a:p>
      </dgm:t>
    </dgm:pt>
    <dgm:pt modelId="{5C6DD345-0852-4FA0-B64D-4F29807E3680}">
      <dgm:prSet/>
      <dgm:spPr/>
      <dgm:t>
        <a:bodyPr/>
        <a:lstStyle/>
        <a:p>
          <a:r>
            <a:rPr lang="en-US"/>
            <a:t>Establish ground rules for respectful, open, and nonjudgmental conversations.</a:t>
          </a:r>
        </a:p>
      </dgm:t>
    </dgm:pt>
    <dgm:pt modelId="{B13F2151-D986-4EA7-8BC9-7CFC06EFA83E}" type="parTrans" cxnId="{780FFDEE-3EED-4D8B-B9AE-863337EE36C4}">
      <dgm:prSet/>
      <dgm:spPr/>
      <dgm:t>
        <a:bodyPr/>
        <a:lstStyle/>
        <a:p>
          <a:endParaRPr lang="en-US"/>
        </a:p>
      </dgm:t>
    </dgm:pt>
    <dgm:pt modelId="{E5C68230-7439-48DC-A908-FDC6F92E071E}" type="sibTrans" cxnId="{780FFDEE-3EED-4D8B-B9AE-863337EE36C4}">
      <dgm:prSet/>
      <dgm:spPr/>
      <dgm:t>
        <a:bodyPr/>
        <a:lstStyle/>
        <a:p>
          <a:endParaRPr lang="en-US"/>
        </a:p>
      </dgm:t>
    </dgm:pt>
    <dgm:pt modelId="{301673AC-35BE-416E-87FC-B1BF711D10B1}" type="pres">
      <dgm:prSet presAssocID="{72E7F455-62CA-4065-9FAD-55CB8EC21E19}" presName="linear" presStyleCnt="0">
        <dgm:presLayoutVars>
          <dgm:animLvl val="lvl"/>
          <dgm:resizeHandles val="exact"/>
        </dgm:presLayoutVars>
      </dgm:prSet>
      <dgm:spPr/>
    </dgm:pt>
    <dgm:pt modelId="{6D791BDD-1AAD-4372-9194-D4ED4432411D}" type="pres">
      <dgm:prSet presAssocID="{31C15DC0-06BC-4AD1-ADA3-B743A6BA75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652012-77DD-44F9-9A97-21823DF81060}" type="pres">
      <dgm:prSet presAssocID="{31C15DC0-06BC-4AD1-ADA3-B743A6BA7551}" presName="childText" presStyleLbl="revTx" presStyleIdx="0" presStyleCnt="2">
        <dgm:presLayoutVars>
          <dgm:bulletEnabled val="1"/>
        </dgm:presLayoutVars>
      </dgm:prSet>
      <dgm:spPr/>
    </dgm:pt>
    <dgm:pt modelId="{2BF1A7BE-6EB6-4B81-A22E-5339DDF93A0D}" type="pres">
      <dgm:prSet presAssocID="{EBC1702E-DD01-4299-A230-BD95B903D2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5B72AA9-4384-49A2-A21F-42C929D530C2}" type="pres">
      <dgm:prSet presAssocID="{EBC1702E-DD01-4299-A230-BD95B903D22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54BC06-96D0-4003-BE97-54371B34C678}" type="presOf" srcId="{89B0B9E2-FE4C-4D5F-9E40-FFFC8D899730}" destId="{25B72AA9-4384-49A2-A21F-42C929D530C2}" srcOrd="0" destOrd="1" presId="urn:microsoft.com/office/officeart/2005/8/layout/vList2"/>
    <dgm:cxn modelId="{C6B5DD06-84A5-4CA6-96E5-0CFCFB493EFF}" type="presOf" srcId="{5C6DD345-0852-4FA0-B64D-4F29807E3680}" destId="{25B72AA9-4384-49A2-A21F-42C929D530C2}" srcOrd="0" destOrd="2" presId="urn:microsoft.com/office/officeart/2005/8/layout/vList2"/>
    <dgm:cxn modelId="{47705210-1A5E-4E9D-88EE-E5D9E4C1569C}" type="presOf" srcId="{8130F709-9870-413C-8770-2796B96FFCA2}" destId="{B1652012-77DD-44F9-9A97-21823DF81060}" srcOrd="0" destOrd="0" presId="urn:microsoft.com/office/officeart/2005/8/layout/vList2"/>
    <dgm:cxn modelId="{7E83BF31-AD63-4CE4-8AA2-6E05B8D66BE4}" srcId="{8130F709-9870-413C-8770-2796B96FFCA2}" destId="{58D84433-C4DB-4753-B796-92C586881D7C}" srcOrd="1" destOrd="0" parTransId="{D64F72E2-541B-4F46-9956-16BF261916D2}" sibTransId="{E2484E88-D6ED-4B78-A97A-238FEB3B30B9}"/>
    <dgm:cxn modelId="{2756FB5E-B407-40FF-B1B9-30C9C8127E07}" srcId="{4AFE1614-80E8-45CB-A985-3B57E084CF0E}" destId="{89B0B9E2-FE4C-4D5F-9E40-FFFC8D899730}" srcOrd="0" destOrd="0" parTransId="{402B4E32-E7FC-432B-9E08-0D8456F034DA}" sibTransId="{7DC46F43-DADF-48BB-9C80-2EFD024EFA34}"/>
    <dgm:cxn modelId="{42DECB69-6CBD-4932-BFA3-0D9BC3875F9E}" type="presOf" srcId="{72E7F455-62CA-4065-9FAD-55CB8EC21E19}" destId="{301673AC-35BE-416E-87FC-B1BF711D10B1}" srcOrd="0" destOrd="0" presId="urn:microsoft.com/office/officeart/2005/8/layout/vList2"/>
    <dgm:cxn modelId="{2C812051-80BE-4EB6-97FB-4B4D5995B708}" type="presOf" srcId="{58D84433-C4DB-4753-B796-92C586881D7C}" destId="{B1652012-77DD-44F9-9A97-21823DF81060}" srcOrd="0" destOrd="2" presId="urn:microsoft.com/office/officeart/2005/8/layout/vList2"/>
    <dgm:cxn modelId="{FA847A51-4B75-4807-9B65-2482E6F98223}" type="presOf" srcId="{EFBCFEE9-DFA7-47FE-9A3B-A381804EFC96}" destId="{B1652012-77DD-44F9-9A97-21823DF81060}" srcOrd="0" destOrd="1" presId="urn:microsoft.com/office/officeart/2005/8/layout/vList2"/>
    <dgm:cxn modelId="{F261189B-4F39-45A8-96A1-24770EDDEEEC}" type="presOf" srcId="{4AFE1614-80E8-45CB-A985-3B57E084CF0E}" destId="{25B72AA9-4384-49A2-A21F-42C929D530C2}" srcOrd="0" destOrd="0" presId="urn:microsoft.com/office/officeart/2005/8/layout/vList2"/>
    <dgm:cxn modelId="{636165AC-A2EA-4348-8925-6DD96E026DC4}" srcId="{8130F709-9870-413C-8770-2796B96FFCA2}" destId="{EFBCFEE9-DFA7-47FE-9A3B-A381804EFC96}" srcOrd="0" destOrd="0" parTransId="{32C1B6A4-CF81-4F2E-BA04-0673E071D0E2}" sibTransId="{186FFC92-605B-4E93-B854-2EAB748526B5}"/>
    <dgm:cxn modelId="{7D08BBB2-6AA7-459C-831F-0589F7722D96}" type="presOf" srcId="{31C15DC0-06BC-4AD1-ADA3-B743A6BA7551}" destId="{6D791BDD-1AAD-4372-9194-D4ED4432411D}" srcOrd="0" destOrd="0" presId="urn:microsoft.com/office/officeart/2005/8/layout/vList2"/>
    <dgm:cxn modelId="{0FD42FB3-D566-4026-9F55-BC08A20EFFC3}" srcId="{72E7F455-62CA-4065-9FAD-55CB8EC21E19}" destId="{EBC1702E-DD01-4299-A230-BD95B903D22E}" srcOrd="1" destOrd="0" parTransId="{0B79B6F6-A7AA-47FE-B2D4-15027B196F36}" sibTransId="{7F8814E4-3325-477F-8033-63AE67110F2C}"/>
    <dgm:cxn modelId="{5E1700BC-9362-4A89-80D0-BBC79116DDE6}" srcId="{EBC1702E-DD01-4299-A230-BD95B903D22E}" destId="{4AFE1614-80E8-45CB-A985-3B57E084CF0E}" srcOrd="0" destOrd="0" parTransId="{B90C7547-D75D-4B17-BB07-C783A89D6E13}" sibTransId="{6C4574B7-D3D8-4D03-BDDB-EE93EDFC6121}"/>
    <dgm:cxn modelId="{32981EC4-2F70-475D-9DEF-B11E373197B2}" srcId="{31C15DC0-06BC-4AD1-ADA3-B743A6BA7551}" destId="{8130F709-9870-413C-8770-2796B96FFCA2}" srcOrd="0" destOrd="0" parTransId="{664CA727-BC4C-4C98-B584-0A5422C3EC62}" sibTransId="{44FAAB84-1387-4FE3-B29C-4A2EAE1894F7}"/>
    <dgm:cxn modelId="{85406BCF-D3DC-4383-8BB3-7BC285193ED7}" srcId="{72E7F455-62CA-4065-9FAD-55CB8EC21E19}" destId="{31C15DC0-06BC-4AD1-ADA3-B743A6BA7551}" srcOrd="0" destOrd="0" parTransId="{F4596BC1-7920-4950-AE64-361F2AEE0792}" sibTransId="{F61F3D0E-9D6A-4C64-A4DA-274871BFA664}"/>
    <dgm:cxn modelId="{4948A8D4-1627-4193-83AA-7C290CCDEBCB}" type="presOf" srcId="{EBC1702E-DD01-4299-A230-BD95B903D22E}" destId="{2BF1A7BE-6EB6-4B81-A22E-5339DDF93A0D}" srcOrd="0" destOrd="0" presId="urn:microsoft.com/office/officeart/2005/8/layout/vList2"/>
    <dgm:cxn modelId="{780FFDEE-3EED-4D8B-B9AE-863337EE36C4}" srcId="{4AFE1614-80E8-45CB-A985-3B57E084CF0E}" destId="{5C6DD345-0852-4FA0-B64D-4F29807E3680}" srcOrd="1" destOrd="0" parTransId="{B13F2151-D986-4EA7-8BC9-7CFC06EFA83E}" sibTransId="{E5C68230-7439-48DC-A908-FDC6F92E071E}"/>
    <dgm:cxn modelId="{CD8BF31B-4E1A-4580-813A-D7DE1294239B}" type="presParOf" srcId="{301673AC-35BE-416E-87FC-B1BF711D10B1}" destId="{6D791BDD-1AAD-4372-9194-D4ED4432411D}" srcOrd="0" destOrd="0" presId="urn:microsoft.com/office/officeart/2005/8/layout/vList2"/>
    <dgm:cxn modelId="{82E36130-D226-4644-9CA1-52E83DB99C27}" type="presParOf" srcId="{301673AC-35BE-416E-87FC-B1BF711D10B1}" destId="{B1652012-77DD-44F9-9A97-21823DF81060}" srcOrd="1" destOrd="0" presId="urn:microsoft.com/office/officeart/2005/8/layout/vList2"/>
    <dgm:cxn modelId="{787C20BE-B922-4B18-9028-301DC48C67D4}" type="presParOf" srcId="{301673AC-35BE-416E-87FC-B1BF711D10B1}" destId="{2BF1A7BE-6EB6-4B81-A22E-5339DDF93A0D}" srcOrd="2" destOrd="0" presId="urn:microsoft.com/office/officeart/2005/8/layout/vList2"/>
    <dgm:cxn modelId="{B9E7F1C3-BF33-4587-8B4E-B3960410DE65}" type="presParOf" srcId="{301673AC-35BE-416E-87FC-B1BF711D10B1}" destId="{25B72AA9-4384-49A2-A21F-42C929D530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8ECFA-F8D8-45EC-BCEC-0A855C34FE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03E02F-DAE6-4FB3-9224-9380FEA6E18D}">
      <dgm:prSet/>
      <dgm:spPr/>
      <dgm:t>
        <a:bodyPr/>
        <a:lstStyle/>
        <a:p>
          <a:r>
            <a:rPr lang="en-US">
              <a:latin typeface="Gill Sans MT" panose="020B0502020104020203"/>
            </a:rPr>
            <a:t>Immigrant</a:t>
          </a:r>
          <a:r>
            <a:rPr lang="en-US"/>
            <a:t> and Undocumented Students:</a:t>
          </a:r>
        </a:p>
      </dgm:t>
    </dgm:pt>
    <dgm:pt modelId="{809B1160-4584-4C74-A5A2-1A43D993E8ED}" type="parTrans" cxnId="{B849B595-B766-4E7E-957C-0F7817481153}">
      <dgm:prSet/>
      <dgm:spPr/>
      <dgm:t>
        <a:bodyPr/>
        <a:lstStyle/>
        <a:p>
          <a:endParaRPr lang="en-US"/>
        </a:p>
      </dgm:t>
    </dgm:pt>
    <dgm:pt modelId="{CC47B437-4F8B-461B-8F3F-246BAB2F2C96}" type="sibTrans" cxnId="{B849B595-B766-4E7E-957C-0F7817481153}">
      <dgm:prSet/>
      <dgm:spPr/>
      <dgm:t>
        <a:bodyPr/>
        <a:lstStyle/>
        <a:p>
          <a:endParaRPr lang="en-US"/>
        </a:p>
      </dgm:t>
    </dgm:pt>
    <dgm:pt modelId="{85BC54D7-FA97-4F9D-A5E9-D5E644F741B0}">
      <dgm:prSet/>
      <dgm:spPr/>
      <dgm:t>
        <a:bodyPr/>
        <a:lstStyle/>
        <a:p>
          <a:r>
            <a:rPr lang="en-US"/>
            <a:t>Be aware of the challenges faced by immigrant or undocumented students. </a:t>
          </a:r>
        </a:p>
      </dgm:t>
    </dgm:pt>
    <dgm:pt modelId="{084845AA-DB37-4F55-A78B-E3E5100115E8}" type="parTrans" cxnId="{0468572C-4502-43DD-9791-EE4343F7FBFA}">
      <dgm:prSet/>
      <dgm:spPr/>
      <dgm:t>
        <a:bodyPr/>
        <a:lstStyle/>
        <a:p>
          <a:endParaRPr lang="en-US"/>
        </a:p>
      </dgm:t>
    </dgm:pt>
    <dgm:pt modelId="{716F7720-2390-4CB6-9D25-FC621F8EF4EC}" type="sibTrans" cxnId="{0468572C-4502-43DD-9791-EE4343F7FBFA}">
      <dgm:prSet/>
      <dgm:spPr/>
      <dgm:t>
        <a:bodyPr/>
        <a:lstStyle/>
        <a:p>
          <a:endParaRPr lang="en-US"/>
        </a:p>
      </dgm:t>
    </dgm:pt>
    <dgm:pt modelId="{6EE4A8D8-2D25-46BB-B563-44B3AA3CBFF9}">
      <dgm:prSet/>
      <dgm:spPr/>
      <dgm:t>
        <a:bodyPr/>
        <a:lstStyle/>
        <a:p>
          <a:r>
            <a:rPr lang="en-US"/>
            <a:t>Provide them with resources related to legal aid, financial assistance, and mental health services tailored to their needs.</a:t>
          </a:r>
          <a:br>
            <a:rPr lang="en-US"/>
          </a:br>
          <a:endParaRPr lang="en-US"/>
        </a:p>
      </dgm:t>
    </dgm:pt>
    <dgm:pt modelId="{558B2164-9FDA-45E5-9155-4345969B83B3}" type="parTrans" cxnId="{2E380B67-1041-4914-9E0B-03ABF0E6D572}">
      <dgm:prSet/>
      <dgm:spPr/>
      <dgm:t>
        <a:bodyPr/>
        <a:lstStyle/>
        <a:p>
          <a:endParaRPr lang="en-US"/>
        </a:p>
      </dgm:t>
    </dgm:pt>
    <dgm:pt modelId="{EA385C5B-D932-4DC0-A580-DE59D13D8B4D}" type="sibTrans" cxnId="{2E380B67-1041-4914-9E0B-03ABF0E6D572}">
      <dgm:prSet/>
      <dgm:spPr/>
      <dgm:t>
        <a:bodyPr/>
        <a:lstStyle/>
        <a:p>
          <a:endParaRPr lang="en-US"/>
        </a:p>
      </dgm:t>
    </dgm:pt>
    <dgm:pt modelId="{871842CB-2211-4AFB-A6B8-3E0A8C943151}">
      <dgm:prSet/>
      <dgm:spPr/>
      <dgm:t>
        <a:bodyPr/>
        <a:lstStyle/>
        <a:p>
          <a:r>
            <a:rPr lang="en-US"/>
            <a:t>Affirm</a:t>
          </a:r>
        </a:p>
      </dgm:t>
    </dgm:pt>
    <dgm:pt modelId="{6A3B6368-66AE-422C-8488-9AD586EAE936}" type="parTrans" cxnId="{689AD5EB-0331-4F55-B9D4-FAAAB4C39874}">
      <dgm:prSet/>
      <dgm:spPr/>
      <dgm:t>
        <a:bodyPr/>
        <a:lstStyle/>
        <a:p>
          <a:endParaRPr lang="en-US"/>
        </a:p>
      </dgm:t>
    </dgm:pt>
    <dgm:pt modelId="{4931FC2A-4C6B-40A9-BD65-B5459AA0649C}" type="sibTrans" cxnId="{689AD5EB-0331-4F55-B9D4-FAAAB4C39874}">
      <dgm:prSet/>
      <dgm:spPr/>
      <dgm:t>
        <a:bodyPr/>
        <a:lstStyle/>
        <a:p>
          <a:endParaRPr lang="en-US"/>
        </a:p>
      </dgm:t>
    </dgm:pt>
    <dgm:pt modelId="{F7A1EC11-9CAD-4261-A693-4DA0D3B983AD}">
      <dgm:prSet/>
      <dgm:spPr/>
      <dgm:t>
        <a:bodyPr/>
        <a:lstStyle/>
        <a:p>
          <a:r>
            <a:rPr lang="en-US"/>
            <a:t>LGBTQ+ Identities:</a:t>
          </a:r>
        </a:p>
      </dgm:t>
    </dgm:pt>
    <dgm:pt modelId="{4633D283-246B-4E3C-8DBC-28F620BEDF60}" type="parTrans" cxnId="{37F7740A-8350-4C7A-A6CF-33CCE5372A0E}">
      <dgm:prSet/>
      <dgm:spPr/>
      <dgm:t>
        <a:bodyPr/>
        <a:lstStyle/>
        <a:p>
          <a:endParaRPr lang="en-US"/>
        </a:p>
      </dgm:t>
    </dgm:pt>
    <dgm:pt modelId="{4F6342F6-4E62-406E-8FF1-F0A6AC9C8997}" type="sibTrans" cxnId="{37F7740A-8350-4C7A-A6CF-33CCE5372A0E}">
      <dgm:prSet/>
      <dgm:spPr/>
      <dgm:t>
        <a:bodyPr/>
        <a:lstStyle/>
        <a:p>
          <a:endParaRPr lang="en-US"/>
        </a:p>
      </dgm:t>
    </dgm:pt>
    <dgm:pt modelId="{A8E4DC6C-F2D1-42F4-9D30-87B0DC2715FD}">
      <dgm:prSet/>
      <dgm:spPr/>
      <dgm:t>
        <a:bodyPr/>
        <a:lstStyle/>
        <a:p>
          <a:r>
            <a:rPr lang="en-US"/>
            <a:t>Be an ally to LGBTQ+ students by incorporating inclusive language, policies, and teaching materials that reflect diverse identities. </a:t>
          </a:r>
        </a:p>
      </dgm:t>
    </dgm:pt>
    <dgm:pt modelId="{8D57847C-96DB-49B5-8134-80510787A05A}" type="parTrans" cxnId="{26721DB9-8DE8-49BD-A6AA-E35F4306CCB7}">
      <dgm:prSet/>
      <dgm:spPr/>
      <dgm:t>
        <a:bodyPr/>
        <a:lstStyle/>
        <a:p>
          <a:endParaRPr lang="en-US"/>
        </a:p>
      </dgm:t>
    </dgm:pt>
    <dgm:pt modelId="{F4091838-A10C-42C6-985F-ECBF11AE33C6}" type="sibTrans" cxnId="{26721DB9-8DE8-49BD-A6AA-E35F4306CCB7}">
      <dgm:prSet/>
      <dgm:spPr/>
      <dgm:t>
        <a:bodyPr/>
        <a:lstStyle/>
        <a:p>
          <a:endParaRPr lang="en-US"/>
        </a:p>
      </dgm:t>
    </dgm:pt>
    <dgm:pt modelId="{5F28A8B2-0F14-4E0D-99BB-67CD00EEEF0F}">
      <dgm:prSet/>
      <dgm:spPr/>
      <dgm:t>
        <a:bodyPr/>
        <a:lstStyle/>
        <a:p>
          <a:r>
            <a:rPr lang="en-US"/>
            <a:t>Let students know that your classroom is a safe space for them to be themselves.</a:t>
          </a:r>
        </a:p>
      </dgm:t>
    </dgm:pt>
    <dgm:pt modelId="{E1C12318-BA76-4672-88B9-F7E4AAC03098}" type="parTrans" cxnId="{5A5D33D0-BCBF-4B37-B9EA-9DE63DBA10EC}">
      <dgm:prSet/>
      <dgm:spPr/>
      <dgm:t>
        <a:bodyPr/>
        <a:lstStyle/>
        <a:p>
          <a:endParaRPr lang="en-US"/>
        </a:p>
      </dgm:t>
    </dgm:pt>
    <dgm:pt modelId="{D2DFDDE8-7CDB-47BB-8A3E-C1770CBB153E}" type="sibTrans" cxnId="{5A5D33D0-BCBF-4B37-B9EA-9DE63DBA10EC}">
      <dgm:prSet/>
      <dgm:spPr/>
      <dgm:t>
        <a:bodyPr/>
        <a:lstStyle/>
        <a:p>
          <a:endParaRPr lang="en-US"/>
        </a:p>
      </dgm:t>
    </dgm:pt>
    <dgm:pt modelId="{C7206FF8-3E97-42F9-A792-48F79F59539D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Support</a:t>
          </a:r>
        </a:p>
      </dgm:t>
    </dgm:pt>
    <dgm:pt modelId="{C9DD3A3F-7566-4041-8AA8-5796812D6B73}" type="parTrans" cxnId="{692D2661-E8B2-4430-92B8-1DB32D6D64D5}">
      <dgm:prSet/>
      <dgm:spPr/>
    </dgm:pt>
    <dgm:pt modelId="{83FF1D09-4330-4846-85F9-5388BD332B18}" type="sibTrans" cxnId="{692D2661-E8B2-4430-92B8-1DB32D6D64D5}">
      <dgm:prSet/>
      <dgm:spPr/>
    </dgm:pt>
    <dgm:pt modelId="{F67B8CDD-6F94-4EFB-A184-8CE437C4E409}" type="pres">
      <dgm:prSet presAssocID="{CCB8ECFA-F8D8-45EC-BCEC-0A855C34FE0B}" presName="linear" presStyleCnt="0">
        <dgm:presLayoutVars>
          <dgm:animLvl val="lvl"/>
          <dgm:resizeHandles val="exact"/>
        </dgm:presLayoutVars>
      </dgm:prSet>
      <dgm:spPr/>
    </dgm:pt>
    <dgm:pt modelId="{77B1B9C0-4E36-4B14-B9B7-929004882E7D}" type="pres">
      <dgm:prSet presAssocID="{C7206FF8-3E97-42F9-A792-48F79F5953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497285-6BC3-4984-A79D-AD194E790427}" type="pres">
      <dgm:prSet presAssocID="{C7206FF8-3E97-42F9-A792-48F79F59539D}" presName="childText" presStyleLbl="revTx" presStyleIdx="0" presStyleCnt="2">
        <dgm:presLayoutVars>
          <dgm:bulletEnabled val="1"/>
        </dgm:presLayoutVars>
      </dgm:prSet>
      <dgm:spPr/>
    </dgm:pt>
    <dgm:pt modelId="{144EB0E3-FBDB-43DD-91E0-02333F565195}" type="pres">
      <dgm:prSet presAssocID="{871842CB-2211-4AFB-A6B8-3E0A8C9431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5DBCBBF-CCBD-47E5-88B9-A16C2196E157}" type="pres">
      <dgm:prSet presAssocID="{871842CB-2211-4AFB-A6B8-3E0A8C94315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F7740A-8350-4C7A-A6CF-33CCE5372A0E}" srcId="{871842CB-2211-4AFB-A6B8-3E0A8C943151}" destId="{F7A1EC11-9CAD-4261-A693-4DA0D3B983AD}" srcOrd="0" destOrd="0" parTransId="{4633D283-246B-4E3C-8DBC-28F620BEDF60}" sibTransId="{4F6342F6-4E62-406E-8FF1-F0A6AC9C8997}"/>
    <dgm:cxn modelId="{B50E9810-B3E4-4430-9C18-550D92361A72}" type="presOf" srcId="{A8E4DC6C-F2D1-42F4-9D30-87B0DC2715FD}" destId="{05DBCBBF-CCBD-47E5-88B9-A16C2196E157}" srcOrd="0" destOrd="1" presId="urn:microsoft.com/office/officeart/2005/8/layout/vList2"/>
    <dgm:cxn modelId="{96189C1D-2450-4AD8-81DD-50639050FEEF}" type="presOf" srcId="{85BC54D7-FA97-4F9D-A5E9-D5E644F741B0}" destId="{9E497285-6BC3-4984-A79D-AD194E790427}" srcOrd="0" destOrd="1" presId="urn:microsoft.com/office/officeart/2005/8/layout/vList2"/>
    <dgm:cxn modelId="{0468572C-4502-43DD-9791-EE4343F7FBFA}" srcId="{C7206FF8-3E97-42F9-A792-48F79F59539D}" destId="{85BC54D7-FA97-4F9D-A5E9-D5E644F741B0}" srcOrd="1" destOrd="0" parTransId="{084845AA-DB37-4F55-A78B-E3E5100115E8}" sibTransId="{716F7720-2390-4CB6-9D25-FC621F8EF4EC}"/>
    <dgm:cxn modelId="{E1B25B3B-CBAC-4723-B14F-7BC4FF57DAD9}" type="presOf" srcId="{0003E02F-DAE6-4FB3-9224-9380FEA6E18D}" destId="{9E497285-6BC3-4984-A79D-AD194E790427}" srcOrd="0" destOrd="0" presId="urn:microsoft.com/office/officeart/2005/8/layout/vList2"/>
    <dgm:cxn modelId="{7B14BC5F-1084-499D-ABA6-0167F526B65D}" type="presOf" srcId="{871842CB-2211-4AFB-A6B8-3E0A8C943151}" destId="{144EB0E3-FBDB-43DD-91E0-02333F565195}" srcOrd="0" destOrd="0" presId="urn:microsoft.com/office/officeart/2005/8/layout/vList2"/>
    <dgm:cxn modelId="{692D2661-E8B2-4430-92B8-1DB32D6D64D5}" srcId="{CCB8ECFA-F8D8-45EC-BCEC-0A855C34FE0B}" destId="{C7206FF8-3E97-42F9-A792-48F79F59539D}" srcOrd="0" destOrd="0" parTransId="{C9DD3A3F-7566-4041-8AA8-5796812D6B73}" sibTransId="{83FF1D09-4330-4846-85F9-5388BD332B18}"/>
    <dgm:cxn modelId="{2E380B67-1041-4914-9E0B-03ABF0E6D572}" srcId="{85BC54D7-FA97-4F9D-A5E9-D5E644F741B0}" destId="{6EE4A8D8-2D25-46BB-B563-44B3AA3CBFF9}" srcOrd="0" destOrd="0" parTransId="{558B2164-9FDA-45E5-9155-4345969B83B3}" sibTransId="{EA385C5B-D932-4DC0-A580-DE59D13D8B4D}"/>
    <dgm:cxn modelId="{1FBC7768-1C5E-48BC-AA42-59991687A249}" type="presOf" srcId="{5F28A8B2-0F14-4E0D-99BB-67CD00EEEF0F}" destId="{05DBCBBF-CCBD-47E5-88B9-A16C2196E157}" srcOrd="0" destOrd="2" presId="urn:microsoft.com/office/officeart/2005/8/layout/vList2"/>
    <dgm:cxn modelId="{98817868-3DB6-46A7-BD79-90974316C5D8}" type="presOf" srcId="{6EE4A8D8-2D25-46BB-B563-44B3AA3CBFF9}" destId="{9E497285-6BC3-4984-A79D-AD194E790427}" srcOrd="0" destOrd="2" presId="urn:microsoft.com/office/officeart/2005/8/layout/vList2"/>
    <dgm:cxn modelId="{B849B595-B766-4E7E-957C-0F7817481153}" srcId="{C7206FF8-3E97-42F9-A792-48F79F59539D}" destId="{0003E02F-DAE6-4FB3-9224-9380FEA6E18D}" srcOrd="0" destOrd="0" parTransId="{809B1160-4584-4C74-A5A2-1A43D993E8ED}" sibTransId="{CC47B437-4F8B-461B-8F3F-246BAB2F2C96}"/>
    <dgm:cxn modelId="{DB14099D-6191-4060-BE53-831896E855F0}" type="presOf" srcId="{C7206FF8-3E97-42F9-A792-48F79F59539D}" destId="{77B1B9C0-4E36-4B14-B9B7-929004882E7D}" srcOrd="0" destOrd="0" presId="urn:microsoft.com/office/officeart/2005/8/layout/vList2"/>
    <dgm:cxn modelId="{29FDD0B1-9C9E-48E8-AED8-A17E48F4105B}" type="presOf" srcId="{F7A1EC11-9CAD-4261-A693-4DA0D3B983AD}" destId="{05DBCBBF-CCBD-47E5-88B9-A16C2196E157}" srcOrd="0" destOrd="0" presId="urn:microsoft.com/office/officeart/2005/8/layout/vList2"/>
    <dgm:cxn modelId="{26721DB9-8DE8-49BD-A6AA-E35F4306CCB7}" srcId="{F7A1EC11-9CAD-4261-A693-4DA0D3B983AD}" destId="{A8E4DC6C-F2D1-42F4-9D30-87B0DC2715FD}" srcOrd="0" destOrd="0" parTransId="{8D57847C-96DB-49B5-8134-80510787A05A}" sibTransId="{F4091838-A10C-42C6-985F-ECBF11AE33C6}"/>
    <dgm:cxn modelId="{5A5D33D0-BCBF-4B37-B9EA-9DE63DBA10EC}" srcId="{F7A1EC11-9CAD-4261-A693-4DA0D3B983AD}" destId="{5F28A8B2-0F14-4E0D-99BB-67CD00EEEF0F}" srcOrd="1" destOrd="0" parTransId="{E1C12318-BA76-4672-88B9-F7E4AAC03098}" sibTransId="{D2DFDDE8-7CDB-47BB-8A3E-C1770CBB153E}"/>
    <dgm:cxn modelId="{689AD5EB-0331-4F55-B9D4-FAAAB4C39874}" srcId="{CCB8ECFA-F8D8-45EC-BCEC-0A855C34FE0B}" destId="{871842CB-2211-4AFB-A6B8-3E0A8C943151}" srcOrd="1" destOrd="0" parTransId="{6A3B6368-66AE-422C-8488-9AD586EAE936}" sibTransId="{4931FC2A-4C6B-40A9-BD65-B5459AA0649C}"/>
    <dgm:cxn modelId="{13869EEE-6FA6-4B14-B60B-1DA03D44F7EC}" type="presOf" srcId="{CCB8ECFA-F8D8-45EC-BCEC-0A855C34FE0B}" destId="{F67B8CDD-6F94-4EFB-A184-8CE437C4E409}" srcOrd="0" destOrd="0" presId="urn:microsoft.com/office/officeart/2005/8/layout/vList2"/>
    <dgm:cxn modelId="{5582DCBF-DCC6-4509-8262-22846AC8A837}" type="presParOf" srcId="{F67B8CDD-6F94-4EFB-A184-8CE437C4E409}" destId="{77B1B9C0-4E36-4B14-B9B7-929004882E7D}" srcOrd="0" destOrd="0" presId="urn:microsoft.com/office/officeart/2005/8/layout/vList2"/>
    <dgm:cxn modelId="{AF352089-983B-4BCE-A01D-50673E7C4BB2}" type="presParOf" srcId="{F67B8CDD-6F94-4EFB-A184-8CE437C4E409}" destId="{9E497285-6BC3-4984-A79D-AD194E790427}" srcOrd="1" destOrd="0" presId="urn:microsoft.com/office/officeart/2005/8/layout/vList2"/>
    <dgm:cxn modelId="{62AE184C-0780-469E-BCF6-FA61AB2DFC29}" type="presParOf" srcId="{F67B8CDD-6F94-4EFB-A184-8CE437C4E409}" destId="{144EB0E3-FBDB-43DD-91E0-02333F565195}" srcOrd="2" destOrd="0" presId="urn:microsoft.com/office/officeart/2005/8/layout/vList2"/>
    <dgm:cxn modelId="{DA3DEBEE-47D0-46F0-B068-6DDB741718E5}" type="presParOf" srcId="{F67B8CDD-6F94-4EFB-A184-8CE437C4E409}" destId="{05DBCBBF-CCBD-47E5-88B9-A16C2196E1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9E0C4-50C7-4E79-9110-2DD87CAC13E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575BC4-6DAF-4987-A247-F15D23104F29}">
      <dgm:prSet/>
      <dgm:spPr/>
      <dgm:t>
        <a:bodyPr/>
        <a:lstStyle/>
        <a:p>
          <a:r>
            <a:rPr lang="en-US" b="1"/>
            <a:t>Mindfulness &amp; Deep Breathing</a:t>
          </a:r>
          <a:endParaRPr lang="en-US"/>
        </a:p>
      </dgm:t>
    </dgm:pt>
    <dgm:pt modelId="{A2D89486-EC32-4BED-8ED5-5D6E35FCD363}" type="parTrans" cxnId="{97715DE3-EAE2-4EBE-96CE-5182B091929E}">
      <dgm:prSet/>
      <dgm:spPr/>
      <dgm:t>
        <a:bodyPr/>
        <a:lstStyle/>
        <a:p>
          <a:endParaRPr lang="en-US"/>
        </a:p>
      </dgm:t>
    </dgm:pt>
    <dgm:pt modelId="{911B3B5D-BA3A-4049-8885-22F0BAA8D854}" type="sibTrans" cxnId="{97715DE3-EAE2-4EBE-96CE-5182B091929E}">
      <dgm:prSet/>
      <dgm:spPr/>
      <dgm:t>
        <a:bodyPr/>
        <a:lstStyle/>
        <a:p>
          <a:endParaRPr lang="en-US"/>
        </a:p>
      </dgm:t>
    </dgm:pt>
    <dgm:pt modelId="{811E7692-ADD8-459B-94D2-46B902FCAF78}">
      <dgm:prSet/>
      <dgm:spPr/>
      <dgm:t>
        <a:bodyPr/>
        <a:lstStyle/>
        <a:p>
          <a:r>
            <a:rPr lang="en-US"/>
            <a:t>Practice grounding techniques (e.g., 4-4-4 breathing) to reduce stress and stay focused.</a:t>
          </a:r>
          <a:br>
            <a:rPr lang="en-US"/>
          </a:br>
          <a:endParaRPr lang="en-US"/>
        </a:p>
      </dgm:t>
    </dgm:pt>
    <dgm:pt modelId="{416D905B-7DCD-4448-A52B-A7025856A467}" type="parTrans" cxnId="{7966255D-6D74-4912-ACD2-E70F80C1E5C3}">
      <dgm:prSet/>
      <dgm:spPr/>
      <dgm:t>
        <a:bodyPr/>
        <a:lstStyle/>
        <a:p>
          <a:endParaRPr lang="en-US"/>
        </a:p>
      </dgm:t>
    </dgm:pt>
    <dgm:pt modelId="{D02F43E4-4C75-4B57-81E0-FF3D7EAD5006}" type="sibTrans" cxnId="{7966255D-6D74-4912-ACD2-E70F80C1E5C3}">
      <dgm:prSet/>
      <dgm:spPr/>
      <dgm:t>
        <a:bodyPr/>
        <a:lstStyle/>
        <a:p>
          <a:endParaRPr lang="en-US"/>
        </a:p>
      </dgm:t>
    </dgm:pt>
    <dgm:pt modelId="{52AF6217-7F10-4549-83CE-0A1B25807BA8}">
      <dgm:prSet/>
      <dgm:spPr/>
      <dgm:t>
        <a:bodyPr/>
        <a:lstStyle/>
        <a:p>
          <a:r>
            <a:rPr lang="en-US" b="1"/>
            <a:t>Cognitive Reframing</a:t>
          </a:r>
          <a:endParaRPr lang="en-US"/>
        </a:p>
      </dgm:t>
    </dgm:pt>
    <dgm:pt modelId="{35F1F17B-9256-4A4A-813B-DED382FAE87A}" type="parTrans" cxnId="{88DE38F5-BA30-4A34-B1F1-F5025875794B}">
      <dgm:prSet/>
      <dgm:spPr/>
      <dgm:t>
        <a:bodyPr/>
        <a:lstStyle/>
        <a:p>
          <a:endParaRPr lang="en-US"/>
        </a:p>
      </dgm:t>
    </dgm:pt>
    <dgm:pt modelId="{5DC24BA5-F022-4F8F-94D1-9C370E07E52E}" type="sibTrans" cxnId="{88DE38F5-BA30-4A34-B1F1-F5025875794B}">
      <dgm:prSet/>
      <dgm:spPr/>
      <dgm:t>
        <a:bodyPr/>
        <a:lstStyle/>
        <a:p>
          <a:endParaRPr lang="en-US"/>
        </a:p>
      </dgm:t>
    </dgm:pt>
    <dgm:pt modelId="{45AFC3DE-B2E8-41D7-A50F-59ED19E103C8}">
      <dgm:prSet/>
      <dgm:spPr/>
      <dgm:t>
        <a:bodyPr/>
        <a:lstStyle/>
        <a:p>
          <a:r>
            <a:rPr lang="en-US"/>
            <a:t>Help students challenge negative thoughts and reframe them into more balanced perspectives.</a:t>
          </a:r>
          <a:br>
            <a:rPr lang="en-US"/>
          </a:br>
          <a:endParaRPr lang="en-US"/>
        </a:p>
      </dgm:t>
    </dgm:pt>
    <dgm:pt modelId="{34FBBC0C-7997-40BA-A2FC-73FEEFC063C4}" type="parTrans" cxnId="{0C8DBE2B-FFB6-429A-8723-48754FA6E325}">
      <dgm:prSet/>
      <dgm:spPr/>
      <dgm:t>
        <a:bodyPr/>
        <a:lstStyle/>
        <a:p>
          <a:endParaRPr lang="en-US"/>
        </a:p>
      </dgm:t>
    </dgm:pt>
    <dgm:pt modelId="{394F652A-6DB8-419C-9234-F08A4656E2D1}" type="sibTrans" cxnId="{0C8DBE2B-FFB6-429A-8723-48754FA6E325}">
      <dgm:prSet/>
      <dgm:spPr/>
      <dgm:t>
        <a:bodyPr/>
        <a:lstStyle/>
        <a:p>
          <a:endParaRPr lang="en-US"/>
        </a:p>
      </dgm:t>
    </dgm:pt>
    <dgm:pt modelId="{52122CF2-B3B0-4992-A458-CEC317A9309E}">
      <dgm:prSet/>
      <dgm:spPr/>
      <dgm:t>
        <a:bodyPr/>
        <a:lstStyle/>
        <a:p>
          <a:r>
            <a:rPr lang="en-US" b="1"/>
            <a:t>Limit News Consumption</a:t>
          </a:r>
          <a:endParaRPr lang="en-US"/>
        </a:p>
      </dgm:t>
    </dgm:pt>
    <dgm:pt modelId="{AF3AD848-F6B7-4A66-863D-B9E578A11FA1}" type="parTrans" cxnId="{75B1B99D-14AD-4EFE-B24A-71B3313122F1}">
      <dgm:prSet/>
      <dgm:spPr/>
      <dgm:t>
        <a:bodyPr/>
        <a:lstStyle/>
        <a:p>
          <a:endParaRPr lang="en-US"/>
        </a:p>
      </dgm:t>
    </dgm:pt>
    <dgm:pt modelId="{D56A47C3-6E58-4ECB-8CF9-28DFCC5CDA69}" type="sibTrans" cxnId="{75B1B99D-14AD-4EFE-B24A-71B3313122F1}">
      <dgm:prSet/>
      <dgm:spPr/>
      <dgm:t>
        <a:bodyPr/>
        <a:lstStyle/>
        <a:p>
          <a:endParaRPr lang="en-US"/>
        </a:p>
      </dgm:t>
    </dgm:pt>
    <dgm:pt modelId="{AB9FB2E2-926B-4668-8924-490D3E2A67A9}">
      <dgm:prSet/>
      <dgm:spPr/>
      <dgm:t>
        <a:bodyPr/>
        <a:lstStyle/>
        <a:p>
          <a:r>
            <a:rPr lang="en-US"/>
            <a:t>Advise setting boundaries on news and social media to prevent overwhelm.</a:t>
          </a:r>
          <a:br>
            <a:rPr lang="en-US"/>
          </a:br>
          <a:endParaRPr lang="en-US"/>
        </a:p>
      </dgm:t>
    </dgm:pt>
    <dgm:pt modelId="{B9679C9D-DE36-4155-87DB-40C121667831}" type="parTrans" cxnId="{2E890557-D80F-478D-9ABE-A451D8FBA5E7}">
      <dgm:prSet/>
      <dgm:spPr/>
      <dgm:t>
        <a:bodyPr/>
        <a:lstStyle/>
        <a:p>
          <a:endParaRPr lang="en-US"/>
        </a:p>
      </dgm:t>
    </dgm:pt>
    <dgm:pt modelId="{7A18C60B-6D79-405C-9FF2-778C26D97EBD}" type="sibTrans" cxnId="{2E890557-D80F-478D-9ABE-A451D8FBA5E7}">
      <dgm:prSet/>
      <dgm:spPr/>
      <dgm:t>
        <a:bodyPr/>
        <a:lstStyle/>
        <a:p>
          <a:endParaRPr lang="en-US"/>
        </a:p>
      </dgm:t>
    </dgm:pt>
    <dgm:pt modelId="{49453C90-8086-4DBC-8264-1B6EA0D0A825}">
      <dgm:prSet/>
      <dgm:spPr/>
      <dgm:t>
        <a:bodyPr/>
        <a:lstStyle/>
        <a:p>
          <a:r>
            <a:rPr lang="en-US" b="1"/>
            <a:t>Journaling or Writing</a:t>
          </a:r>
          <a:endParaRPr lang="en-US"/>
        </a:p>
      </dgm:t>
    </dgm:pt>
    <dgm:pt modelId="{B8C059AE-A214-4D59-A514-B7B9B402A386}" type="parTrans" cxnId="{713F9421-52E7-4D7E-8301-6FD87B0C41F0}">
      <dgm:prSet/>
      <dgm:spPr/>
      <dgm:t>
        <a:bodyPr/>
        <a:lstStyle/>
        <a:p>
          <a:endParaRPr lang="en-US"/>
        </a:p>
      </dgm:t>
    </dgm:pt>
    <dgm:pt modelId="{FBCC6761-2615-4C74-89B9-9528DAF1D5D6}" type="sibTrans" cxnId="{713F9421-52E7-4D7E-8301-6FD87B0C41F0}">
      <dgm:prSet/>
      <dgm:spPr/>
      <dgm:t>
        <a:bodyPr/>
        <a:lstStyle/>
        <a:p>
          <a:endParaRPr lang="en-US"/>
        </a:p>
      </dgm:t>
    </dgm:pt>
    <dgm:pt modelId="{BF86966B-3FDC-4895-8476-9B377D1C9160}">
      <dgm:prSet/>
      <dgm:spPr/>
      <dgm:t>
        <a:bodyPr/>
        <a:lstStyle/>
        <a:p>
          <a:r>
            <a:rPr lang="en-US"/>
            <a:t>Suggest expressive writing or gratitude journaling to process emotions.</a:t>
          </a:r>
        </a:p>
      </dgm:t>
    </dgm:pt>
    <dgm:pt modelId="{E43FE0E0-C2A3-489E-A631-E9E1281622C5}" type="parTrans" cxnId="{89CF51F6-89BE-44E2-A3CA-CF3849D4317D}">
      <dgm:prSet/>
      <dgm:spPr/>
      <dgm:t>
        <a:bodyPr/>
        <a:lstStyle/>
        <a:p>
          <a:endParaRPr lang="en-US"/>
        </a:p>
      </dgm:t>
    </dgm:pt>
    <dgm:pt modelId="{C1E0E720-BDF4-4A78-9C2A-B4F1C54644FA}" type="sibTrans" cxnId="{89CF51F6-89BE-44E2-A3CA-CF3849D4317D}">
      <dgm:prSet/>
      <dgm:spPr/>
      <dgm:t>
        <a:bodyPr/>
        <a:lstStyle/>
        <a:p>
          <a:endParaRPr lang="en-US"/>
        </a:p>
      </dgm:t>
    </dgm:pt>
    <dgm:pt modelId="{1EB74862-CA05-4625-AB6D-0B69EA898DED}" type="pres">
      <dgm:prSet presAssocID="{2609E0C4-50C7-4E79-9110-2DD87CAC13EC}" presName="linear" presStyleCnt="0">
        <dgm:presLayoutVars>
          <dgm:animLvl val="lvl"/>
          <dgm:resizeHandles val="exact"/>
        </dgm:presLayoutVars>
      </dgm:prSet>
      <dgm:spPr/>
    </dgm:pt>
    <dgm:pt modelId="{AD78AAE6-BDB6-4B38-982F-167F652B9736}" type="pres">
      <dgm:prSet presAssocID="{6E575BC4-6DAF-4987-A247-F15D23104F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5EEC63-3532-4463-A0B9-83473CED34CE}" type="pres">
      <dgm:prSet presAssocID="{6E575BC4-6DAF-4987-A247-F15D23104F29}" presName="childText" presStyleLbl="revTx" presStyleIdx="0" presStyleCnt="4">
        <dgm:presLayoutVars>
          <dgm:bulletEnabled val="1"/>
        </dgm:presLayoutVars>
      </dgm:prSet>
      <dgm:spPr/>
    </dgm:pt>
    <dgm:pt modelId="{10D9DFFF-A9AD-4479-86C0-01C5C2E7F36B}" type="pres">
      <dgm:prSet presAssocID="{52AF6217-7F10-4549-83CE-0A1B25807B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723592-4592-44A3-A426-4519E88CE34B}" type="pres">
      <dgm:prSet presAssocID="{52AF6217-7F10-4549-83CE-0A1B25807BA8}" presName="childText" presStyleLbl="revTx" presStyleIdx="1" presStyleCnt="4">
        <dgm:presLayoutVars>
          <dgm:bulletEnabled val="1"/>
        </dgm:presLayoutVars>
      </dgm:prSet>
      <dgm:spPr/>
    </dgm:pt>
    <dgm:pt modelId="{701C9314-1A8B-48D6-B7C0-CCFF384E0FA0}" type="pres">
      <dgm:prSet presAssocID="{52122CF2-B3B0-4992-A458-CEC317A930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55A26F-55D7-44D2-81BF-856C23049BED}" type="pres">
      <dgm:prSet presAssocID="{52122CF2-B3B0-4992-A458-CEC317A9309E}" presName="childText" presStyleLbl="revTx" presStyleIdx="2" presStyleCnt="4">
        <dgm:presLayoutVars>
          <dgm:bulletEnabled val="1"/>
        </dgm:presLayoutVars>
      </dgm:prSet>
      <dgm:spPr/>
    </dgm:pt>
    <dgm:pt modelId="{2FFB202F-B74A-472B-9708-C090C577211A}" type="pres">
      <dgm:prSet presAssocID="{49453C90-8086-4DBC-8264-1B6EA0D0A8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6B839E-0E18-41F2-B76F-122D4A189E89}" type="pres">
      <dgm:prSet presAssocID="{49453C90-8086-4DBC-8264-1B6EA0D0A82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9BCB80F-2F05-443B-AD20-ACF2B065BC52}" type="presOf" srcId="{6E575BC4-6DAF-4987-A247-F15D23104F29}" destId="{AD78AAE6-BDB6-4B38-982F-167F652B9736}" srcOrd="0" destOrd="0" presId="urn:microsoft.com/office/officeart/2005/8/layout/vList2"/>
    <dgm:cxn modelId="{713F9421-52E7-4D7E-8301-6FD87B0C41F0}" srcId="{2609E0C4-50C7-4E79-9110-2DD87CAC13EC}" destId="{49453C90-8086-4DBC-8264-1B6EA0D0A825}" srcOrd="3" destOrd="0" parTransId="{B8C059AE-A214-4D59-A514-B7B9B402A386}" sibTransId="{FBCC6761-2615-4C74-89B9-9528DAF1D5D6}"/>
    <dgm:cxn modelId="{087DBB26-C994-4198-89BD-CA1E5C2B1C75}" type="presOf" srcId="{49453C90-8086-4DBC-8264-1B6EA0D0A825}" destId="{2FFB202F-B74A-472B-9708-C090C577211A}" srcOrd="0" destOrd="0" presId="urn:microsoft.com/office/officeart/2005/8/layout/vList2"/>
    <dgm:cxn modelId="{E249E828-2620-4837-88AC-95A50B18E49C}" type="presOf" srcId="{AB9FB2E2-926B-4668-8924-490D3E2A67A9}" destId="{6055A26F-55D7-44D2-81BF-856C23049BED}" srcOrd="0" destOrd="0" presId="urn:microsoft.com/office/officeart/2005/8/layout/vList2"/>
    <dgm:cxn modelId="{0C8DBE2B-FFB6-429A-8723-48754FA6E325}" srcId="{52AF6217-7F10-4549-83CE-0A1B25807BA8}" destId="{45AFC3DE-B2E8-41D7-A50F-59ED19E103C8}" srcOrd="0" destOrd="0" parTransId="{34FBBC0C-7997-40BA-A2FC-73FEEFC063C4}" sibTransId="{394F652A-6DB8-419C-9234-F08A4656E2D1}"/>
    <dgm:cxn modelId="{590A872D-BE92-438F-85C6-05A43055926B}" type="presOf" srcId="{52AF6217-7F10-4549-83CE-0A1B25807BA8}" destId="{10D9DFFF-A9AD-4479-86C0-01C5C2E7F36B}" srcOrd="0" destOrd="0" presId="urn:microsoft.com/office/officeart/2005/8/layout/vList2"/>
    <dgm:cxn modelId="{6DE0D734-D933-47EA-94A3-24CC4FA54389}" type="presOf" srcId="{BF86966B-3FDC-4895-8476-9B377D1C9160}" destId="{E76B839E-0E18-41F2-B76F-122D4A189E89}" srcOrd="0" destOrd="0" presId="urn:microsoft.com/office/officeart/2005/8/layout/vList2"/>
    <dgm:cxn modelId="{7966255D-6D74-4912-ACD2-E70F80C1E5C3}" srcId="{6E575BC4-6DAF-4987-A247-F15D23104F29}" destId="{811E7692-ADD8-459B-94D2-46B902FCAF78}" srcOrd="0" destOrd="0" parTransId="{416D905B-7DCD-4448-A52B-A7025856A467}" sibTransId="{D02F43E4-4C75-4B57-81E0-FF3D7EAD5006}"/>
    <dgm:cxn modelId="{21E4E05D-8D33-4237-A361-D79DBD5E99B9}" type="presOf" srcId="{45AFC3DE-B2E8-41D7-A50F-59ED19E103C8}" destId="{9B723592-4592-44A3-A426-4519E88CE34B}" srcOrd="0" destOrd="0" presId="urn:microsoft.com/office/officeart/2005/8/layout/vList2"/>
    <dgm:cxn modelId="{2E890557-D80F-478D-9ABE-A451D8FBA5E7}" srcId="{52122CF2-B3B0-4992-A458-CEC317A9309E}" destId="{AB9FB2E2-926B-4668-8924-490D3E2A67A9}" srcOrd="0" destOrd="0" parTransId="{B9679C9D-DE36-4155-87DB-40C121667831}" sibTransId="{7A18C60B-6D79-405C-9FF2-778C26D97EBD}"/>
    <dgm:cxn modelId="{75B1B99D-14AD-4EFE-B24A-71B3313122F1}" srcId="{2609E0C4-50C7-4E79-9110-2DD87CAC13EC}" destId="{52122CF2-B3B0-4992-A458-CEC317A9309E}" srcOrd="2" destOrd="0" parTransId="{AF3AD848-F6B7-4A66-863D-B9E578A11FA1}" sibTransId="{D56A47C3-6E58-4ECB-8CF9-28DFCC5CDA69}"/>
    <dgm:cxn modelId="{2B15949E-B17A-46FF-BA24-EABA8A67E573}" type="presOf" srcId="{52122CF2-B3B0-4992-A458-CEC317A9309E}" destId="{701C9314-1A8B-48D6-B7C0-CCFF384E0FA0}" srcOrd="0" destOrd="0" presId="urn:microsoft.com/office/officeart/2005/8/layout/vList2"/>
    <dgm:cxn modelId="{97715DE3-EAE2-4EBE-96CE-5182B091929E}" srcId="{2609E0C4-50C7-4E79-9110-2DD87CAC13EC}" destId="{6E575BC4-6DAF-4987-A247-F15D23104F29}" srcOrd="0" destOrd="0" parTransId="{A2D89486-EC32-4BED-8ED5-5D6E35FCD363}" sibTransId="{911B3B5D-BA3A-4049-8885-22F0BAA8D854}"/>
    <dgm:cxn modelId="{02A395E5-993F-4C7A-9A3A-84275E5EA66B}" type="presOf" srcId="{811E7692-ADD8-459B-94D2-46B902FCAF78}" destId="{DC5EEC63-3532-4463-A0B9-83473CED34CE}" srcOrd="0" destOrd="0" presId="urn:microsoft.com/office/officeart/2005/8/layout/vList2"/>
    <dgm:cxn modelId="{88DE38F5-BA30-4A34-B1F1-F5025875794B}" srcId="{2609E0C4-50C7-4E79-9110-2DD87CAC13EC}" destId="{52AF6217-7F10-4549-83CE-0A1B25807BA8}" srcOrd="1" destOrd="0" parTransId="{35F1F17B-9256-4A4A-813B-DED382FAE87A}" sibTransId="{5DC24BA5-F022-4F8F-94D1-9C370E07E52E}"/>
    <dgm:cxn modelId="{89CF51F6-89BE-44E2-A3CA-CF3849D4317D}" srcId="{49453C90-8086-4DBC-8264-1B6EA0D0A825}" destId="{BF86966B-3FDC-4895-8476-9B377D1C9160}" srcOrd="0" destOrd="0" parTransId="{E43FE0E0-C2A3-489E-A631-E9E1281622C5}" sibTransId="{C1E0E720-BDF4-4A78-9C2A-B4F1C54644FA}"/>
    <dgm:cxn modelId="{3A02EAFD-99EC-421A-93CC-AB4C99DA5B0C}" type="presOf" srcId="{2609E0C4-50C7-4E79-9110-2DD87CAC13EC}" destId="{1EB74862-CA05-4625-AB6D-0B69EA898DED}" srcOrd="0" destOrd="0" presId="urn:microsoft.com/office/officeart/2005/8/layout/vList2"/>
    <dgm:cxn modelId="{7EF0407A-0EF3-474F-8FA7-538518DFDC08}" type="presParOf" srcId="{1EB74862-CA05-4625-AB6D-0B69EA898DED}" destId="{AD78AAE6-BDB6-4B38-982F-167F652B9736}" srcOrd="0" destOrd="0" presId="urn:microsoft.com/office/officeart/2005/8/layout/vList2"/>
    <dgm:cxn modelId="{DD1C286C-CA38-4D0C-87E4-D4CB079E2A6B}" type="presParOf" srcId="{1EB74862-CA05-4625-AB6D-0B69EA898DED}" destId="{DC5EEC63-3532-4463-A0B9-83473CED34CE}" srcOrd="1" destOrd="0" presId="urn:microsoft.com/office/officeart/2005/8/layout/vList2"/>
    <dgm:cxn modelId="{66FE4978-5991-431B-B54B-2E9492C19B02}" type="presParOf" srcId="{1EB74862-CA05-4625-AB6D-0B69EA898DED}" destId="{10D9DFFF-A9AD-4479-86C0-01C5C2E7F36B}" srcOrd="2" destOrd="0" presId="urn:microsoft.com/office/officeart/2005/8/layout/vList2"/>
    <dgm:cxn modelId="{1F876156-C9F4-4B66-AF07-5D371B45E8F8}" type="presParOf" srcId="{1EB74862-CA05-4625-AB6D-0B69EA898DED}" destId="{9B723592-4592-44A3-A426-4519E88CE34B}" srcOrd="3" destOrd="0" presId="urn:microsoft.com/office/officeart/2005/8/layout/vList2"/>
    <dgm:cxn modelId="{171F440E-11B6-41E5-86E5-7FB4F35FDD09}" type="presParOf" srcId="{1EB74862-CA05-4625-AB6D-0B69EA898DED}" destId="{701C9314-1A8B-48D6-B7C0-CCFF384E0FA0}" srcOrd="4" destOrd="0" presId="urn:microsoft.com/office/officeart/2005/8/layout/vList2"/>
    <dgm:cxn modelId="{2BD0ABC0-F9A5-4A45-9776-729BF971B6B1}" type="presParOf" srcId="{1EB74862-CA05-4625-AB6D-0B69EA898DED}" destId="{6055A26F-55D7-44D2-81BF-856C23049BED}" srcOrd="5" destOrd="0" presId="urn:microsoft.com/office/officeart/2005/8/layout/vList2"/>
    <dgm:cxn modelId="{0DF994FA-C526-4EF7-BC06-9BEC607140DD}" type="presParOf" srcId="{1EB74862-CA05-4625-AB6D-0B69EA898DED}" destId="{2FFB202F-B74A-472B-9708-C090C577211A}" srcOrd="6" destOrd="0" presId="urn:microsoft.com/office/officeart/2005/8/layout/vList2"/>
    <dgm:cxn modelId="{E5D9A2BE-6D2B-4B7C-957A-ECCC91FA38D4}" type="presParOf" srcId="{1EB74862-CA05-4625-AB6D-0B69EA898DED}" destId="{E76B839E-0E18-41F2-B76F-122D4A189E8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2AB1F8-518B-49FB-A188-FB8CA8A23E2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F7716A-F346-4754-B010-0D54D24F4097}">
      <dgm:prSet/>
      <dgm:spPr/>
      <dgm:t>
        <a:bodyPr/>
        <a:lstStyle/>
        <a:p>
          <a:r>
            <a:rPr lang="en-US" b="1"/>
            <a:t>Social Support</a:t>
          </a:r>
          <a:endParaRPr lang="en-US"/>
        </a:p>
      </dgm:t>
    </dgm:pt>
    <dgm:pt modelId="{E19A1931-5EF8-42D7-9BCF-BEC0D5673BC7}" type="parTrans" cxnId="{81587DAF-31D8-4F96-96FF-135E96CA55F8}">
      <dgm:prSet/>
      <dgm:spPr/>
      <dgm:t>
        <a:bodyPr/>
        <a:lstStyle/>
        <a:p>
          <a:endParaRPr lang="en-US"/>
        </a:p>
      </dgm:t>
    </dgm:pt>
    <dgm:pt modelId="{74203921-58A8-4776-B932-75D6AF3DCCD8}" type="sibTrans" cxnId="{81587DAF-31D8-4F96-96FF-135E96CA55F8}">
      <dgm:prSet/>
      <dgm:spPr/>
      <dgm:t>
        <a:bodyPr/>
        <a:lstStyle/>
        <a:p>
          <a:endParaRPr lang="en-US"/>
        </a:p>
      </dgm:t>
    </dgm:pt>
    <dgm:pt modelId="{C94064C1-7FD9-4413-9386-4204754A3A78}">
      <dgm:prSet/>
      <dgm:spPr/>
      <dgm:t>
        <a:bodyPr/>
        <a:lstStyle/>
        <a:p>
          <a:r>
            <a:rPr lang="en-US"/>
            <a:t>Remind students to connect with supportive friends or peers for comfort.</a:t>
          </a:r>
          <a:br>
            <a:rPr lang="en-US"/>
          </a:br>
          <a:br>
            <a:rPr lang="en-US"/>
          </a:br>
          <a:endParaRPr lang="en-US"/>
        </a:p>
      </dgm:t>
    </dgm:pt>
    <dgm:pt modelId="{8EB8F6F5-2723-4C1E-B080-ADB3633E1FCC}" type="parTrans" cxnId="{9CA57B04-DD9E-47E0-A782-D726F05257E0}">
      <dgm:prSet/>
      <dgm:spPr/>
      <dgm:t>
        <a:bodyPr/>
        <a:lstStyle/>
        <a:p>
          <a:endParaRPr lang="en-US"/>
        </a:p>
      </dgm:t>
    </dgm:pt>
    <dgm:pt modelId="{96D43238-4268-4788-8CB7-631C86E8D595}" type="sibTrans" cxnId="{9CA57B04-DD9E-47E0-A782-D726F05257E0}">
      <dgm:prSet/>
      <dgm:spPr/>
      <dgm:t>
        <a:bodyPr/>
        <a:lstStyle/>
        <a:p>
          <a:endParaRPr lang="en-US"/>
        </a:p>
      </dgm:t>
    </dgm:pt>
    <dgm:pt modelId="{834F36FB-7141-4DBE-97C8-687832571F56}">
      <dgm:prSet/>
      <dgm:spPr/>
      <dgm:t>
        <a:bodyPr/>
        <a:lstStyle/>
        <a:p>
          <a:r>
            <a:rPr lang="en-US" b="1"/>
            <a:t>Self-Compassion</a:t>
          </a:r>
          <a:endParaRPr lang="en-US"/>
        </a:p>
      </dgm:t>
    </dgm:pt>
    <dgm:pt modelId="{9225C01A-AA5F-40B1-96C0-BB5D5220205E}" type="parTrans" cxnId="{B1606CE4-CF99-42FC-BCE6-1F050C7B1375}">
      <dgm:prSet/>
      <dgm:spPr/>
      <dgm:t>
        <a:bodyPr/>
        <a:lstStyle/>
        <a:p>
          <a:endParaRPr lang="en-US"/>
        </a:p>
      </dgm:t>
    </dgm:pt>
    <dgm:pt modelId="{E21055A3-ECCB-4451-8E50-B1A6712E2062}" type="sibTrans" cxnId="{B1606CE4-CF99-42FC-BCE6-1F050C7B1375}">
      <dgm:prSet/>
      <dgm:spPr/>
      <dgm:t>
        <a:bodyPr/>
        <a:lstStyle/>
        <a:p>
          <a:endParaRPr lang="en-US"/>
        </a:p>
      </dgm:t>
    </dgm:pt>
    <dgm:pt modelId="{48D3A6A5-A975-4772-BB8A-819D12FD9846}">
      <dgm:prSet/>
      <dgm:spPr/>
      <dgm:t>
        <a:bodyPr/>
        <a:lstStyle/>
        <a:p>
          <a:r>
            <a:rPr lang="en-US"/>
            <a:t>Remind students to treat themselves with kindness during stressful times.</a:t>
          </a:r>
          <a:br>
            <a:rPr lang="en-US"/>
          </a:br>
          <a:br>
            <a:rPr lang="en-US"/>
          </a:br>
          <a:endParaRPr lang="en-US"/>
        </a:p>
      </dgm:t>
    </dgm:pt>
    <dgm:pt modelId="{5EAC019F-A641-4F37-BCBB-0A1F9A7CFF0B}" type="parTrans" cxnId="{46136DDA-27DA-4189-B095-36F925C59CEF}">
      <dgm:prSet/>
      <dgm:spPr/>
      <dgm:t>
        <a:bodyPr/>
        <a:lstStyle/>
        <a:p>
          <a:endParaRPr lang="en-US"/>
        </a:p>
      </dgm:t>
    </dgm:pt>
    <dgm:pt modelId="{20529ABF-BA59-4788-8CB6-10123BEA1D74}" type="sibTrans" cxnId="{46136DDA-27DA-4189-B095-36F925C59CEF}">
      <dgm:prSet/>
      <dgm:spPr/>
      <dgm:t>
        <a:bodyPr/>
        <a:lstStyle/>
        <a:p>
          <a:endParaRPr lang="en-US"/>
        </a:p>
      </dgm:t>
    </dgm:pt>
    <dgm:pt modelId="{03B4633E-921F-4CD7-BB5B-CBC251648F20}">
      <dgm:prSet/>
      <dgm:spPr/>
      <dgm:t>
        <a:bodyPr/>
        <a:lstStyle/>
        <a:p>
          <a:r>
            <a:rPr lang="en-US" b="1"/>
            <a:t>Sleep Hygiene</a:t>
          </a:r>
          <a:endParaRPr lang="en-US"/>
        </a:p>
      </dgm:t>
    </dgm:pt>
    <dgm:pt modelId="{B87F772D-29BE-45FA-9C5C-FF13D3D7F83F}" type="parTrans" cxnId="{E17ABC36-C3D5-4456-AD73-5DEAFDEC68F7}">
      <dgm:prSet/>
      <dgm:spPr/>
      <dgm:t>
        <a:bodyPr/>
        <a:lstStyle/>
        <a:p>
          <a:endParaRPr lang="en-US"/>
        </a:p>
      </dgm:t>
    </dgm:pt>
    <dgm:pt modelId="{D5AC4C8D-4EF2-410E-A3A2-ABB298C5B105}" type="sibTrans" cxnId="{E17ABC36-C3D5-4456-AD73-5DEAFDEC68F7}">
      <dgm:prSet/>
      <dgm:spPr/>
      <dgm:t>
        <a:bodyPr/>
        <a:lstStyle/>
        <a:p>
          <a:endParaRPr lang="en-US"/>
        </a:p>
      </dgm:t>
    </dgm:pt>
    <dgm:pt modelId="{B0F6BC5C-2002-49E7-B3D8-73E2BC58B00D}">
      <dgm:prSet/>
      <dgm:spPr/>
      <dgm:t>
        <a:bodyPr/>
        <a:lstStyle/>
        <a:p>
          <a:r>
            <a:rPr lang="en-US"/>
            <a:t>Advise maintaining a regular sleep schedule for emotional balance and focus.</a:t>
          </a:r>
        </a:p>
      </dgm:t>
    </dgm:pt>
    <dgm:pt modelId="{A4EEA9AF-B75A-465F-8150-D03C6CAA10B0}" type="parTrans" cxnId="{14AB3BF6-7FF9-48F3-A631-6A35B1322BDD}">
      <dgm:prSet/>
      <dgm:spPr/>
      <dgm:t>
        <a:bodyPr/>
        <a:lstStyle/>
        <a:p>
          <a:endParaRPr lang="en-US"/>
        </a:p>
      </dgm:t>
    </dgm:pt>
    <dgm:pt modelId="{05E4A2B7-61EE-4F5E-A669-A56FDBE3927D}" type="sibTrans" cxnId="{14AB3BF6-7FF9-48F3-A631-6A35B1322BDD}">
      <dgm:prSet/>
      <dgm:spPr/>
      <dgm:t>
        <a:bodyPr/>
        <a:lstStyle/>
        <a:p>
          <a:endParaRPr lang="en-US"/>
        </a:p>
      </dgm:t>
    </dgm:pt>
    <dgm:pt modelId="{2CB44E6C-EB04-4C31-94B0-550EFF799A11}" type="pres">
      <dgm:prSet presAssocID="{512AB1F8-518B-49FB-A188-FB8CA8A23E28}" presName="linear" presStyleCnt="0">
        <dgm:presLayoutVars>
          <dgm:animLvl val="lvl"/>
          <dgm:resizeHandles val="exact"/>
        </dgm:presLayoutVars>
      </dgm:prSet>
      <dgm:spPr/>
    </dgm:pt>
    <dgm:pt modelId="{EAC9C967-F227-4C48-AA44-F655F7E9FC0C}" type="pres">
      <dgm:prSet presAssocID="{A8F7716A-F346-4754-B010-0D54D24F40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293D94-50F3-407F-BEF0-3EE93BA86D45}" type="pres">
      <dgm:prSet presAssocID="{A8F7716A-F346-4754-B010-0D54D24F4097}" presName="childText" presStyleLbl="revTx" presStyleIdx="0" presStyleCnt="3">
        <dgm:presLayoutVars>
          <dgm:bulletEnabled val="1"/>
        </dgm:presLayoutVars>
      </dgm:prSet>
      <dgm:spPr/>
    </dgm:pt>
    <dgm:pt modelId="{4E84AAC8-04E2-47D1-9463-2D01CB8BC50B}" type="pres">
      <dgm:prSet presAssocID="{834F36FB-7141-4DBE-97C8-687832571F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AAA2A0-C212-45B5-AFEB-99C96131C7C1}" type="pres">
      <dgm:prSet presAssocID="{834F36FB-7141-4DBE-97C8-687832571F56}" presName="childText" presStyleLbl="revTx" presStyleIdx="1" presStyleCnt="3">
        <dgm:presLayoutVars>
          <dgm:bulletEnabled val="1"/>
        </dgm:presLayoutVars>
      </dgm:prSet>
      <dgm:spPr/>
    </dgm:pt>
    <dgm:pt modelId="{F96D80F7-B35B-4E34-B341-8B62A53DB38C}" type="pres">
      <dgm:prSet presAssocID="{03B4633E-921F-4CD7-BB5B-CBC251648F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21DF28-8A92-49DE-B8E5-04E0ED65583B}" type="pres">
      <dgm:prSet presAssocID="{03B4633E-921F-4CD7-BB5B-CBC251648F2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CA57B04-DD9E-47E0-A782-D726F05257E0}" srcId="{A8F7716A-F346-4754-B010-0D54D24F4097}" destId="{C94064C1-7FD9-4413-9386-4204754A3A78}" srcOrd="0" destOrd="0" parTransId="{8EB8F6F5-2723-4C1E-B080-ADB3633E1FCC}" sibTransId="{96D43238-4268-4788-8CB7-631C86E8D595}"/>
    <dgm:cxn modelId="{1DA4480D-4B78-41F5-93E1-4D8926D295EB}" type="presOf" srcId="{512AB1F8-518B-49FB-A188-FB8CA8A23E28}" destId="{2CB44E6C-EB04-4C31-94B0-550EFF799A11}" srcOrd="0" destOrd="0" presId="urn:microsoft.com/office/officeart/2005/8/layout/vList2"/>
    <dgm:cxn modelId="{91D44F34-7EBC-4B69-9073-975E917B8400}" type="presOf" srcId="{48D3A6A5-A975-4772-BB8A-819D12FD9846}" destId="{43AAA2A0-C212-45B5-AFEB-99C96131C7C1}" srcOrd="0" destOrd="0" presId="urn:microsoft.com/office/officeart/2005/8/layout/vList2"/>
    <dgm:cxn modelId="{E17ABC36-C3D5-4456-AD73-5DEAFDEC68F7}" srcId="{512AB1F8-518B-49FB-A188-FB8CA8A23E28}" destId="{03B4633E-921F-4CD7-BB5B-CBC251648F20}" srcOrd="2" destOrd="0" parTransId="{B87F772D-29BE-45FA-9C5C-FF13D3D7F83F}" sibTransId="{D5AC4C8D-4EF2-410E-A3A2-ABB298C5B105}"/>
    <dgm:cxn modelId="{5A641F38-EC16-4056-BB31-28686A4BE066}" type="presOf" srcId="{C94064C1-7FD9-4413-9386-4204754A3A78}" destId="{FD293D94-50F3-407F-BEF0-3EE93BA86D45}" srcOrd="0" destOrd="0" presId="urn:microsoft.com/office/officeart/2005/8/layout/vList2"/>
    <dgm:cxn modelId="{E5E3CA68-DCAB-4987-9935-05616C27EF0B}" type="presOf" srcId="{B0F6BC5C-2002-49E7-B3D8-73E2BC58B00D}" destId="{3D21DF28-8A92-49DE-B8E5-04E0ED65583B}" srcOrd="0" destOrd="0" presId="urn:microsoft.com/office/officeart/2005/8/layout/vList2"/>
    <dgm:cxn modelId="{F3F39C6B-8E84-4B0F-BC93-BCF1847B0CF8}" type="presOf" srcId="{834F36FB-7141-4DBE-97C8-687832571F56}" destId="{4E84AAC8-04E2-47D1-9463-2D01CB8BC50B}" srcOrd="0" destOrd="0" presId="urn:microsoft.com/office/officeart/2005/8/layout/vList2"/>
    <dgm:cxn modelId="{81587DAF-31D8-4F96-96FF-135E96CA55F8}" srcId="{512AB1F8-518B-49FB-A188-FB8CA8A23E28}" destId="{A8F7716A-F346-4754-B010-0D54D24F4097}" srcOrd="0" destOrd="0" parTransId="{E19A1931-5EF8-42D7-9BCF-BEC0D5673BC7}" sibTransId="{74203921-58A8-4776-B932-75D6AF3DCCD8}"/>
    <dgm:cxn modelId="{6F77A6C8-45B1-4F7C-BC3E-FFB513F78D02}" type="presOf" srcId="{03B4633E-921F-4CD7-BB5B-CBC251648F20}" destId="{F96D80F7-B35B-4E34-B341-8B62A53DB38C}" srcOrd="0" destOrd="0" presId="urn:microsoft.com/office/officeart/2005/8/layout/vList2"/>
    <dgm:cxn modelId="{902332DA-B09D-45B0-A833-846DD0BE271A}" type="presOf" srcId="{A8F7716A-F346-4754-B010-0D54D24F4097}" destId="{EAC9C967-F227-4C48-AA44-F655F7E9FC0C}" srcOrd="0" destOrd="0" presId="urn:microsoft.com/office/officeart/2005/8/layout/vList2"/>
    <dgm:cxn modelId="{46136DDA-27DA-4189-B095-36F925C59CEF}" srcId="{834F36FB-7141-4DBE-97C8-687832571F56}" destId="{48D3A6A5-A975-4772-BB8A-819D12FD9846}" srcOrd="0" destOrd="0" parTransId="{5EAC019F-A641-4F37-BCBB-0A1F9A7CFF0B}" sibTransId="{20529ABF-BA59-4788-8CB6-10123BEA1D74}"/>
    <dgm:cxn modelId="{B1606CE4-CF99-42FC-BCE6-1F050C7B1375}" srcId="{512AB1F8-518B-49FB-A188-FB8CA8A23E28}" destId="{834F36FB-7141-4DBE-97C8-687832571F56}" srcOrd="1" destOrd="0" parTransId="{9225C01A-AA5F-40B1-96C0-BB5D5220205E}" sibTransId="{E21055A3-ECCB-4451-8E50-B1A6712E2062}"/>
    <dgm:cxn modelId="{14AB3BF6-7FF9-48F3-A631-6A35B1322BDD}" srcId="{03B4633E-921F-4CD7-BB5B-CBC251648F20}" destId="{B0F6BC5C-2002-49E7-B3D8-73E2BC58B00D}" srcOrd="0" destOrd="0" parTransId="{A4EEA9AF-B75A-465F-8150-D03C6CAA10B0}" sibTransId="{05E4A2B7-61EE-4F5E-A669-A56FDBE3927D}"/>
    <dgm:cxn modelId="{3877E839-9094-49C7-ABBE-25CAC97E39E4}" type="presParOf" srcId="{2CB44E6C-EB04-4C31-94B0-550EFF799A11}" destId="{EAC9C967-F227-4C48-AA44-F655F7E9FC0C}" srcOrd="0" destOrd="0" presId="urn:microsoft.com/office/officeart/2005/8/layout/vList2"/>
    <dgm:cxn modelId="{850DE664-E6B7-4558-9C17-A9ECE9A30378}" type="presParOf" srcId="{2CB44E6C-EB04-4C31-94B0-550EFF799A11}" destId="{FD293D94-50F3-407F-BEF0-3EE93BA86D45}" srcOrd="1" destOrd="0" presId="urn:microsoft.com/office/officeart/2005/8/layout/vList2"/>
    <dgm:cxn modelId="{B2963CBC-CCD9-4DC6-97DB-F7633E4DBA9C}" type="presParOf" srcId="{2CB44E6C-EB04-4C31-94B0-550EFF799A11}" destId="{4E84AAC8-04E2-47D1-9463-2D01CB8BC50B}" srcOrd="2" destOrd="0" presId="urn:microsoft.com/office/officeart/2005/8/layout/vList2"/>
    <dgm:cxn modelId="{49717F5D-23CF-4E98-9B96-CB792DCD01C8}" type="presParOf" srcId="{2CB44E6C-EB04-4C31-94B0-550EFF799A11}" destId="{43AAA2A0-C212-45B5-AFEB-99C96131C7C1}" srcOrd="3" destOrd="0" presId="urn:microsoft.com/office/officeart/2005/8/layout/vList2"/>
    <dgm:cxn modelId="{D69EF0DB-FF78-4F6F-B161-309365266B8E}" type="presParOf" srcId="{2CB44E6C-EB04-4C31-94B0-550EFF799A11}" destId="{F96D80F7-B35B-4E34-B341-8B62A53DB38C}" srcOrd="4" destOrd="0" presId="urn:microsoft.com/office/officeart/2005/8/layout/vList2"/>
    <dgm:cxn modelId="{A4DE82FA-CB25-4C08-9B78-52D1BAF3D152}" type="presParOf" srcId="{2CB44E6C-EB04-4C31-94B0-550EFF799A11}" destId="{3D21DF28-8A92-49DE-B8E5-04E0ED65583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05A11-1829-4127-9E56-2AD66BB338A4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06DF-1386-45A2-8170-C3F7780F32FA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7D13-0550-4604-9BE5-995BC9B9B5B0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Intake</a:t>
          </a:r>
        </a:p>
      </dsp:txBody>
      <dsp:txXfrm>
        <a:off x="1625711" y="601"/>
        <a:ext cx="3981338" cy="1407541"/>
      </dsp:txXfrm>
    </dsp:sp>
    <dsp:sp modelId="{9A719997-007D-406B-A24A-5F45D26A7C68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42429-A1D0-4288-AB2E-668C042898E8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C599A-DC82-49C9-974B-64A68AC4096B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Ongoing counseling</a:t>
          </a:r>
        </a:p>
      </dsp:txBody>
      <dsp:txXfrm>
        <a:off x="1625711" y="1760029"/>
        <a:ext cx="3981338" cy="1407541"/>
      </dsp:txXfrm>
    </dsp:sp>
    <dsp:sp modelId="{6548780A-F654-48AB-A0BF-50FAD297D16C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28D0-914D-4905-A65B-C0207FD9CEF0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56806-89E3-490A-89A8-45AF08D6B66B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Urgent Crisis</a:t>
          </a:r>
        </a:p>
      </dsp:txBody>
      <dsp:txXfrm>
        <a:off x="1625711" y="3519456"/>
        <a:ext cx="3981338" cy="140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3249-5DAC-4B80-BA9C-155F2CBCCA8D}">
      <dsp:nvSpPr>
        <dsp:cNvPr id="0" name=""/>
        <dsp:cNvSpPr/>
      </dsp:nvSpPr>
      <dsp:spPr>
        <a:xfrm>
          <a:off x="0" y="55670"/>
          <a:ext cx="5607050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Active Listening &amp; Empathy:</a:t>
          </a:r>
          <a:endParaRPr lang="en-US" sz="2700" kern="1200"/>
        </a:p>
      </dsp:txBody>
      <dsp:txXfrm>
        <a:off x="31613" y="87283"/>
        <a:ext cx="5543824" cy="584369"/>
      </dsp:txXfrm>
    </dsp:sp>
    <dsp:sp modelId="{E1884D62-8220-475D-BE4C-E5ED840BD891}">
      <dsp:nvSpPr>
        <dsp:cNvPr id="0" name=""/>
        <dsp:cNvSpPr/>
      </dsp:nvSpPr>
      <dsp:spPr>
        <a:xfrm>
          <a:off x="0" y="703265"/>
          <a:ext cx="5607050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Be available to listen without judgment.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Avoid jumping to conclusions or offering solutions immediately unless the student asks.</a:t>
          </a:r>
          <a:br>
            <a:rPr lang="en-US" sz="2100" kern="1200"/>
          </a:br>
          <a:br>
            <a:rPr lang="en-US" sz="2100" kern="1200"/>
          </a:br>
          <a:endParaRPr lang="en-US" sz="2100" kern="1200"/>
        </a:p>
      </dsp:txBody>
      <dsp:txXfrm>
        <a:off x="0" y="703265"/>
        <a:ext cx="5607050" cy="1900260"/>
      </dsp:txXfrm>
    </dsp:sp>
    <dsp:sp modelId="{0E595BA7-53C4-49CC-8277-34EA8DF865D0}">
      <dsp:nvSpPr>
        <dsp:cNvPr id="0" name=""/>
        <dsp:cNvSpPr/>
      </dsp:nvSpPr>
      <dsp:spPr>
        <a:xfrm>
          <a:off x="0" y="2603525"/>
          <a:ext cx="5607050" cy="647595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Normalizing Mental Health Struggles:</a:t>
          </a:r>
          <a:endParaRPr lang="en-US" sz="2700" kern="1200"/>
        </a:p>
      </dsp:txBody>
      <dsp:txXfrm>
        <a:off x="31613" y="2635138"/>
        <a:ext cx="5543824" cy="584369"/>
      </dsp:txXfrm>
    </dsp:sp>
    <dsp:sp modelId="{C2298C47-AD41-47DE-B97A-8BF07B40ECA3}">
      <dsp:nvSpPr>
        <dsp:cNvPr id="0" name=""/>
        <dsp:cNvSpPr/>
      </dsp:nvSpPr>
      <dsp:spPr>
        <a:xfrm>
          <a:off x="0" y="3251120"/>
          <a:ext cx="5607050" cy="16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Normalize the conversation around mental health.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Let students know that it's okay to struggle emotionally, and it doesn’t reflect their overall abilities or potential.</a:t>
          </a:r>
        </a:p>
      </dsp:txBody>
      <dsp:txXfrm>
        <a:off x="0" y="3251120"/>
        <a:ext cx="5607050" cy="162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91BDD-1AAD-4372-9194-D4ED4432411D}">
      <dsp:nvSpPr>
        <dsp:cNvPr id="0" name=""/>
        <dsp:cNvSpPr/>
      </dsp:nvSpPr>
      <dsp:spPr>
        <a:xfrm>
          <a:off x="0" y="112099"/>
          <a:ext cx="5607050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Encourage</a:t>
          </a:r>
        </a:p>
      </dsp:txBody>
      <dsp:txXfrm>
        <a:off x="28100" y="140199"/>
        <a:ext cx="5550850" cy="519439"/>
      </dsp:txXfrm>
    </dsp:sp>
    <dsp:sp modelId="{B1652012-77DD-44F9-9A97-21823DF81060}">
      <dsp:nvSpPr>
        <dsp:cNvPr id="0" name=""/>
        <dsp:cNvSpPr/>
      </dsp:nvSpPr>
      <dsp:spPr>
        <a:xfrm>
          <a:off x="0" y="687739"/>
          <a:ext cx="560705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Gill Sans MT" panose="020B0502020104020203"/>
            </a:rPr>
            <a:t>Help-Seeking</a:t>
          </a:r>
          <a:r>
            <a:rPr lang="en-US" sz="1900" kern="1200"/>
            <a:t> Behaviors: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Remind students about Health and Wellness Center, and off-campus helplines.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Provide specific information, such as how to make an appointment or how to access services online.</a:t>
          </a:r>
        </a:p>
      </dsp:txBody>
      <dsp:txXfrm>
        <a:off x="0" y="687739"/>
        <a:ext cx="5607050" cy="1515240"/>
      </dsp:txXfrm>
    </dsp:sp>
    <dsp:sp modelId="{2BF1A7BE-6EB6-4B81-A22E-5339DDF93A0D}">
      <dsp:nvSpPr>
        <dsp:cNvPr id="0" name=""/>
        <dsp:cNvSpPr/>
      </dsp:nvSpPr>
      <dsp:spPr>
        <a:xfrm>
          <a:off x="0" y="2202980"/>
          <a:ext cx="5607050" cy="57563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Promote</a:t>
          </a:r>
        </a:p>
      </dsp:txBody>
      <dsp:txXfrm>
        <a:off x="28100" y="2231080"/>
        <a:ext cx="5550850" cy="519439"/>
      </dsp:txXfrm>
    </dsp:sp>
    <dsp:sp modelId="{25B72AA9-4384-49A2-A21F-42C929D530C2}">
      <dsp:nvSpPr>
        <dsp:cNvPr id="0" name=""/>
        <dsp:cNvSpPr/>
      </dsp:nvSpPr>
      <dsp:spPr>
        <a:xfrm>
          <a:off x="0" y="2778619"/>
          <a:ext cx="5607050" cy="20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Gill Sans MT" panose="020B0502020104020203"/>
            </a:rPr>
            <a:t>Open</a:t>
          </a:r>
          <a:r>
            <a:rPr lang="en-US" sz="1900" kern="1200"/>
            <a:t> Dialogue on Social Issues: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Foster a safe space where students can share their concerns about national and international issues affecting them, including political change or societal challenges.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Establish ground rules for respectful, open, and nonjudgmental conversations.</a:t>
          </a:r>
        </a:p>
      </dsp:txBody>
      <dsp:txXfrm>
        <a:off x="0" y="2778619"/>
        <a:ext cx="5607050" cy="203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B9C0-4E36-4B14-B9B7-929004882E7D}">
      <dsp:nvSpPr>
        <dsp:cNvPr id="0" name=""/>
        <dsp:cNvSpPr/>
      </dsp:nvSpPr>
      <dsp:spPr>
        <a:xfrm>
          <a:off x="0" y="79159"/>
          <a:ext cx="560705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/>
            </a:rPr>
            <a:t>Support</a:t>
          </a:r>
        </a:p>
      </dsp:txBody>
      <dsp:txXfrm>
        <a:off x="26930" y="106089"/>
        <a:ext cx="5553190" cy="497795"/>
      </dsp:txXfrm>
    </dsp:sp>
    <dsp:sp modelId="{9E497285-6BC3-4984-A79D-AD194E790427}">
      <dsp:nvSpPr>
        <dsp:cNvPr id="0" name=""/>
        <dsp:cNvSpPr/>
      </dsp:nvSpPr>
      <dsp:spPr>
        <a:xfrm>
          <a:off x="0" y="630814"/>
          <a:ext cx="5607050" cy="19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Gill Sans MT" panose="020B0502020104020203"/>
            </a:rPr>
            <a:t>Immigrant</a:t>
          </a:r>
          <a:r>
            <a:rPr lang="en-US" sz="1800" kern="1200"/>
            <a:t> and Undocumented Students: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Be aware of the challenges faced by immigrant or undocumented students.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Provide them with resources related to legal aid, financial assistance, and mental health services tailored to their needs.</a:t>
          </a:r>
          <a:br>
            <a:rPr lang="en-US" sz="1800" kern="1200"/>
          </a:br>
          <a:endParaRPr lang="en-US" sz="1800" kern="1200"/>
        </a:p>
      </dsp:txBody>
      <dsp:txXfrm>
        <a:off x="0" y="630814"/>
        <a:ext cx="5607050" cy="1952010"/>
      </dsp:txXfrm>
    </dsp:sp>
    <dsp:sp modelId="{144EB0E3-FBDB-43DD-91E0-02333F565195}">
      <dsp:nvSpPr>
        <dsp:cNvPr id="0" name=""/>
        <dsp:cNvSpPr/>
      </dsp:nvSpPr>
      <dsp:spPr>
        <a:xfrm>
          <a:off x="0" y="2582824"/>
          <a:ext cx="5607050" cy="551655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Affirm</a:t>
          </a:r>
        </a:p>
      </dsp:txBody>
      <dsp:txXfrm>
        <a:off x="26930" y="2609754"/>
        <a:ext cx="5553190" cy="497795"/>
      </dsp:txXfrm>
    </dsp:sp>
    <dsp:sp modelId="{05DBCBBF-CCBD-47E5-88B9-A16C2196E157}">
      <dsp:nvSpPr>
        <dsp:cNvPr id="0" name=""/>
        <dsp:cNvSpPr/>
      </dsp:nvSpPr>
      <dsp:spPr>
        <a:xfrm>
          <a:off x="0" y="3134479"/>
          <a:ext cx="5607050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LGBTQ+ Identities: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Be an ally to LGBTQ+ students by incorporating inclusive language, policies, and teaching materials that reflect diverse identities.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Let students know that your classroom is a safe space for them to be themselves.</a:t>
          </a:r>
        </a:p>
      </dsp:txBody>
      <dsp:txXfrm>
        <a:off x="0" y="3134479"/>
        <a:ext cx="5607050" cy="1713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AAE6-BDB6-4B38-982F-167F652B9736}">
      <dsp:nvSpPr>
        <dsp:cNvPr id="0" name=""/>
        <dsp:cNvSpPr/>
      </dsp:nvSpPr>
      <dsp:spPr>
        <a:xfrm>
          <a:off x="0" y="97992"/>
          <a:ext cx="560705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Mindfulness &amp; Deep Breathing</a:t>
          </a:r>
          <a:endParaRPr lang="en-US" sz="2100" kern="1200"/>
        </a:p>
      </dsp:txBody>
      <dsp:txXfrm>
        <a:off x="24588" y="122580"/>
        <a:ext cx="5557874" cy="454509"/>
      </dsp:txXfrm>
    </dsp:sp>
    <dsp:sp modelId="{DC5EEC63-3532-4463-A0B9-83473CED34CE}">
      <dsp:nvSpPr>
        <dsp:cNvPr id="0" name=""/>
        <dsp:cNvSpPr/>
      </dsp:nvSpPr>
      <dsp:spPr>
        <a:xfrm>
          <a:off x="0" y="601677"/>
          <a:ext cx="560705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Practice grounding techniques (e.g., 4-4-4 breathing) to reduce stress and stay focused.</a:t>
          </a:r>
          <a:br>
            <a:rPr lang="en-US" sz="1600" kern="1200"/>
          </a:br>
          <a:endParaRPr lang="en-US" sz="1600" kern="1200"/>
        </a:p>
      </dsp:txBody>
      <dsp:txXfrm>
        <a:off x="0" y="601677"/>
        <a:ext cx="5607050" cy="738990"/>
      </dsp:txXfrm>
    </dsp:sp>
    <dsp:sp modelId="{10D9DFFF-A9AD-4479-86C0-01C5C2E7F36B}">
      <dsp:nvSpPr>
        <dsp:cNvPr id="0" name=""/>
        <dsp:cNvSpPr/>
      </dsp:nvSpPr>
      <dsp:spPr>
        <a:xfrm>
          <a:off x="0" y="1340667"/>
          <a:ext cx="5607050" cy="503685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Cognitive Reframing</a:t>
          </a:r>
          <a:endParaRPr lang="en-US" sz="2100" kern="1200"/>
        </a:p>
      </dsp:txBody>
      <dsp:txXfrm>
        <a:off x="24588" y="1365255"/>
        <a:ext cx="5557874" cy="454509"/>
      </dsp:txXfrm>
    </dsp:sp>
    <dsp:sp modelId="{9B723592-4592-44A3-A426-4519E88CE34B}">
      <dsp:nvSpPr>
        <dsp:cNvPr id="0" name=""/>
        <dsp:cNvSpPr/>
      </dsp:nvSpPr>
      <dsp:spPr>
        <a:xfrm>
          <a:off x="0" y="1844352"/>
          <a:ext cx="560705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Help students challenge negative thoughts and reframe them into more balanced perspectives.</a:t>
          </a:r>
          <a:br>
            <a:rPr lang="en-US" sz="1600" kern="1200"/>
          </a:br>
          <a:endParaRPr lang="en-US" sz="1600" kern="1200"/>
        </a:p>
      </dsp:txBody>
      <dsp:txXfrm>
        <a:off x="0" y="1844352"/>
        <a:ext cx="5607050" cy="738990"/>
      </dsp:txXfrm>
    </dsp:sp>
    <dsp:sp modelId="{701C9314-1A8B-48D6-B7C0-CCFF384E0FA0}">
      <dsp:nvSpPr>
        <dsp:cNvPr id="0" name=""/>
        <dsp:cNvSpPr/>
      </dsp:nvSpPr>
      <dsp:spPr>
        <a:xfrm>
          <a:off x="0" y="2583342"/>
          <a:ext cx="5607050" cy="503685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Limit News Consumption</a:t>
          </a:r>
          <a:endParaRPr lang="en-US" sz="2100" kern="1200"/>
        </a:p>
      </dsp:txBody>
      <dsp:txXfrm>
        <a:off x="24588" y="2607930"/>
        <a:ext cx="5557874" cy="454509"/>
      </dsp:txXfrm>
    </dsp:sp>
    <dsp:sp modelId="{6055A26F-55D7-44D2-81BF-856C23049BED}">
      <dsp:nvSpPr>
        <dsp:cNvPr id="0" name=""/>
        <dsp:cNvSpPr/>
      </dsp:nvSpPr>
      <dsp:spPr>
        <a:xfrm>
          <a:off x="0" y="3087027"/>
          <a:ext cx="560705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Advise setting boundaries on news and social media to prevent overwhelm.</a:t>
          </a:r>
          <a:br>
            <a:rPr lang="en-US" sz="1600" kern="1200"/>
          </a:br>
          <a:endParaRPr lang="en-US" sz="1600" kern="1200"/>
        </a:p>
      </dsp:txBody>
      <dsp:txXfrm>
        <a:off x="0" y="3087027"/>
        <a:ext cx="5607050" cy="738990"/>
      </dsp:txXfrm>
    </dsp:sp>
    <dsp:sp modelId="{2FFB202F-B74A-472B-9708-C090C577211A}">
      <dsp:nvSpPr>
        <dsp:cNvPr id="0" name=""/>
        <dsp:cNvSpPr/>
      </dsp:nvSpPr>
      <dsp:spPr>
        <a:xfrm>
          <a:off x="0" y="3826017"/>
          <a:ext cx="5607050" cy="503685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Journaling or Writing</a:t>
          </a:r>
          <a:endParaRPr lang="en-US" sz="2100" kern="1200"/>
        </a:p>
      </dsp:txBody>
      <dsp:txXfrm>
        <a:off x="24588" y="3850605"/>
        <a:ext cx="5557874" cy="454509"/>
      </dsp:txXfrm>
    </dsp:sp>
    <dsp:sp modelId="{E76B839E-0E18-41F2-B76F-122D4A189E89}">
      <dsp:nvSpPr>
        <dsp:cNvPr id="0" name=""/>
        <dsp:cNvSpPr/>
      </dsp:nvSpPr>
      <dsp:spPr>
        <a:xfrm>
          <a:off x="0" y="4329702"/>
          <a:ext cx="560705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Suggest expressive writing or gratitude journaling to process emotions.</a:t>
          </a:r>
        </a:p>
      </dsp:txBody>
      <dsp:txXfrm>
        <a:off x="0" y="4329702"/>
        <a:ext cx="5607050" cy="499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C967-F227-4C48-AA44-F655F7E9FC0C}">
      <dsp:nvSpPr>
        <dsp:cNvPr id="0" name=""/>
        <dsp:cNvSpPr/>
      </dsp:nvSpPr>
      <dsp:spPr>
        <a:xfrm>
          <a:off x="0" y="28152"/>
          <a:ext cx="560705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Social Support</a:t>
          </a:r>
          <a:endParaRPr lang="en-US" sz="2600" kern="1200"/>
        </a:p>
      </dsp:txBody>
      <dsp:txXfrm>
        <a:off x="30442" y="58594"/>
        <a:ext cx="5546166" cy="562726"/>
      </dsp:txXfrm>
    </dsp:sp>
    <dsp:sp modelId="{FD293D94-50F3-407F-BEF0-3EE93BA86D45}">
      <dsp:nvSpPr>
        <dsp:cNvPr id="0" name=""/>
        <dsp:cNvSpPr/>
      </dsp:nvSpPr>
      <dsp:spPr>
        <a:xfrm>
          <a:off x="0" y="651762"/>
          <a:ext cx="560705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Remind students to connect with supportive friends or peers for comfort.</a:t>
          </a:r>
          <a:br>
            <a:rPr lang="en-US" sz="2000" kern="1200"/>
          </a:br>
          <a:br>
            <a:rPr lang="en-US" sz="2000" kern="1200"/>
          </a:br>
          <a:endParaRPr lang="en-US" sz="2000" kern="1200"/>
        </a:p>
      </dsp:txBody>
      <dsp:txXfrm>
        <a:off x="0" y="651762"/>
        <a:ext cx="5607050" cy="1184040"/>
      </dsp:txXfrm>
    </dsp:sp>
    <dsp:sp modelId="{4E84AAC8-04E2-47D1-9463-2D01CB8BC50B}">
      <dsp:nvSpPr>
        <dsp:cNvPr id="0" name=""/>
        <dsp:cNvSpPr/>
      </dsp:nvSpPr>
      <dsp:spPr>
        <a:xfrm>
          <a:off x="0" y="1835802"/>
          <a:ext cx="5607050" cy="62361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Self-Compassion</a:t>
          </a:r>
          <a:endParaRPr lang="en-US" sz="2600" kern="1200"/>
        </a:p>
      </dsp:txBody>
      <dsp:txXfrm>
        <a:off x="30442" y="1866244"/>
        <a:ext cx="5546166" cy="562726"/>
      </dsp:txXfrm>
    </dsp:sp>
    <dsp:sp modelId="{43AAA2A0-C212-45B5-AFEB-99C96131C7C1}">
      <dsp:nvSpPr>
        <dsp:cNvPr id="0" name=""/>
        <dsp:cNvSpPr/>
      </dsp:nvSpPr>
      <dsp:spPr>
        <a:xfrm>
          <a:off x="0" y="2459412"/>
          <a:ext cx="560705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Remind students to treat themselves with kindness during stressful times.</a:t>
          </a:r>
          <a:br>
            <a:rPr lang="en-US" sz="2000" kern="1200"/>
          </a:br>
          <a:br>
            <a:rPr lang="en-US" sz="2000" kern="1200"/>
          </a:br>
          <a:endParaRPr lang="en-US" sz="2000" kern="1200"/>
        </a:p>
      </dsp:txBody>
      <dsp:txXfrm>
        <a:off x="0" y="2459412"/>
        <a:ext cx="5607050" cy="1184040"/>
      </dsp:txXfrm>
    </dsp:sp>
    <dsp:sp modelId="{F96D80F7-B35B-4E34-B341-8B62A53DB38C}">
      <dsp:nvSpPr>
        <dsp:cNvPr id="0" name=""/>
        <dsp:cNvSpPr/>
      </dsp:nvSpPr>
      <dsp:spPr>
        <a:xfrm>
          <a:off x="0" y="3643452"/>
          <a:ext cx="5607050" cy="62361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Sleep Hygiene</a:t>
          </a:r>
          <a:endParaRPr lang="en-US" sz="2600" kern="1200"/>
        </a:p>
      </dsp:txBody>
      <dsp:txXfrm>
        <a:off x="30442" y="3673894"/>
        <a:ext cx="5546166" cy="562726"/>
      </dsp:txXfrm>
    </dsp:sp>
    <dsp:sp modelId="{3D21DF28-8A92-49DE-B8E5-04E0ED65583B}">
      <dsp:nvSpPr>
        <dsp:cNvPr id="0" name=""/>
        <dsp:cNvSpPr/>
      </dsp:nvSpPr>
      <dsp:spPr>
        <a:xfrm>
          <a:off x="0" y="4267062"/>
          <a:ext cx="560705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Advise maintaining a regular sleep schedule for emotional balance and focus.</a:t>
          </a:r>
        </a:p>
      </dsp:txBody>
      <dsp:txXfrm>
        <a:off x="0" y="4267062"/>
        <a:ext cx="5607050" cy="63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C7F3-AF44-CA4A-B37B-C6FAB1D1B9F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C218-3F27-854F-BA7D-11D16FBF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C218-3F27-854F-BA7D-11D16FBF41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C218-3F27-854F-BA7D-11D16FBF41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ac.edu/StudentServices/HealthCenter/Documents/Outreach%20Request%20Form%209.5.2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988lifeline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mioc.org/oc-warmline" TargetMode="External"/><Relationship Id="rId4" Type="http://schemas.openxmlformats.org/officeDocument/2006/relationships/hyperlink" Target="https://www.crisistextline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.edu/studentservices/healthcenter/pages/default.asp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sac.edu/StudentServices/HealthCenter/pages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7EE1-3B6F-714E-888F-FBE26C30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br>
              <a:rPr lang="en-US" sz="4100">
                <a:solidFill>
                  <a:schemeClr val="tx1"/>
                </a:solidFill>
                <a:latin typeface="Gill Sans MT"/>
                <a:ea typeface="Verdana"/>
              </a:rPr>
            </a:br>
            <a:r>
              <a:rPr lang="en-US" sz="4100">
                <a:solidFill>
                  <a:schemeClr val="tx1"/>
                </a:solidFill>
                <a:ea typeface="Verdana"/>
                <a:cs typeface="+mj-lt"/>
              </a:rPr>
              <a:t>Supporting Student Mental Health during challenging times </a:t>
            </a:r>
            <a:br>
              <a:rPr lang="en-US" sz="4100">
                <a:solidFill>
                  <a:schemeClr val="tx1"/>
                </a:solidFill>
              </a:rPr>
            </a:br>
            <a:endParaRPr lang="en-US" sz="41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61753-0930-F347-BFD8-98A03E2EBF2F}"/>
              </a:ext>
            </a:extLst>
          </p:cNvPr>
          <p:cNvSpPr txBox="1"/>
          <p:nvPr/>
        </p:nvSpPr>
        <p:spPr>
          <a:xfrm>
            <a:off x="8833380" y="6355779"/>
            <a:ext cx="32890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Academic Senate Retreat_2/5/25</a:t>
            </a:r>
          </a:p>
        </p:txBody>
      </p:sp>
    </p:spTree>
    <p:extLst>
      <p:ext uri="{BB962C8B-B14F-4D97-AF65-F5344CB8AC3E}">
        <p14:creationId xmlns:p14="http://schemas.microsoft.com/office/powerpoint/2010/main" val="189823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A22C0-9291-B0E6-8ED7-37672950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Coping with uncertainty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C4602B3-FA62-989D-3323-4B94B3FD8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8539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87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DE3DB-5C46-F059-C08D-1BF3A9E4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Outreach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73F49-3AD6-97C0-023F-54256581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15" y="953118"/>
            <a:ext cx="5827324" cy="4972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Faculty are welcome to request a Psychologist to present in their classroom.</a:t>
            </a:r>
            <a:r>
              <a:rPr lang="en-US" sz="2000">
                <a:solidFill>
                  <a:srgbClr val="262626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Common topics include: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/>
              <a:t>overview of HWC services, stress management, coping with anxiety, optimizing sleep, and more</a:t>
            </a:r>
          </a:p>
          <a:p>
            <a:pPr marL="457200" lvl="2" indent="0">
              <a:buNone/>
            </a:pPr>
            <a:endParaRPr lang="en-US" sz="1800"/>
          </a:p>
          <a:p>
            <a:r>
              <a:rPr lang="en-US" sz="2000"/>
              <a:t>Faculty are encouraged to submit these requests early in the semester to ensure Psychologist availability.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Use the "</a:t>
            </a:r>
            <a:r>
              <a:rPr lang="en-US" sz="2000">
                <a:hlinkClick r:id="rId2"/>
              </a:rPr>
              <a:t>outreach request form</a:t>
            </a:r>
            <a:r>
              <a:rPr lang="en-US" sz="2000"/>
              <a:t>" available on the HWC website to submit your request </a:t>
            </a:r>
            <a:endParaRPr lang="en-US" sz="2000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D117-D0EA-754F-B12A-46C1C88B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Off-Campus Resources</a:t>
            </a:r>
            <a:endParaRPr lang="en-US" sz="240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E89D877-1562-7244-BA01-FA1EA6EBB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r="29110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010D-ACC4-E246-BF9A-0F35CF59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228" y="2807246"/>
            <a:ext cx="6306237" cy="37939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/>
              <a:t>IN AN EMERGENCY: </a:t>
            </a:r>
            <a:r>
              <a:rPr lang="en-US"/>
              <a:t>After hours or on weekends, you can: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en-US"/>
              <a:t>Call the </a:t>
            </a:r>
            <a:r>
              <a:rPr lang="en-US" b="1" i="1">
                <a:hlinkClick r:id="rId3"/>
              </a:rPr>
              <a:t>Suicide &amp; Crisis Lifeline</a:t>
            </a:r>
            <a:r>
              <a:rPr lang="en-US"/>
              <a:t> at </a:t>
            </a:r>
            <a:r>
              <a:rPr lang="en-US" b="1"/>
              <a:t>988</a:t>
            </a:r>
          </a:p>
          <a:p>
            <a:pPr lvl="1">
              <a:lnSpc>
                <a:spcPct val="90000"/>
              </a:lnSpc>
            </a:pPr>
            <a:r>
              <a:rPr lang="en-US"/>
              <a:t> 1-800-273-TALK (8255)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2) Text the </a:t>
            </a:r>
            <a:r>
              <a:rPr lang="en-US" b="1">
                <a:hlinkClick r:id="rId4"/>
              </a:rPr>
              <a:t>Crisis Text Line</a:t>
            </a:r>
            <a:r>
              <a:rPr lang="en-US"/>
              <a:t>: Text </a:t>
            </a:r>
            <a:r>
              <a:rPr lang="en-US" i="1"/>
              <a:t>COURAGE</a:t>
            </a:r>
            <a:r>
              <a:rPr lang="en-US"/>
              <a:t> to 741-741.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b="1"/>
              <a:t>If you are in need of emotional support, call or text the NAMI </a:t>
            </a:r>
            <a:r>
              <a:rPr lang="en-US" b="1" err="1"/>
              <a:t>WarmLine</a:t>
            </a:r>
            <a:r>
              <a:rPr lang="en-US" b="1"/>
              <a:t>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</a:t>
            </a:r>
            <a:r>
              <a:rPr lang="en-US" sz="1800">
                <a:hlinkClick r:id="rId5"/>
              </a:rPr>
              <a:t>OC </a:t>
            </a:r>
            <a:r>
              <a:rPr lang="en-US" sz="1800" err="1">
                <a:hlinkClick r:id="rId5"/>
              </a:rPr>
              <a:t>WarmLine</a:t>
            </a:r>
            <a:r>
              <a:rPr lang="en-US" sz="1800">
                <a:hlinkClick r:id="rId5"/>
              </a:rPr>
              <a:t> </a:t>
            </a:r>
            <a:r>
              <a:rPr lang="en-US" sz="1800"/>
              <a:t>servicing Orange County, CA resident only.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Call or text: </a:t>
            </a:r>
            <a:r>
              <a:rPr lang="en-US" sz="1800" b="1"/>
              <a:t>(714) 991-6412 </a:t>
            </a:r>
            <a:r>
              <a:rPr lang="en-US" sz="1800"/>
              <a:t>Toll Free 877-910-9276 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8841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CA762-FF1F-D409-9D1F-6B318C7E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24" y="1122807"/>
            <a:ext cx="9954443" cy="4297680"/>
          </a:xfrm>
          <a:prstGeom prst="ellipse">
            <a:avLst/>
          </a:prstGeo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56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and Wellness Center</a:t>
            </a:r>
            <a:br>
              <a:rPr lang="en-US" sz="5600" kern="1200" cap="all" spc="200" baseline="0"/>
            </a:br>
            <a:r>
              <a:rPr lang="en-US" sz="56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Website </a:t>
            </a:r>
            <a:r>
              <a:rPr lang="en-US" sz="56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review</a:t>
            </a:r>
            <a:endParaRPr lang="en-US" sz="56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07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573858-B49D-4DCC-992B-8F9CC059B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040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/>
              <a:t>Thank You</a:t>
            </a:r>
            <a:br>
              <a:rPr lang="en-US"/>
            </a:br>
            <a:br>
              <a:rPr lang="en-US"/>
            </a:b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926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E20E-88B1-4A78-9FED-132E990A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Psych Services</a:t>
            </a:r>
            <a:br>
              <a:rPr lang="en-US"/>
            </a:br>
            <a:r>
              <a:rPr lang="en-US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EBF0-AC25-4231-93FF-F4CE02B1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1" y="5576638"/>
            <a:ext cx="2919984" cy="6803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/>
              <a:t>Geena Guerrido, Ph.D.</a:t>
            </a:r>
          </a:p>
          <a:p>
            <a:pPr marL="0" indent="0" algn="ctr">
              <a:buNone/>
            </a:pPr>
            <a:r>
              <a:rPr lang="en-US"/>
              <a:t>Clinical Psychologist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7E8294-B6AD-4D5D-AF9C-91F420579A27}"/>
              </a:ext>
            </a:extLst>
          </p:cNvPr>
          <p:cNvSpPr txBox="1">
            <a:spLocks/>
          </p:cNvSpPr>
          <p:nvPr/>
        </p:nvSpPr>
        <p:spPr>
          <a:xfrm>
            <a:off x="4677062" y="5523380"/>
            <a:ext cx="2919984" cy="109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Jill Kapil, Psy.D.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>
                <a:solidFill>
                  <a:srgbClr val="262626"/>
                </a:solidFill>
              </a:rPr>
              <a:t>Clinical Psychologist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C7064B-1A26-406F-AA89-824AE8D0C508}"/>
              </a:ext>
            </a:extLst>
          </p:cNvPr>
          <p:cNvSpPr txBox="1">
            <a:spLocks/>
          </p:cNvSpPr>
          <p:nvPr/>
        </p:nvSpPr>
        <p:spPr>
          <a:xfrm>
            <a:off x="8357411" y="5576638"/>
            <a:ext cx="2919984" cy="74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Rashida Mosley, Psy.D.</a:t>
            </a:r>
          </a:p>
          <a:p>
            <a:pPr marL="0" indent="0" algn="ctr">
              <a:buNone/>
            </a:pPr>
            <a:r>
              <a:rPr lang="en-US"/>
              <a:t>Clinical Psychologist</a:t>
            </a:r>
            <a:endParaRPr lang="en-US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D0084-20EE-4179-BA2C-D74C37FA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49" y="2430179"/>
            <a:ext cx="2286000" cy="2859024"/>
          </a:xfrm>
          <a:prstGeom prst="rect">
            <a:avLst/>
          </a:prstGeom>
        </p:spPr>
      </p:pic>
      <p:pic>
        <p:nvPicPr>
          <p:cNvPr id="6" name="Picture 5" descr="2021-11-30 Geena Guerrido 01_edited.jpg">
            <a:extLst>
              <a:ext uri="{FF2B5EF4-FFF2-40B4-BE49-F238E27FC236}">
                <a16:creationId xmlns:a16="http://schemas.microsoft.com/office/drawing/2014/main" id="{130107EA-40AD-347D-0D7E-41F5CF19C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4" y="2542952"/>
            <a:ext cx="2746745" cy="2746745"/>
          </a:xfrm>
          <a:prstGeom prst="rect">
            <a:avLst/>
          </a:prstGeom>
        </p:spPr>
      </p:pic>
      <p:pic>
        <p:nvPicPr>
          <p:cNvPr id="7" name="Picture 6" descr="A person smiling for a selfie&#10;&#10;Description automatically generated">
            <a:extLst>
              <a:ext uri="{FF2B5EF4-FFF2-40B4-BE49-F238E27FC236}">
                <a16:creationId xmlns:a16="http://schemas.microsoft.com/office/drawing/2014/main" id="{469F0FD2-A67B-E94D-2C21-DC0DCE4F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465" y="2430966"/>
            <a:ext cx="2097137" cy="28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7EE1-3B6F-714E-888F-FBE26C30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682" y="376211"/>
            <a:ext cx="9940636" cy="1371314"/>
          </a:xfrm>
        </p:spPr>
        <p:txBody>
          <a:bodyPr>
            <a:normAutofit/>
          </a:bodyPr>
          <a:lstStyle/>
          <a:p>
            <a:r>
              <a:rPr lang="en-US"/>
              <a:t>Health and Wellness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2E17A-D263-AB4A-AF7E-F8942AF5A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1184" y="2060537"/>
            <a:ext cx="5190799" cy="4565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Johnson Student Center – 110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Spring 2025 Office Hours</a:t>
            </a:r>
          </a:p>
          <a:p>
            <a:pPr marL="800100" lvl="1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Monday-Thursday: 8am-4:30pm</a:t>
            </a:r>
          </a:p>
          <a:p>
            <a:pPr marL="800100" lvl="1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Friday: 8am-11:30am</a:t>
            </a:r>
          </a:p>
          <a:p>
            <a:pPr marL="800100" lvl="1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Phone: (714) 564 6216</a:t>
            </a:r>
          </a:p>
          <a:p>
            <a:pPr algn="l">
              <a:lnSpc>
                <a:spcPct val="90000"/>
              </a:lnSpc>
              <a:buClr>
                <a:srgbClr val="CB5C40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buClr>
                <a:srgbClr val="CB5C4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Email: </a:t>
            </a:r>
          </a:p>
          <a:p>
            <a:pPr algn="l">
              <a:lnSpc>
                <a:spcPct val="90000"/>
              </a:lnSpc>
              <a:buClr>
                <a:srgbClr val="CB5C40"/>
              </a:buClr>
            </a:pPr>
            <a:r>
              <a:rPr lang="en-US" sz="2400" dirty="0">
                <a:solidFill>
                  <a:schemeClr val="bg1"/>
                </a:solidFill>
              </a:rPr>
              <a:t>sachealth_center@sac.edu </a:t>
            </a:r>
          </a:p>
          <a:p>
            <a:pPr algn="l">
              <a:lnSpc>
                <a:spcPct val="90000"/>
              </a:lnSpc>
              <a:buClr>
                <a:srgbClr val="CB5C40"/>
              </a:buClr>
            </a:pPr>
            <a:endParaRPr lang="en-US" sz="22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www.sac.edu/StudentServices/HealthCenter/PublishingImages/Health%20and%20Wellness%20Image.jpg">
            <a:extLst>
              <a:ext uri="{FF2B5EF4-FFF2-40B4-BE49-F238E27FC236}">
                <a16:creationId xmlns:a16="http://schemas.microsoft.com/office/drawing/2014/main" id="{BEB345D2-4CA4-4109-9D9F-FAFF93DD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6" y="2145606"/>
            <a:ext cx="6311991" cy="37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EED3210-2D75-415D-9907-E8FA6E3EF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301" y="4275117"/>
            <a:ext cx="1607859" cy="19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88175-8E77-A2DE-598D-35847CB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Types of Appointments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B66EA-DAFE-7406-3807-57E82D01E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43483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66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47BA-E256-482B-CF77-1E91B0F55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>
                <a:solidFill>
                  <a:schemeClr val="tx1"/>
                </a:solidFill>
              </a:rPr>
              <a:t>How to Support A student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23D16-51BB-4E3B-B242-21027C1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latin typeface="Gill Sans MT"/>
                <a:ea typeface="Calibri"/>
                <a:cs typeface="Calibri"/>
              </a:rPr>
              <a:t>Supporting students IN distress</a:t>
            </a:r>
            <a:endParaRPr lang="en-US" sz="2600">
              <a:solidFill>
                <a:schemeClr val="bg1"/>
              </a:solidFill>
              <a:ea typeface="Calibri"/>
              <a:cs typeface="Calibri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7BFE9E9-341F-C9AE-2B75-782EE7E09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0712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43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2CF78-386E-C256-FD91-8162A4C0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8E60C-1B9A-D339-A557-5C1977E9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latin typeface="Gill Sans MT"/>
                <a:ea typeface="Calibri"/>
                <a:cs typeface="Calibri"/>
              </a:rPr>
              <a:t>Create a supportive environment</a:t>
            </a:r>
            <a:endParaRPr lang="en-US" sz="2600">
              <a:solidFill>
                <a:schemeClr val="bg1"/>
              </a:solidFill>
              <a:ea typeface="Calibri"/>
              <a:cs typeface="Calibri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EBFFA47-A0D0-1DA7-19CD-E89A094D2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1514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35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23D16-51BB-4E3B-B242-21027C1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latin typeface="Gill Sans MT"/>
                <a:ea typeface="Calibri"/>
                <a:cs typeface="Calibri"/>
              </a:rPr>
              <a:t>Create a supportive environment</a:t>
            </a:r>
            <a:endParaRPr lang="en-US" sz="2600">
              <a:solidFill>
                <a:schemeClr val="bg1"/>
              </a:solidFill>
              <a:ea typeface="Calibri"/>
              <a:cs typeface="Calibri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12509FF-BF3E-03CD-A663-DA2E6EE6E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888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83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23D16-51BB-4E3B-B242-21027C1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/>
                <a:ea typeface="Calibri"/>
                <a:cs typeface="Calibri"/>
              </a:rPr>
              <a:t>Coping with uncertainty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F7756A88-AA97-DC92-46AA-6E33B15A2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13556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10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HNYXMCCMVK3K-464-1078</_dlc_DocId>
    <_dlc_DocIdUrl xmlns="431189f8-a51b-453f-9f0c-3a0b3b65b12f">
      <Url>https://sac.edu/President/AcademicSenate/_layouts/15/DocIdRedir.aspx?ID=HNYXMCCMVK3K-464-1078</Url>
      <Description>HNYXMCCMVK3K-464-1078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42C405-A446-44B7-B0BF-3A40E5049D9A}">
  <ds:schemaRefs>
    <ds:schemaRef ds:uri="http://schemas.microsoft.com/office/infopath/2007/PartnerControls"/>
    <ds:schemaRef ds:uri="http://purl.org/dc/dcmitype/"/>
    <ds:schemaRef ds:uri="8769a4da-c5bb-4e8e-84a7-128ed51bd34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9bd6d1ed-8e3e-4145-a0f6-22c3907515f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93737BD-F2A4-417B-9606-D667ADAF8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4B74C-0ADC-4EEB-9423-984234B1C115}"/>
</file>

<file path=customXml/itemProps4.xml><?xml version="1.0" encoding="utf-8"?>
<ds:datastoreItem xmlns:ds="http://schemas.openxmlformats.org/officeDocument/2006/customXml" ds:itemID="{D998E369-7760-4E35-8D28-5DA6B694E1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</vt:lpstr>
      <vt:lpstr>Parcel</vt:lpstr>
      <vt:lpstr> Supporting Student Mental Health during challenging times  </vt:lpstr>
      <vt:lpstr>Meet the Psych Services Team</vt:lpstr>
      <vt:lpstr>Health and Wellness Center</vt:lpstr>
      <vt:lpstr>Types of Appointments</vt:lpstr>
      <vt:lpstr>How to Support A student</vt:lpstr>
      <vt:lpstr>Supporting students IN distress</vt:lpstr>
      <vt:lpstr>Create a supportive environment</vt:lpstr>
      <vt:lpstr>Create a supportive environment</vt:lpstr>
      <vt:lpstr>Coping with uncertainty</vt:lpstr>
      <vt:lpstr>Coping with uncertainty</vt:lpstr>
      <vt:lpstr>Outreach Requests</vt:lpstr>
      <vt:lpstr>Off-Campus Resources</vt:lpstr>
      <vt:lpstr>Health and Wellness Center Website review</vt:lpstr>
      <vt:lpstr>Thank You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 Mental Health at SAC</dc:title>
  <dc:creator>Kapil, Jill</dc:creator>
  <cp:lastModifiedBy>Kapil, Jill</cp:lastModifiedBy>
  <cp:revision>1</cp:revision>
  <dcterms:created xsi:type="dcterms:W3CDTF">2021-01-26T23:00:13Z</dcterms:created>
  <dcterms:modified xsi:type="dcterms:W3CDTF">2025-02-04T23:16:07Z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f93ed4cf-72d0-4432-b973-556db0c236e4</vt:lpwstr>
  </property>
</Properties>
</file>