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diagrams/data1.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diagrams/data2.xml" ContentType="application/vnd.openxmlformats-officedocument.drawingml.diagramData+xml"/>
  <Override PartName="/ppt/slideLayouts/slideLayout1.xml" ContentType="application/vnd.openxmlformats-officedocument.presentationml.slideLayout+xml"/>
  <Override PartName="/ppt/notesSlides/notesSlide13.xml" ContentType="application/vnd.openxmlformats-officedocument.presentationml.notesSlide+xml"/>
  <Override PartName="/ppt/slideMasters/slideMaster1.xml" ContentType="application/vnd.openxmlformats-officedocument.presentationml.slideMaster+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3.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4.xml" ContentType="application/vnd.openxmlformats-officedocument.presentationml.notesSlide+xml"/>
  <Override PartName="/ppt/notesSlides/notesSlide1.xml" ContentType="application/vnd.openxmlformats-officedocument.presentationml.notesSlid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colors2.xml" ContentType="application/vnd.openxmlformats-officedocument.drawingml.diagramColors+xml"/>
  <Override PartName="/ppt/diagrams/drawing2.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quickStyle2.xml" ContentType="application/vnd.openxmlformats-officedocument.drawingml.diagramStyle+xml"/>
  <Override PartName="/ppt/diagrams/layout1.xml" ContentType="application/vnd.openxmlformats-officedocument.drawingml.diagramLayout+xml"/>
  <Override PartName="/ppt/diagrams/quickStyle1.xml" ContentType="application/vnd.openxmlformats-officedocument.drawingml.diagram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ore.xml" ContentType="application/vnd.openxmlformats-package.core-properties+xml"/>
  <Override PartName="/ppt/changesInfos/changesInfo1.xml" ContentType="application/vnd.ms-powerpoint.changesinfo+xml"/>
  <Override PartName="/ppt/slides/slide19.xml" ContentType="application/vnd.openxmlformats-officedocument.presentationml.slide+xml"/>
  <Override PartName="/ppt/slides/slide20.xml" ContentType="application/vnd.openxmlformats-officedocument.presentationml.slide+xml"/>
  <Override PartName="/ppt/notesSlides/notesSlide14.xml" ContentType="application/vnd.openxmlformats-officedocument.presentationml.notesSlide+xml"/>
  <Override PartName="/ppt/slides/slide21.xml" ContentType="application/vnd.openxmlformats-officedocument.presentationml.slide+xml"/>
  <Override PartName="/ppt/notesSlides/notesSlide15.xml" ContentType="application/vnd.openxmlformats-officedocument.presentationml.notesSlide+xml"/>
  <Override PartName="/ppt/slides/slide22.xml" ContentType="application/vnd.openxmlformats-officedocument.presentationml.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Slides/notesSlide18.xml" ContentType="application/vnd.openxmlformats-officedocument.presentationml.notesSlide+xml"/>
  <Override PartName="/ppt/slides/slide26.xml" ContentType="application/vnd.openxmlformats-officedocument.presentationml.slide+xml"/>
  <Override PartName="/ppt/notesSlides/notesSlide19.xml" ContentType="application/vnd.openxmlformats-officedocument.presentationml.notes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Slides/notesSlide20.xml" ContentType="application/vnd.openxmlformats-officedocument.presentationml.notesSlide+xml"/>
  <Override PartName="/ppt/revisionInfo.xml" ContentType="application/vnd.ms-powerpoint.revisioninfo+xml"/>
  <Override PartName="/ppt/slides/slide32.xml" ContentType="application/vnd.openxmlformats-officedocument.presentationml.slide+xml"/>
  <Override PartName="/ppt/slides/slide33.xml" ContentType="application/vnd.openxmlformats-officedocument.presentationml.slide+xml"/>
  <Override PartName="/ppt/notesSlides/notesSlide21.xml" ContentType="application/vnd.openxmlformats-officedocument.presentationml.notesSlide+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1" r:id="rId4"/>
  </p:sldMasterIdLst>
  <p:notesMasterIdLst>
    <p:notesMasterId r:id="rId38"/>
  </p:notesMasterIdLst>
  <p:sldIdLst>
    <p:sldId id="256" r:id="rId5"/>
    <p:sldId id="257" r:id="rId6"/>
    <p:sldId id="267" r:id="rId7"/>
    <p:sldId id="265" r:id="rId8"/>
    <p:sldId id="288" r:id="rId9"/>
    <p:sldId id="258" r:id="rId10"/>
    <p:sldId id="259" r:id="rId11"/>
    <p:sldId id="268" r:id="rId12"/>
    <p:sldId id="260" r:id="rId13"/>
    <p:sldId id="261" r:id="rId14"/>
    <p:sldId id="262" r:id="rId15"/>
    <p:sldId id="289" r:id="rId16"/>
    <p:sldId id="283" r:id="rId17"/>
    <p:sldId id="276" r:id="rId18"/>
    <p:sldId id="275" r:id="rId19"/>
    <p:sldId id="269" r:id="rId20"/>
    <p:sldId id="263" r:id="rId21"/>
    <p:sldId id="284" r:id="rId22"/>
    <p:sldId id="270" r:id="rId23"/>
    <p:sldId id="272" r:id="rId24"/>
    <p:sldId id="273" r:id="rId25"/>
    <p:sldId id="286" r:id="rId26"/>
    <p:sldId id="277" r:id="rId27"/>
    <p:sldId id="278" r:id="rId28"/>
    <p:sldId id="264" r:id="rId29"/>
    <p:sldId id="279" r:id="rId30"/>
    <p:sldId id="282" r:id="rId31"/>
    <p:sldId id="280" r:id="rId32"/>
    <p:sldId id="281" r:id="rId33"/>
    <p:sldId id="287" r:id="rId34"/>
    <p:sldId id="271" r:id="rId35"/>
    <p:sldId id="285" r:id="rId36"/>
    <p:sldId id="274" r:id="rId37"/>
  </p:sldIdLst>
  <p:sldSz cx="12192000" cy="6858000"/>
  <p:notesSz cx="7027863" cy="93138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0AF1C1-AD92-4E82-B1B6-A3C442CEAFF1}" v="92" dt="2025-02-05T02:24:14.957"/>
    <p1510:client id="{C665EA86-32F7-4F79-B1BA-B6A749BC8C71}" v="12" dt="2025-02-05T02:30:15.4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45" Type="http://schemas.openxmlformats.org/officeDocument/2006/relationships/customXml" Target="../customXml/item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mith, Kim" userId="S::smith_kim@sac.edu::aa25a7ef-617f-498e-98b4-d2a4b5662485" providerId="AD" clId="Web-{CC85E2D9-E27A-488F-A75A-922E69C29795}"/>
    <pc:docChg chg="modSld">
      <pc:chgData name="Smith, Kim" userId="S::smith_kim@sac.edu::aa25a7ef-617f-498e-98b4-d2a4b5662485" providerId="AD" clId="Web-{CC85E2D9-E27A-488F-A75A-922E69C29795}" dt="2025-01-25T18:59:20.223" v="3"/>
      <pc:docMkLst>
        <pc:docMk/>
      </pc:docMkLst>
      <pc:sldChg chg="addSp delSp">
        <pc:chgData name="Smith, Kim" userId="S::smith_kim@sac.edu::aa25a7ef-617f-498e-98b4-d2a4b5662485" providerId="AD" clId="Web-{CC85E2D9-E27A-488F-A75A-922E69C29795}" dt="2025-01-25T18:59:20.223" v="3"/>
        <pc:sldMkLst>
          <pc:docMk/>
          <pc:sldMk cId="2571656091" sldId="256"/>
        </pc:sldMkLst>
        <pc:spChg chg="del">
          <ac:chgData name="Smith, Kim" userId="S::smith_kim@sac.edu::aa25a7ef-617f-498e-98b4-d2a4b5662485" providerId="AD" clId="Web-{CC85E2D9-E27A-488F-A75A-922E69C29795}" dt="2025-01-25T18:59:20.223" v="3"/>
          <ac:spMkLst>
            <pc:docMk/>
            <pc:sldMk cId="2571656091" sldId="256"/>
            <ac:spMk id="5" creationId="{3C2BB71C-8AEB-3B45-2014-23C2E08A230A}"/>
          </ac:spMkLst>
        </pc:spChg>
        <pc:spChg chg="del">
          <ac:chgData name="Smith, Kim" userId="S::smith_kim@sac.edu::aa25a7ef-617f-498e-98b4-d2a4b5662485" providerId="AD" clId="Web-{CC85E2D9-E27A-488F-A75A-922E69C29795}" dt="2025-01-25T18:58:56.113" v="2"/>
          <ac:spMkLst>
            <pc:docMk/>
            <pc:sldMk cId="2571656091" sldId="256"/>
            <ac:spMk id="41" creationId="{037BACED-9574-4AAE-9D04-5100308350B6}"/>
          </ac:spMkLst>
        </pc:spChg>
        <pc:picChg chg="add del">
          <ac:chgData name="Smith, Kim" userId="S::smith_kim@sac.edu::aa25a7ef-617f-498e-98b4-d2a4b5662485" providerId="AD" clId="Web-{CC85E2D9-E27A-488F-A75A-922E69C29795}" dt="2025-01-25T18:58:45.581" v="1"/>
          <ac:picMkLst>
            <pc:docMk/>
            <pc:sldMk cId="2571656091" sldId="256"/>
            <ac:picMk id="23" creationId="{E9ADF0F3-B1FA-5AF5-6306-78235DC542CC}"/>
          </ac:picMkLst>
        </pc:picChg>
      </pc:sldChg>
    </pc:docChg>
  </pc:docChgLst>
  <pc:docChgLst>
    <pc:chgData name="Smith, Kim" userId="S::smith_kim@sac.edu::aa25a7ef-617f-498e-98b4-d2a4b5662485" providerId="AD" clId="Web-{BB853213-DEEE-4AAC-AC50-DF90B08BCEAE}"/>
    <pc:docChg chg="sldOrd">
      <pc:chgData name="Smith, Kim" userId="S::smith_kim@sac.edu::aa25a7ef-617f-498e-98b4-d2a4b5662485" providerId="AD" clId="Web-{BB853213-DEEE-4AAC-AC50-DF90B08BCEAE}" dt="2025-01-10T20:06:08.312" v="0"/>
      <pc:docMkLst>
        <pc:docMk/>
      </pc:docMkLst>
      <pc:sldChg chg="ord">
        <pc:chgData name="Smith, Kim" userId="S::smith_kim@sac.edu::aa25a7ef-617f-498e-98b4-d2a4b5662485" providerId="AD" clId="Web-{BB853213-DEEE-4AAC-AC50-DF90B08BCEAE}" dt="2025-01-10T20:06:08.312" v="0"/>
        <pc:sldMkLst>
          <pc:docMk/>
          <pc:sldMk cId="3463579036" sldId="274"/>
        </pc:sldMkLst>
      </pc:sldChg>
    </pc:docChg>
  </pc:docChgLst>
  <pc:docChgLst>
    <pc:chgData name="Smith, Kim" userId="S::smith_kim@sac.edu::aa25a7ef-617f-498e-98b4-d2a4b5662485" providerId="AD" clId="Web-{F083283C-3519-4F4C-9D1E-B71673B2FBE1}"/>
    <pc:docChg chg="addSld modSld sldOrd">
      <pc:chgData name="Smith, Kim" userId="S::smith_kim@sac.edu::aa25a7ef-617f-498e-98b4-d2a4b5662485" providerId="AD" clId="Web-{F083283C-3519-4F4C-9D1E-B71673B2FBE1}" dt="2025-01-16T18:31:31.356" v="169" actId="20577"/>
      <pc:docMkLst>
        <pc:docMk/>
      </pc:docMkLst>
      <pc:sldChg chg="modSp">
        <pc:chgData name="Smith, Kim" userId="S::smith_kim@sac.edu::aa25a7ef-617f-498e-98b4-d2a4b5662485" providerId="AD" clId="Web-{F083283C-3519-4F4C-9D1E-B71673B2FBE1}" dt="2025-01-16T18:22:45.567" v="11" actId="20577"/>
        <pc:sldMkLst>
          <pc:docMk/>
          <pc:sldMk cId="450244030" sldId="265"/>
        </pc:sldMkLst>
        <pc:spChg chg="mod">
          <ac:chgData name="Smith, Kim" userId="S::smith_kim@sac.edu::aa25a7ef-617f-498e-98b4-d2a4b5662485" providerId="AD" clId="Web-{F083283C-3519-4F4C-9D1E-B71673B2FBE1}" dt="2025-01-16T18:22:45.567" v="11" actId="20577"/>
          <ac:spMkLst>
            <pc:docMk/>
            <pc:sldMk cId="450244030" sldId="265"/>
            <ac:spMk id="2" creationId="{3CDE4BAF-0FCB-C4E9-AB79-DF59ABAB78E1}"/>
          </ac:spMkLst>
        </pc:spChg>
      </pc:sldChg>
      <pc:sldChg chg="modSp">
        <pc:chgData name="Smith, Kim" userId="S::smith_kim@sac.edu::aa25a7ef-617f-498e-98b4-d2a4b5662485" providerId="AD" clId="Web-{F083283C-3519-4F4C-9D1E-B71673B2FBE1}" dt="2025-01-16T18:29:10.783" v="156" actId="20577"/>
        <pc:sldMkLst>
          <pc:docMk/>
          <pc:sldMk cId="993105828" sldId="271"/>
        </pc:sldMkLst>
        <pc:spChg chg="mod">
          <ac:chgData name="Smith, Kim" userId="S::smith_kim@sac.edu::aa25a7ef-617f-498e-98b4-d2a4b5662485" providerId="AD" clId="Web-{F083283C-3519-4F4C-9D1E-B71673B2FBE1}" dt="2025-01-16T18:29:10.783" v="156" actId="20577"/>
          <ac:spMkLst>
            <pc:docMk/>
            <pc:sldMk cId="993105828" sldId="271"/>
            <ac:spMk id="4" creationId="{C06F5453-F2B2-B303-E98A-B286DB44E1AF}"/>
          </ac:spMkLst>
        </pc:spChg>
      </pc:sldChg>
      <pc:sldChg chg="modNotes">
        <pc:chgData name="Smith, Kim" userId="S::smith_kim@sac.edu::aa25a7ef-617f-498e-98b4-d2a4b5662485" providerId="AD" clId="Web-{F083283C-3519-4F4C-9D1E-B71673B2FBE1}" dt="2025-01-16T18:26:02.769" v="83"/>
        <pc:sldMkLst>
          <pc:docMk/>
          <pc:sldMk cId="3635106090" sldId="272"/>
        </pc:sldMkLst>
      </pc:sldChg>
      <pc:sldChg chg="modSp">
        <pc:chgData name="Smith, Kim" userId="S::smith_kim@sac.edu::aa25a7ef-617f-498e-98b4-d2a4b5662485" providerId="AD" clId="Web-{F083283C-3519-4F4C-9D1E-B71673B2FBE1}" dt="2025-01-16T18:30:51.321" v="166" actId="14100"/>
        <pc:sldMkLst>
          <pc:docMk/>
          <pc:sldMk cId="3463579036" sldId="274"/>
        </pc:sldMkLst>
        <pc:spChg chg="mod">
          <ac:chgData name="Smith, Kim" userId="S::smith_kim@sac.edu::aa25a7ef-617f-498e-98b4-d2a4b5662485" providerId="AD" clId="Web-{F083283C-3519-4F4C-9D1E-B71673B2FBE1}" dt="2025-01-16T18:30:51.321" v="166" actId="14100"/>
          <ac:spMkLst>
            <pc:docMk/>
            <pc:sldMk cId="3463579036" sldId="274"/>
            <ac:spMk id="3" creationId="{D0959854-D013-C339-62D6-C38DC9C15C32}"/>
          </ac:spMkLst>
        </pc:spChg>
      </pc:sldChg>
      <pc:sldChg chg="modSp">
        <pc:chgData name="Smith, Kim" userId="S::smith_kim@sac.edu::aa25a7ef-617f-498e-98b4-d2a4b5662485" providerId="AD" clId="Web-{F083283C-3519-4F4C-9D1E-B71673B2FBE1}" dt="2025-01-16T18:25:15.766" v="27" actId="20577"/>
        <pc:sldMkLst>
          <pc:docMk/>
          <pc:sldMk cId="2358473560" sldId="284"/>
        </pc:sldMkLst>
        <pc:spChg chg="mod">
          <ac:chgData name="Smith, Kim" userId="S::smith_kim@sac.edu::aa25a7ef-617f-498e-98b4-d2a4b5662485" providerId="AD" clId="Web-{F083283C-3519-4F4C-9D1E-B71673B2FBE1}" dt="2025-01-16T18:25:15.766" v="27" actId="20577"/>
          <ac:spMkLst>
            <pc:docMk/>
            <pc:sldMk cId="2358473560" sldId="284"/>
            <ac:spMk id="3" creationId="{5F6D0805-3C62-E619-0D40-BB0A87633B9D}"/>
          </ac:spMkLst>
        </pc:spChg>
      </pc:sldChg>
      <pc:sldChg chg="modSp add ord replId">
        <pc:chgData name="Smith, Kim" userId="S::smith_kim@sac.edu::aa25a7ef-617f-498e-98b4-d2a4b5662485" providerId="AD" clId="Web-{F083283C-3519-4F4C-9D1E-B71673B2FBE1}" dt="2025-01-16T18:31:31.356" v="169" actId="20577"/>
        <pc:sldMkLst>
          <pc:docMk/>
          <pc:sldMk cId="1780003721" sldId="285"/>
        </pc:sldMkLst>
        <pc:spChg chg="mod">
          <ac:chgData name="Smith, Kim" userId="S::smith_kim@sac.edu::aa25a7ef-617f-498e-98b4-d2a4b5662485" providerId="AD" clId="Web-{F083283C-3519-4F4C-9D1E-B71673B2FBE1}" dt="2025-01-16T18:31:31.356" v="169" actId="20577"/>
          <ac:spMkLst>
            <pc:docMk/>
            <pc:sldMk cId="1780003721" sldId="285"/>
            <ac:spMk id="2" creationId="{672C0AAD-26C4-62E6-8DD2-F0EB32A1934C}"/>
          </ac:spMkLst>
        </pc:spChg>
        <pc:spChg chg="mod">
          <ac:chgData name="Smith, Kim" userId="S::smith_kim@sac.edu::aa25a7ef-617f-498e-98b4-d2a4b5662485" providerId="AD" clId="Web-{F083283C-3519-4F4C-9D1E-B71673B2FBE1}" dt="2025-01-16T18:30:07.271" v="161" actId="14100"/>
          <ac:spMkLst>
            <pc:docMk/>
            <pc:sldMk cId="1780003721" sldId="285"/>
            <ac:spMk id="3" creationId="{D0959854-D013-C339-62D6-C38DC9C15C32}"/>
          </ac:spMkLst>
        </pc:spChg>
      </pc:sldChg>
    </pc:docChg>
  </pc:docChgLst>
  <pc:docChgLst>
    <pc:chgData name="Smith, Kim" userId="S::smith_kim@sac.edu::aa25a7ef-617f-498e-98b4-d2a4b5662485" providerId="AD" clId="Web-{A643FC18-81FE-4D83-8434-F09F9602444F}"/>
    <pc:docChg chg="modSld">
      <pc:chgData name="Smith, Kim" userId="S::smith_kim@sac.edu::aa25a7ef-617f-498e-98b4-d2a4b5662485" providerId="AD" clId="Web-{A643FC18-81FE-4D83-8434-F09F9602444F}" dt="2025-01-20T04:28:55.331" v="10" actId="20577"/>
      <pc:docMkLst>
        <pc:docMk/>
      </pc:docMkLst>
      <pc:sldChg chg="addSp delSp modSp">
        <pc:chgData name="Smith, Kim" userId="S::smith_kim@sac.edu::aa25a7ef-617f-498e-98b4-d2a4b5662485" providerId="AD" clId="Web-{A643FC18-81FE-4D83-8434-F09F9602444F}" dt="2025-01-20T04:26:23.733" v="1"/>
        <pc:sldMkLst>
          <pc:docMk/>
          <pc:sldMk cId="2530565545" sldId="260"/>
        </pc:sldMkLst>
      </pc:sldChg>
      <pc:sldChg chg="addSp delSp modSp mod setBg setClrOvrMap">
        <pc:chgData name="Smith, Kim" userId="S::smith_kim@sac.edu::aa25a7ef-617f-498e-98b4-d2a4b5662485" providerId="AD" clId="Web-{A643FC18-81FE-4D83-8434-F09F9602444F}" dt="2025-01-20T04:28:09.238" v="7" actId="1076"/>
        <pc:sldMkLst>
          <pc:docMk/>
          <pc:sldMk cId="4055145423" sldId="277"/>
        </pc:sldMkLst>
        <pc:spChg chg="mod">
          <ac:chgData name="Smith, Kim" userId="S::smith_kim@sac.edu::aa25a7ef-617f-498e-98b4-d2a4b5662485" providerId="AD" clId="Web-{A643FC18-81FE-4D83-8434-F09F9602444F}" dt="2025-01-20T04:28:09.238" v="7" actId="1076"/>
          <ac:spMkLst>
            <pc:docMk/>
            <pc:sldMk cId="4055145423" sldId="277"/>
            <ac:spMk id="2" creationId="{93D8E35A-4AF1-5CDB-EE0E-100C23C1248F}"/>
          </ac:spMkLst>
        </pc:spChg>
        <pc:spChg chg="add">
          <ac:chgData name="Smith, Kim" userId="S::smith_kim@sac.edu::aa25a7ef-617f-498e-98b4-d2a4b5662485" providerId="AD" clId="Web-{A643FC18-81FE-4D83-8434-F09F9602444F}" dt="2025-01-20T04:27:15.594" v="5"/>
          <ac:spMkLst>
            <pc:docMk/>
            <pc:sldMk cId="4055145423" sldId="277"/>
            <ac:spMk id="41" creationId="{7049A7D3-684C-4C59-A4B6-7B308A6AD34D}"/>
          </ac:spMkLst>
        </pc:spChg>
        <pc:spChg chg="add">
          <ac:chgData name="Smith, Kim" userId="S::smith_kim@sac.edu::aa25a7ef-617f-498e-98b4-d2a4b5662485" providerId="AD" clId="Web-{A643FC18-81FE-4D83-8434-F09F9602444F}" dt="2025-01-20T04:27:15.594" v="5"/>
          <ac:spMkLst>
            <pc:docMk/>
            <pc:sldMk cId="4055145423" sldId="277"/>
            <ac:spMk id="43" creationId="{D7B1087B-C592-40E7-B532-60B453A2FE6A}"/>
          </ac:spMkLst>
        </pc:spChg>
        <pc:spChg chg="add">
          <ac:chgData name="Smith, Kim" userId="S::smith_kim@sac.edu::aa25a7ef-617f-498e-98b4-d2a4b5662485" providerId="AD" clId="Web-{A643FC18-81FE-4D83-8434-F09F9602444F}" dt="2025-01-20T04:27:15.594" v="5"/>
          <ac:spMkLst>
            <pc:docMk/>
            <pc:sldMk cId="4055145423" sldId="277"/>
            <ac:spMk id="45" creationId="{14AE7447-E8F8-4A0F-9E3D-94842BFF886E}"/>
          </ac:spMkLst>
        </pc:spChg>
        <pc:spChg chg="add">
          <ac:chgData name="Smith, Kim" userId="S::smith_kim@sac.edu::aa25a7ef-617f-498e-98b4-d2a4b5662485" providerId="AD" clId="Web-{A643FC18-81FE-4D83-8434-F09F9602444F}" dt="2025-01-20T04:27:15.594" v="5"/>
          <ac:spMkLst>
            <pc:docMk/>
            <pc:sldMk cId="4055145423" sldId="277"/>
            <ac:spMk id="55" creationId="{D9C69FA7-0958-4ED9-A0DF-E87A0C137BF5}"/>
          </ac:spMkLst>
        </pc:spChg>
        <pc:picChg chg="add mod">
          <ac:chgData name="Smith, Kim" userId="S::smith_kim@sac.edu::aa25a7ef-617f-498e-98b4-d2a4b5662485" providerId="AD" clId="Web-{A643FC18-81FE-4D83-8434-F09F9602444F}" dt="2025-01-20T04:26:40.499" v="3" actId="1076"/>
          <ac:picMkLst>
            <pc:docMk/>
            <pc:sldMk cId="4055145423" sldId="277"/>
            <ac:picMk id="3" creationId="{67951016-71FD-911C-369B-2E12DE31FD1E}"/>
          </ac:picMkLst>
        </pc:picChg>
      </pc:sldChg>
      <pc:sldChg chg="modSp">
        <pc:chgData name="Smith, Kim" userId="S::smith_kim@sac.edu::aa25a7ef-617f-498e-98b4-d2a4b5662485" providerId="AD" clId="Web-{A643FC18-81FE-4D83-8434-F09F9602444F}" dt="2025-01-20T04:28:55.331" v="10" actId="20577"/>
        <pc:sldMkLst>
          <pc:docMk/>
          <pc:sldMk cId="3627129751" sldId="280"/>
        </pc:sldMkLst>
        <pc:spChg chg="mod">
          <ac:chgData name="Smith, Kim" userId="S::smith_kim@sac.edu::aa25a7ef-617f-498e-98b4-d2a4b5662485" providerId="AD" clId="Web-{A643FC18-81FE-4D83-8434-F09F9602444F}" dt="2025-01-20T04:28:55.331" v="10" actId="20577"/>
          <ac:spMkLst>
            <pc:docMk/>
            <pc:sldMk cId="3627129751" sldId="280"/>
            <ac:spMk id="2" creationId="{7F68E9BF-8964-4CAC-8972-0C8BC68C141C}"/>
          </ac:spMkLst>
        </pc:spChg>
      </pc:sldChg>
    </pc:docChg>
  </pc:docChgLst>
  <pc:docChgLst>
    <pc:chgData name="Smith, Kim" userId="S::smith_kim@sac.edu::aa25a7ef-617f-498e-98b4-d2a4b5662485" providerId="AD" clId="Web-{5D02E2E6-2100-4523-A317-AD1D9C941200}"/>
    <pc:docChg chg="modSld sldOrd">
      <pc:chgData name="Smith, Kim" userId="S::smith_kim@sac.edu::aa25a7ef-617f-498e-98b4-d2a4b5662485" providerId="AD" clId="Web-{5D02E2E6-2100-4523-A317-AD1D9C941200}" dt="2025-01-13T03:25:06.239" v="236"/>
      <pc:docMkLst>
        <pc:docMk/>
      </pc:docMkLst>
      <pc:sldChg chg="addSp modSp">
        <pc:chgData name="Smith, Kim" userId="S::smith_kim@sac.edu::aa25a7ef-617f-498e-98b4-d2a4b5662485" providerId="AD" clId="Web-{5D02E2E6-2100-4523-A317-AD1D9C941200}" dt="2025-01-13T03:21:10.640" v="74" actId="20577"/>
        <pc:sldMkLst>
          <pc:docMk/>
          <pc:sldMk cId="4291262264" sldId="262"/>
        </pc:sldMkLst>
        <pc:spChg chg="add mod">
          <ac:chgData name="Smith, Kim" userId="S::smith_kim@sac.edu::aa25a7ef-617f-498e-98b4-d2a4b5662485" providerId="AD" clId="Web-{5D02E2E6-2100-4523-A317-AD1D9C941200}" dt="2025-01-13T03:21:10.640" v="74" actId="20577"/>
          <ac:spMkLst>
            <pc:docMk/>
            <pc:sldMk cId="4291262264" sldId="262"/>
            <ac:spMk id="3" creationId="{F5B7FFEF-34F9-8D94-437F-39DCE79CDD21}"/>
          </ac:spMkLst>
        </pc:spChg>
      </pc:sldChg>
      <pc:sldChg chg="modSp">
        <pc:chgData name="Smith, Kim" userId="S::smith_kim@sac.edu::aa25a7ef-617f-498e-98b4-d2a4b5662485" providerId="AD" clId="Web-{5D02E2E6-2100-4523-A317-AD1D9C941200}" dt="2025-01-13T03:24:53.880" v="235" actId="20577"/>
        <pc:sldMkLst>
          <pc:docMk/>
          <pc:sldMk cId="2413439703" sldId="276"/>
        </pc:sldMkLst>
        <pc:spChg chg="mod">
          <ac:chgData name="Smith, Kim" userId="S::smith_kim@sac.edu::aa25a7ef-617f-498e-98b4-d2a4b5662485" providerId="AD" clId="Web-{5D02E2E6-2100-4523-A317-AD1D9C941200}" dt="2025-01-13T03:24:53.880" v="235" actId="20577"/>
          <ac:spMkLst>
            <pc:docMk/>
            <pc:sldMk cId="2413439703" sldId="276"/>
            <ac:spMk id="2" creationId="{542B92BA-1191-6333-D8F2-8B4B1B2F5269}"/>
          </ac:spMkLst>
        </pc:spChg>
        <pc:spChg chg="mod">
          <ac:chgData name="Smith, Kim" userId="S::smith_kim@sac.edu::aa25a7ef-617f-498e-98b4-d2a4b5662485" providerId="AD" clId="Web-{5D02E2E6-2100-4523-A317-AD1D9C941200}" dt="2025-01-13T03:24:08.191" v="230" actId="20577"/>
          <ac:spMkLst>
            <pc:docMk/>
            <pc:sldMk cId="2413439703" sldId="276"/>
            <ac:spMk id="3" creationId="{3BF0414B-6054-2EDA-C55B-0F6AA9FB12D5}"/>
          </ac:spMkLst>
        </pc:spChg>
      </pc:sldChg>
      <pc:sldChg chg="ord">
        <pc:chgData name="Smith, Kim" userId="S::smith_kim@sac.edu::aa25a7ef-617f-498e-98b4-d2a4b5662485" providerId="AD" clId="Web-{5D02E2E6-2100-4523-A317-AD1D9C941200}" dt="2025-01-13T03:25:06.239" v="236"/>
        <pc:sldMkLst>
          <pc:docMk/>
          <pc:sldMk cId="340255050" sldId="283"/>
        </pc:sldMkLst>
      </pc:sldChg>
    </pc:docChg>
  </pc:docChgLst>
  <pc:docChgLst>
    <pc:chgData name="Smith, Kim" userId="S::smith_kim@sac.edu::aa25a7ef-617f-498e-98b4-d2a4b5662485" providerId="AD" clId="Web-{C665EA86-32F7-4F79-B1BA-B6A749BC8C71}"/>
    <pc:docChg chg="modSld">
      <pc:chgData name="Smith, Kim" userId="S::smith_kim@sac.edu::aa25a7ef-617f-498e-98b4-d2a4b5662485" providerId="AD" clId="Web-{C665EA86-32F7-4F79-B1BA-B6A749BC8C71}" dt="2025-02-05T02:30:15.419" v="5" actId="20577"/>
      <pc:docMkLst>
        <pc:docMk/>
      </pc:docMkLst>
      <pc:sldChg chg="modSp">
        <pc:chgData name="Smith, Kim" userId="S::smith_kim@sac.edu::aa25a7ef-617f-498e-98b4-d2a4b5662485" providerId="AD" clId="Web-{C665EA86-32F7-4F79-B1BA-B6A749BC8C71}" dt="2025-02-05T02:30:15.419" v="5" actId="20577"/>
        <pc:sldMkLst>
          <pc:docMk/>
          <pc:sldMk cId="2571656091" sldId="256"/>
        </pc:sldMkLst>
        <pc:spChg chg="mod">
          <ac:chgData name="Smith, Kim" userId="S::smith_kim@sac.edu::aa25a7ef-617f-498e-98b4-d2a4b5662485" providerId="AD" clId="Web-{C665EA86-32F7-4F79-B1BA-B6A749BC8C71}" dt="2025-02-05T02:30:15.419" v="5" actId="20577"/>
          <ac:spMkLst>
            <pc:docMk/>
            <pc:sldMk cId="2571656091" sldId="256"/>
            <ac:spMk id="6" creationId="{D992446F-FB41-0D47-F492-6960A6AF7655}"/>
          </ac:spMkLst>
        </pc:spChg>
      </pc:sldChg>
    </pc:docChg>
  </pc:docChgLst>
  <pc:docChgLst>
    <pc:chgData name="Smith, Kim" userId="S::smith_kim@sac.edu::aa25a7ef-617f-498e-98b4-d2a4b5662485" providerId="AD" clId="Web-{9A9BE18D-F16E-4C4F-8E8D-94CEF5CA5BCA}"/>
    <pc:docChg chg="addSld modSld">
      <pc:chgData name="Smith, Kim" userId="S::smith_kim@sac.edu::aa25a7ef-617f-498e-98b4-d2a4b5662485" providerId="AD" clId="Web-{9A9BE18D-F16E-4C4F-8E8D-94CEF5CA5BCA}" dt="2025-01-08T02:05:52.721" v="1326"/>
      <pc:docMkLst>
        <pc:docMk/>
      </pc:docMkLst>
      <pc:sldChg chg="addSp delSp modSp">
        <pc:chgData name="Smith, Kim" userId="S::smith_kim@sac.edu::aa25a7ef-617f-498e-98b4-d2a4b5662485" providerId="AD" clId="Web-{9A9BE18D-F16E-4C4F-8E8D-94CEF5CA5BCA}" dt="2025-01-08T01:56:05.698" v="1261"/>
        <pc:sldMkLst>
          <pc:docMk/>
          <pc:sldMk cId="4122586530" sldId="258"/>
        </pc:sldMkLst>
        <pc:spChg chg="mod">
          <ac:chgData name="Smith, Kim" userId="S::smith_kim@sac.edu::aa25a7ef-617f-498e-98b4-d2a4b5662485" providerId="AD" clId="Web-{9A9BE18D-F16E-4C4F-8E8D-94CEF5CA5BCA}" dt="2025-01-08T01:56:05.636" v="1260"/>
          <ac:spMkLst>
            <pc:docMk/>
            <pc:sldMk cId="4122586530" sldId="258"/>
            <ac:spMk id="2" creationId="{696D5D39-9F66-D9CA-52B2-41C81580C3E1}"/>
          </ac:spMkLst>
        </pc:spChg>
        <pc:graphicFrameChg chg="add mod modGraphic">
          <ac:chgData name="Smith, Kim" userId="S::smith_kim@sac.edu::aa25a7ef-617f-498e-98b4-d2a4b5662485" providerId="AD" clId="Web-{9A9BE18D-F16E-4C4F-8E8D-94CEF5CA5BCA}" dt="2025-01-08T01:56:05.698" v="1261"/>
          <ac:graphicFrameMkLst>
            <pc:docMk/>
            <pc:sldMk cId="4122586530" sldId="258"/>
            <ac:graphicFrameMk id="15" creationId="{2BB11C24-747F-60AB-C873-8AB1EB34FAC5}"/>
          </ac:graphicFrameMkLst>
        </pc:graphicFrameChg>
      </pc:sldChg>
      <pc:sldChg chg="addSp delSp modSp">
        <pc:chgData name="Smith, Kim" userId="S::smith_kim@sac.edu::aa25a7ef-617f-498e-98b4-d2a4b5662485" providerId="AD" clId="Web-{9A9BE18D-F16E-4C4F-8E8D-94CEF5CA5BCA}" dt="2025-01-08T01:57:27.420" v="1267"/>
        <pc:sldMkLst>
          <pc:docMk/>
          <pc:sldMk cId="2030035518" sldId="259"/>
        </pc:sldMkLst>
      </pc:sldChg>
      <pc:sldChg chg="addSp delSp modSp">
        <pc:chgData name="Smith, Kim" userId="S::smith_kim@sac.edu::aa25a7ef-617f-498e-98b4-d2a4b5662485" providerId="AD" clId="Web-{9A9BE18D-F16E-4C4F-8E8D-94CEF5CA5BCA}" dt="2025-01-08T02:02:49.511" v="1282" actId="1076"/>
        <pc:sldMkLst>
          <pc:docMk/>
          <pc:sldMk cId="2167130866" sldId="261"/>
        </pc:sldMkLst>
        <pc:spChg chg="mod">
          <ac:chgData name="Smith, Kim" userId="S::smith_kim@sac.edu::aa25a7ef-617f-498e-98b4-d2a4b5662485" providerId="AD" clId="Web-{9A9BE18D-F16E-4C4F-8E8D-94CEF5CA5BCA}" dt="2025-01-08T02:02:33.448" v="1280" actId="1076"/>
          <ac:spMkLst>
            <pc:docMk/>
            <pc:sldMk cId="2167130866" sldId="261"/>
            <ac:spMk id="2" creationId="{A59491EE-0BD7-C9F1-B595-5C0AA086D19D}"/>
          </ac:spMkLst>
        </pc:spChg>
        <pc:spChg chg="mod">
          <ac:chgData name="Smith, Kim" userId="S::smith_kim@sac.edu::aa25a7ef-617f-498e-98b4-d2a4b5662485" providerId="AD" clId="Web-{9A9BE18D-F16E-4C4F-8E8D-94CEF5CA5BCA}" dt="2025-01-08T02:02:45.136" v="1281" actId="1076"/>
          <ac:spMkLst>
            <pc:docMk/>
            <pc:sldMk cId="2167130866" sldId="261"/>
            <ac:spMk id="3" creationId="{65E37865-95EF-868B-B74A-4218240C38BA}"/>
          </ac:spMkLst>
        </pc:spChg>
        <pc:picChg chg="mod">
          <ac:chgData name="Smith, Kim" userId="S::smith_kim@sac.edu::aa25a7ef-617f-498e-98b4-d2a4b5662485" providerId="AD" clId="Web-{9A9BE18D-F16E-4C4F-8E8D-94CEF5CA5BCA}" dt="2025-01-08T02:02:49.511" v="1282" actId="1076"/>
          <ac:picMkLst>
            <pc:docMk/>
            <pc:sldMk cId="2167130866" sldId="261"/>
            <ac:picMk id="4" creationId="{B9934AEE-F63E-F693-942B-0F95D31E1AF2}"/>
          </ac:picMkLst>
        </pc:picChg>
      </pc:sldChg>
      <pc:sldChg chg="modSp modNotes">
        <pc:chgData name="Smith, Kim" userId="S::smith_kim@sac.edu::aa25a7ef-617f-498e-98b4-d2a4b5662485" providerId="AD" clId="Web-{9A9BE18D-F16E-4C4F-8E8D-94CEF5CA5BCA}" dt="2025-01-08T02:05:52.721" v="1326"/>
        <pc:sldMkLst>
          <pc:docMk/>
          <pc:sldMk cId="4291262264" sldId="262"/>
        </pc:sldMkLst>
        <pc:spChg chg="mod">
          <ac:chgData name="Smith, Kim" userId="S::smith_kim@sac.edu::aa25a7ef-617f-498e-98b4-d2a4b5662485" providerId="AD" clId="Web-{9A9BE18D-F16E-4C4F-8E8D-94CEF5CA5BCA}" dt="2025-01-08T00:15:59.454" v="3" actId="20577"/>
          <ac:spMkLst>
            <pc:docMk/>
            <pc:sldMk cId="4291262264" sldId="262"/>
            <ac:spMk id="2" creationId="{A91EF91C-6160-C9D7-BF22-2E8F8B529016}"/>
          </ac:spMkLst>
        </pc:spChg>
        <pc:graphicFrameChg chg="mod modGraphic">
          <ac:chgData name="Smith, Kim" userId="S::smith_kim@sac.edu::aa25a7ef-617f-498e-98b4-d2a4b5662485" providerId="AD" clId="Web-{9A9BE18D-F16E-4C4F-8E8D-94CEF5CA5BCA}" dt="2025-01-08T02:05:52.721" v="1326"/>
          <ac:graphicFrameMkLst>
            <pc:docMk/>
            <pc:sldMk cId="4291262264" sldId="262"/>
            <ac:graphicFrameMk id="4" creationId="{FB77BBB8-AF1C-0E00-C3BD-BAFC28D5883C}"/>
          </ac:graphicFrameMkLst>
        </pc:graphicFrameChg>
      </pc:sldChg>
      <pc:sldChg chg="modSp">
        <pc:chgData name="Smith, Kim" userId="S::smith_kim@sac.edu::aa25a7ef-617f-498e-98b4-d2a4b5662485" providerId="AD" clId="Web-{9A9BE18D-F16E-4C4F-8E8D-94CEF5CA5BCA}" dt="2025-01-08T00:42:18.945" v="617" actId="20577"/>
        <pc:sldMkLst>
          <pc:docMk/>
          <pc:sldMk cId="2200622171" sldId="263"/>
        </pc:sldMkLst>
        <pc:spChg chg="mod">
          <ac:chgData name="Smith, Kim" userId="S::smith_kim@sac.edu::aa25a7ef-617f-498e-98b4-d2a4b5662485" providerId="AD" clId="Web-{9A9BE18D-F16E-4C4F-8E8D-94CEF5CA5BCA}" dt="2025-01-08T00:42:18.945" v="617" actId="20577"/>
          <ac:spMkLst>
            <pc:docMk/>
            <pc:sldMk cId="2200622171" sldId="263"/>
            <ac:spMk id="2" creationId="{20A32E84-7C36-F558-750F-5CA15FFE58AA}"/>
          </ac:spMkLst>
        </pc:spChg>
      </pc:sldChg>
      <pc:sldChg chg="modSp">
        <pc:chgData name="Smith, Kim" userId="S::smith_kim@sac.edu::aa25a7ef-617f-498e-98b4-d2a4b5662485" providerId="AD" clId="Web-{9A9BE18D-F16E-4C4F-8E8D-94CEF5CA5BCA}" dt="2025-01-08T00:44:13.433" v="644" actId="1076"/>
        <pc:sldMkLst>
          <pc:docMk/>
          <pc:sldMk cId="3095277117" sldId="264"/>
        </pc:sldMkLst>
        <pc:spChg chg="mod">
          <ac:chgData name="Smith, Kim" userId="S::smith_kim@sac.edu::aa25a7ef-617f-498e-98b4-d2a4b5662485" providerId="AD" clId="Web-{9A9BE18D-F16E-4C4F-8E8D-94CEF5CA5BCA}" dt="2025-01-08T00:44:13.433" v="644" actId="1076"/>
          <ac:spMkLst>
            <pc:docMk/>
            <pc:sldMk cId="3095277117" sldId="264"/>
            <ac:spMk id="6" creationId="{889D8109-EC44-C045-1871-417345676221}"/>
          </ac:spMkLst>
        </pc:spChg>
      </pc:sldChg>
      <pc:sldChg chg="modNotes">
        <pc:chgData name="Smith, Kim" userId="S::smith_kim@sac.edu::aa25a7ef-617f-498e-98b4-d2a4b5662485" providerId="AD" clId="Web-{9A9BE18D-F16E-4C4F-8E8D-94CEF5CA5BCA}" dt="2025-01-08T01:54:50.726" v="1252"/>
        <pc:sldMkLst>
          <pc:docMk/>
          <pc:sldMk cId="450244030" sldId="265"/>
        </pc:sldMkLst>
      </pc:sldChg>
      <pc:sldChg chg="addSp delSp modSp modNotes">
        <pc:chgData name="Smith, Kim" userId="S::smith_kim@sac.edu::aa25a7ef-617f-498e-98b4-d2a4b5662485" providerId="AD" clId="Web-{9A9BE18D-F16E-4C4F-8E8D-94CEF5CA5BCA}" dt="2025-01-08T01:53:05.316" v="1233" actId="1076"/>
        <pc:sldMkLst>
          <pc:docMk/>
          <pc:sldMk cId="1937904678" sldId="267"/>
        </pc:sldMkLst>
        <pc:spChg chg="add mod">
          <ac:chgData name="Smith, Kim" userId="S::smith_kim@sac.edu::aa25a7ef-617f-498e-98b4-d2a4b5662485" providerId="AD" clId="Web-{9A9BE18D-F16E-4C4F-8E8D-94CEF5CA5BCA}" dt="2025-01-08T01:50:17.528" v="1185" actId="1076"/>
          <ac:spMkLst>
            <pc:docMk/>
            <pc:sldMk cId="1937904678" sldId="267"/>
            <ac:spMk id="7" creationId="{72D99E93-2D30-A3A6-FD52-DA3A9FB2636F}"/>
          </ac:spMkLst>
        </pc:spChg>
        <pc:spChg chg="mod">
          <ac:chgData name="Smith, Kim" userId="S::smith_kim@sac.edu::aa25a7ef-617f-498e-98b4-d2a4b5662485" providerId="AD" clId="Web-{9A9BE18D-F16E-4C4F-8E8D-94CEF5CA5BCA}" dt="2025-01-08T01:50:34.982" v="1188" actId="1076"/>
          <ac:spMkLst>
            <pc:docMk/>
            <pc:sldMk cId="1937904678" sldId="267"/>
            <ac:spMk id="13" creationId="{BE8DB9C2-A8CE-7B79-418F-C59F5D8C376E}"/>
          </ac:spMkLst>
        </pc:spChg>
        <pc:picChg chg="mod">
          <ac:chgData name="Smith, Kim" userId="S::smith_kim@sac.edu::aa25a7ef-617f-498e-98b4-d2a4b5662485" providerId="AD" clId="Web-{9A9BE18D-F16E-4C4F-8E8D-94CEF5CA5BCA}" dt="2025-01-08T01:53:05.316" v="1233" actId="1076"/>
          <ac:picMkLst>
            <pc:docMk/>
            <pc:sldMk cId="1937904678" sldId="267"/>
            <ac:picMk id="5" creationId="{C54B3D99-D1AD-258D-4759-A9461468454A}"/>
          </ac:picMkLst>
        </pc:picChg>
        <pc:picChg chg="add mod">
          <ac:chgData name="Smith, Kim" userId="S::smith_kim@sac.edu::aa25a7ef-617f-498e-98b4-d2a4b5662485" providerId="AD" clId="Web-{9A9BE18D-F16E-4C4F-8E8D-94CEF5CA5BCA}" dt="2025-01-08T01:50:12.372" v="1184" actId="1076"/>
          <ac:picMkLst>
            <pc:docMk/>
            <pc:sldMk cId="1937904678" sldId="267"/>
            <ac:picMk id="6" creationId="{5A40DBC1-C7A3-8E38-6CCB-6CE6B8458B0A}"/>
          </ac:picMkLst>
        </pc:picChg>
        <pc:picChg chg="mod">
          <ac:chgData name="Smith, Kim" userId="S::smith_kim@sac.edu::aa25a7ef-617f-498e-98b4-d2a4b5662485" providerId="AD" clId="Web-{9A9BE18D-F16E-4C4F-8E8D-94CEF5CA5BCA}" dt="2025-01-08T01:53:02.769" v="1232" actId="1076"/>
          <ac:picMkLst>
            <pc:docMk/>
            <pc:sldMk cId="1937904678" sldId="267"/>
            <ac:picMk id="10" creationId="{56B97EEB-B1AD-2C1A-E5A2-865C4E878CA3}"/>
          </ac:picMkLst>
        </pc:picChg>
        <pc:picChg chg="mod">
          <ac:chgData name="Smith, Kim" userId="S::smith_kim@sac.edu::aa25a7ef-617f-498e-98b4-d2a4b5662485" providerId="AD" clId="Web-{9A9BE18D-F16E-4C4F-8E8D-94CEF5CA5BCA}" dt="2025-01-08T01:50:28.576" v="1187" actId="1076"/>
          <ac:picMkLst>
            <pc:docMk/>
            <pc:sldMk cId="1937904678" sldId="267"/>
            <ac:picMk id="17" creationId="{C8875943-49BD-1808-424D-349C47C36494}"/>
          </ac:picMkLst>
        </pc:picChg>
      </pc:sldChg>
      <pc:sldChg chg="addSp modSp mod setBg">
        <pc:chgData name="Smith, Kim" userId="S::smith_kim@sac.edu::aa25a7ef-617f-498e-98b4-d2a4b5662485" providerId="AD" clId="Web-{9A9BE18D-F16E-4C4F-8E8D-94CEF5CA5BCA}" dt="2025-01-08T01:54:11.647" v="1237" actId="20577"/>
        <pc:sldMkLst>
          <pc:docMk/>
          <pc:sldMk cId="204568278" sldId="268"/>
        </pc:sldMkLst>
        <pc:spChg chg="mod">
          <ac:chgData name="Smith, Kim" userId="S::smith_kim@sac.edu::aa25a7ef-617f-498e-98b4-d2a4b5662485" providerId="AD" clId="Web-{9A9BE18D-F16E-4C4F-8E8D-94CEF5CA5BCA}" dt="2025-01-08T01:54:11.647" v="1237" actId="20577"/>
          <ac:spMkLst>
            <pc:docMk/>
            <pc:sldMk cId="204568278" sldId="268"/>
            <ac:spMk id="2" creationId="{E8AC7BB1-2AAC-6DC4-07F8-A4C7D3D58E28}"/>
          </ac:spMkLst>
        </pc:spChg>
        <pc:spChg chg="mod">
          <ac:chgData name="Smith, Kim" userId="S::smith_kim@sac.edu::aa25a7ef-617f-498e-98b4-d2a4b5662485" providerId="AD" clId="Web-{9A9BE18D-F16E-4C4F-8E8D-94CEF5CA5BCA}" dt="2025-01-08T01:54:02.928" v="1234"/>
          <ac:spMkLst>
            <pc:docMk/>
            <pc:sldMk cId="204568278" sldId="268"/>
            <ac:spMk id="3" creationId="{306B6380-14EB-B8B3-04CF-0A8F403D2BC5}"/>
          </ac:spMkLst>
        </pc:spChg>
        <pc:picChg chg="add">
          <ac:chgData name="Smith, Kim" userId="S::smith_kim@sac.edu::aa25a7ef-617f-498e-98b4-d2a4b5662485" providerId="AD" clId="Web-{9A9BE18D-F16E-4C4F-8E8D-94CEF5CA5BCA}" dt="2025-01-08T01:54:02.928" v="1234"/>
          <ac:picMkLst>
            <pc:docMk/>
            <pc:sldMk cId="204568278" sldId="268"/>
            <ac:picMk id="5" creationId="{2AA43815-3427-3BA1-F090-9734EC10AD05}"/>
          </ac:picMkLst>
        </pc:picChg>
      </pc:sldChg>
      <pc:sldChg chg="addSp modSp mod setBg">
        <pc:chgData name="Smith, Kim" userId="S::smith_kim@sac.edu::aa25a7ef-617f-498e-98b4-d2a4b5662485" providerId="AD" clId="Web-{9A9BE18D-F16E-4C4F-8E8D-94CEF5CA5BCA}" dt="2025-01-08T01:32:37.893" v="1043" actId="14100"/>
        <pc:sldMkLst>
          <pc:docMk/>
          <pc:sldMk cId="993105828" sldId="271"/>
        </pc:sldMkLst>
        <pc:spChg chg="mod">
          <ac:chgData name="Smith, Kim" userId="S::smith_kim@sac.edu::aa25a7ef-617f-498e-98b4-d2a4b5662485" providerId="AD" clId="Web-{9A9BE18D-F16E-4C4F-8E8D-94CEF5CA5BCA}" dt="2025-01-08T01:29:54.306" v="954" actId="20577"/>
          <ac:spMkLst>
            <pc:docMk/>
            <pc:sldMk cId="993105828" sldId="271"/>
            <ac:spMk id="2" creationId="{E6F9FCA6-1E52-3745-11E8-82C52DA1E2FE}"/>
          </ac:spMkLst>
        </pc:spChg>
        <pc:spChg chg="mod">
          <ac:chgData name="Smith, Kim" userId="S::smith_kim@sac.edu::aa25a7ef-617f-498e-98b4-d2a4b5662485" providerId="AD" clId="Web-{9A9BE18D-F16E-4C4F-8E8D-94CEF5CA5BCA}" dt="2025-01-08T01:24:57.265" v="786" actId="20577"/>
          <ac:spMkLst>
            <pc:docMk/>
            <pc:sldMk cId="993105828" sldId="271"/>
            <ac:spMk id="3" creationId="{A723736A-2753-C7C7-4A9E-7E2A16B3C9C8}"/>
          </ac:spMkLst>
        </pc:spChg>
        <pc:spChg chg="add mod">
          <ac:chgData name="Smith, Kim" userId="S::smith_kim@sac.edu::aa25a7ef-617f-498e-98b4-d2a4b5662485" providerId="AD" clId="Web-{9A9BE18D-F16E-4C4F-8E8D-94CEF5CA5BCA}" dt="2025-01-08T01:32:37.893" v="1043" actId="14100"/>
          <ac:spMkLst>
            <pc:docMk/>
            <pc:sldMk cId="993105828" sldId="271"/>
            <ac:spMk id="4" creationId="{C06F5453-F2B2-B303-E98A-B286DB44E1AF}"/>
          </ac:spMkLst>
        </pc:spChg>
      </pc:sldChg>
      <pc:sldChg chg="addSp modSp modNotes">
        <pc:chgData name="Smith, Kim" userId="S::smith_kim@sac.edu::aa25a7ef-617f-498e-98b4-d2a4b5662485" providerId="AD" clId="Web-{9A9BE18D-F16E-4C4F-8E8D-94CEF5CA5BCA}" dt="2025-01-08T01:18:29.345" v="664"/>
        <pc:sldMkLst>
          <pc:docMk/>
          <pc:sldMk cId="3635106090" sldId="272"/>
        </pc:sldMkLst>
        <pc:spChg chg="mod">
          <ac:chgData name="Smith, Kim" userId="S::smith_kim@sac.edu::aa25a7ef-617f-498e-98b4-d2a4b5662485" providerId="AD" clId="Web-{9A9BE18D-F16E-4C4F-8E8D-94CEF5CA5BCA}" dt="2025-01-08T01:03:58.410" v="652" actId="14100"/>
          <ac:spMkLst>
            <pc:docMk/>
            <pc:sldMk cId="3635106090" sldId="272"/>
            <ac:spMk id="3" creationId="{9C605294-1EF9-D83D-EE4C-742066D7042B}"/>
          </ac:spMkLst>
        </pc:spChg>
        <pc:picChg chg="add mod">
          <ac:chgData name="Smith, Kim" userId="S::smith_kim@sac.edu::aa25a7ef-617f-498e-98b4-d2a4b5662485" providerId="AD" clId="Web-{9A9BE18D-F16E-4C4F-8E8D-94CEF5CA5BCA}" dt="2025-01-08T01:04:20.223" v="655" actId="14100"/>
          <ac:picMkLst>
            <pc:docMk/>
            <pc:sldMk cId="3635106090" sldId="272"/>
            <ac:picMk id="4" creationId="{03F0753D-6593-6EE6-C24A-4BA0EB6897BB}"/>
          </ac:picMkLst>
        </pc:picChg>
      </pc:sldChg>
      <pc:sldChg chg="addSp delSp modSp modNotes">
        <pc:chgData name="Smith, Kim" userId="S::smith_kim@sac.edu::aa25a7ef-617f-498e-98b4-d2a4b5662485" providerId="AD" clId="Web-{9A9BE18D-F16E-4C4F-8E8D-94CEF5CA5BCA}" dt="2025-01-08T01:22:32.791" v="774"/>
        <pc:sldMkLst>
          <pc:docMk/>
          <pc:sldMk cId="805494937" sldId="273"/>
        </pc:sldMkLst>
        <pc:spChg chg="mod">
          <ac:chgData name="Smith, Kim" userId="S::smith_kim@sac.edu::aa25a7ef-617f-498e-98b4-d2a4b5662485" providerId="AD" clId="Web-{9A9BE18D-F16E-4C4F-8E8D-94CEF5CA5BCA}" dt="2025-01-08T01:20:01.911" v="665" actId="20577"/>
          <ac:spMkLst>
            <pc:docMk/>
            <pc:sldMk cId="805494937" sldId="273"/>
            <ac:spMk id="2" creationId="{B2E74015-CC42-5A6B-AF20-422E50B844A7}"/>
          </ac:spMkLst>
        </pc:spChg>
        <pc:picChg chg="add mod">
          <ac:chgData name="Smith, Kim" userId="S::smith_kim@sac.edu::aa25a7ef-617f-498e-98b4-d2a4b5662485" providerId="AD" clId="Web-{9A9BE18D-F16E-4C4F-8E8D-94CEF5CA5BCA}" dt="2025-01-08T01:21:15.804" v="674" actId="1076"/>
          <ac:picMkLst>
            <pc:docMk/>
            <pc:sldMk cId="805494937" sldId="273"/>
            <ac:picMk id="4" creationId="{C266E7A9-ACE5-3C7F-8337-379B3628399F}"/>
          </ac:picMkLst>
        </pc:picChg>
        <pc:picChg chg="add mod">
          <ac:chgData name="Smith, Kim" userId="S::smith_kim@sac.edu::aa25a7ef-617f-498e-98b4-d2a4b5662485" providerId="AD" clId="Web-{9A9BE18D-F16E-4C4F-8E8D-94CEF5CA5BCA}" dt="2025-01-08T01:21:11.663" v="673" actId="1076"/>
          <ac:picMkLst>
            <pc:docMk/>
            <pc:sldMk cId="805494937" sldId="273"/>
            <ac:picMk id="5" creationId="{F45F58B5-0AB5-FACA-DF82-3EF995B802C6}"/>
          </ac:picMkLst>
        </pc:picChg>
        <pc:picChg chg="add mod">
          <ac:chgData name="Smith, Kim" userId="S::smith_kim@sac.edu::aa25a7ef-617f-498e-98b4-d2a4b5662485" providerId="AD" clId="Web-{9A9BE18D-F16E-4C4F-8E8D-94CEF5CA5BCA}" dt="2025-01-08T01:21:37.586" v="676" actId="1076"/>
          <ac:picMkLst>
            <pc:docMk/>
            <pc:sldMk cId="805494937" sldId="273"/>
            <ac:picMk id="6" creationId="{A9B7B954-F21E-9141-0096-9AAACC47A042}"/>
          </ac:picMkLst>
        </pc:picChg>
      </pc:sldChg>
      <pc:sldChg chg="modSp">
        <pc:chgData name="Smith, Kim" userId="S::smith_kim@sac.edu::aa25a7ef-617f-498e-98b4-d2a4b5662485" providerId="AD" clId="Web-{9A9BE18D-F16E-4C4F-8E8D-94CEF5CA5BCA}" dt="2025-01-08T02:05:21.454" v="1304" actId="20577"/>
        <pc:sldMkLst>
          <pc:docMk/>
          <pc:sldMk cId="3463579036" sldId="274"/>
        </pc:sldMkLst>
        <pc:spChg chg="mod">
          <ac:chgData name="Smith, Kim" userId="S::smith_kim@sac.edu::aa25a7ef-617f-498e-98b4-d2a4b5662485" providerId="AD" clId="Web-{9A9BE18D-F16E-4C4F-8E8D-94CEF5CA5BCA}" dt="2025-01-08T02:05:21.454" v="1304" actId="20577"/>
          <ac:spMkLst>
            <pc:docMk/>
            <pc:sldMk cId="3463579036" sldId="274"/>
            <ac:spMk id="2" creationId="{672C0AAD-26C4-62E6-8DD2-F0EB32A1934C}"/>
          </ac:spMkLst>
        </pc:spChg>
        <pc:spChg chg="mod">
          <ac:chgData name="Smith, Kim" userId="S::smith_kim@sac.edu::aa25a7ef-617f-498e-98b4-d2a4b5662485" providerId="AD" clId="Web-{9A9BE18D-F16E-4C4F-8E8D-94CEF5CA5BCA}" dt="2025-01-08T02:05:05.641" v="1295" actId="20577"/>
          <ac:spMkLst>
            <pc:docMk/>
            <pc:sldMk cId="3463579036" sldId="274"/>
            <ac:spMk id="3" creationId="{D0959854-D013-C339-62D6-C38DC9C15C32}"/>
          </ac:spMkLst>
        </pc:spChg>
      </pc:sldChg>
      <pc:sldChg chg="addSp modSp new mod setBg modNotes">
        <pc:chgData name="Smith, Kim" userId="S::smith_kim@sac.edu::aa25a7ef-617f-498e-98b4-d2a4b5662485" providerId="AD" clId="Web-{9A9BE18D-F16E-4C4F-8E8D-94CEF5CA5BCA}" dt="2025-01-08T00:28:03.041" v="408" actId="20577"/>
        <pc:sldMkLst>
          <pc:docMk/>
          <pc:sldMk cId="257036390" sldId="275"/>
        </pc:sldMkLst>
        <pc:spChg chg="mod">
          <ac:chgData name="Smith, Kim" userId="S::smith_kim@sac.edu::aa25a7ef-617f-498e-98b4-d2a4b5662485" providerId="AD" clId="Web-{9A9BE18D-F16E-4C4F-8E8D-94CEF5CA5BCA}" dt="2025-01-08T00:23:36.329" v="264" actId="20577"/>
          <ac:spMkLst>
            <pc:docMk/>
            <pc:sldMk cId="257036390" sldId="275"/>
            <ac:spMk id="2" creationId="{3F098D4E-F292-F319-D991-A868A971C95A}"/>
          </ac:spMkLst>
        </pc:spChg>
        <pc:spChg chg="mod">
          <ac:chgData name="Smith, Kim" userId="S::smith_kim@sac.edu::aa25a7ef-617f-498e-98b4-d2a4b5662485" providerId="AD" clId="Web-{9A9BE18D-F16E-4C4F-8E8D-94CEF5CA5BCA}" dt="2025-01-08T00:28:03.041" v="408" actId="20577"/>
          <ac:spMkLst>
            <pc:docMk/>
            <pc:sldMk cId="257036390" sldId="275"/>
            <ac:spMk id="3" creationId="{37183650-FE64-1D66-8B2D-04FD2C6DCEAD}"/>
          </ac:spMkLst>
        </pc:spChg>
        <pc:picChg chg="add mod">
          <ac:chgData name="Smith, Kim" userId="S::smith_kim@sac.edu::aa25a7ef-617f-498e-98b4-d2a4b5662485" providerId="AD" clId="Web-{9A9BE18D-F16E-4C4F-8E8D-94CEF5CA5BCA}" dt="2025-01-08T00:19:51.743" v="106"/>
          <ac:picMkLst>
            <pc:docMk/>
            <pc:sldMk cId="257036390" sldId="275"/>
            <ac:picMk id="4" creationId="{36638AD9-406E-DA6B-8D7B-4813C3F36ECB}"/>
          </ac:picMkLst>
        </pc:picChg>
      </pc:sldChg>
      <pc:sldChg chg="addSp delSp modSp new mod setBg modNotes">
        <pc:chgData name="Smith, Kim" userId="S::smith_kim@sac.edu::aa25a7ef-617f-498e-98b4-d2a4b5662485" providerId="AD" clId="Web-{9A9BE18D-F16E-4C4F-8E8D-94CEF5CA5BCA}" dt="2025-01-08T00:41:35.725" v="614" actId="20577"/>
        <pc:sldMkLst>
          <pc:docMk/>
          <pc:sldMk cId="2413439703" sldId="276"/>
        </pc:sldMkLst>
        <pc:spChg chg="mod">
          <ac:chgData name="Smith, Kim" userId="S::smith_kim@sac.edu::aa25a7ef-617f-498e-98b4-d2a4b5662485" providerId="AD" clId="Web-{9A9BE18D-F16E-4C4F-8E8D-94CEF5CA5BCA}" dt="2025-01-08T00:40:51.661" v="608"/>
          <ac:spMkLst>
            <pc:docMk/>
            <pc:sldMk cId="2413439703" sldId="276"/>
            <ac:spMk id="2" creationId="{542B92BA-1191-6333-D8F2-8B4B1B2F5269}"/>
          </ac:spMkLst>
        </pc:spChg>
        <pc:spChg chg="mod">
          <ac:chgData name="Smith, Kim" userId="S::smith_kim@sac.edu::aa25a7ef-617f-498e-98b4-d2a4b5662485" providerId="AD" clId="Web-{9A9BE18D-F16E-4C4F-8E8D-94CEF5CA5BCA}" dt="2025-01-08T00:41:35.725" v="614" actId="20577"/>
          <ac:spMkLst>
            <pc:docMk/>
            <pc:sldMk cId="2413439703" sldId="276"/>
            <ac:spMk id="3" creationId="{3BF0414B-6054-2EDA-C55B-0F6AA9FB12D5}"/>
          </ac:spMkLst>
        </pc:spChg>
        <pc:spChg chg="add">
          <ac:chgData name="Smith, Kim" userId="S::smith_kim@sac.edu::aa25a7ef-617f-498e-98b4-d2a4b5662485" providerId="AD" clId="Web-{9A9BE18D-F16E-4C4F-8E8D-94CEF5CA5BCA}" dt="2025-01-08T00:40:51.661" v="608"/>
          <ac:spMkLst>
            <pc:docMk/>
            <pc:sldMk cId="2413439703" sldId="276"/>
            <ac:spMk id="19" creationId="{4FCA88C2-C73C-4062-A097-8FBCE3090BEA}"/>
          </ac:spMkLst>
        </pc:spChg>
        <pc:spChg chg="add">
          <ac:chgData name="Smith, Kim" userId="S::smith_kim@sac.edu::aa25a7ef-617f-498e-98b4-d2a4b5662485" providerId="AD" clId="Web-{9A9BE18D-F16E-4C4F-8E8D-94CEF5CA5BCA}" dt="2025-01-08T00:40:51.661" v="608"/>
          <ac:spMkLst>
            <pc:docMk/>
            <pc:sldMk cId="2413439703" sldId="276"/>
            <ac:spMk id="21" creationId="{83981C21-E132-4402-B31B-D725C1CE77D2}"/>
          </ac:spMkLst>
        </pc:spChg>
        <pc:spChg chg="add">
          <ac:chgData name="Smith, Kim" userId="S::smith_kim@sac.edu::aa25a7ef-617f-498e-98b4-d2a4b5662485" providerId="AD" clId="Web-{9A9BE18D-F16E-4C4F-8E8D-94CEF5CA5BCA}" dt="2025-01-08T00:40:51.661" v="608"/>
          <ac:spMkLst>
            <pc:docMk/>
            <pc:sldMk cId="2413439703" sldId="276"/>
            <ac:spMk id="23" creationId="{6A685C77-4E84-486A-9AE5-F3635BE98EFB}"/>
          </ac:spMkLst>
        </pc:spChg>
        <pc:spChg chg="add">
          <ac:chgData name="Smith, Kim" userId="S::smith_kim@sac.edu::aa25a7ef-617f-498e-98b4-d2a4b5662485" providerId="AD" clId="Web-{9A9BE18D-F16E-4C4F-8E8D-94CEF5CA5BCA}" dt="2025-01-08T00:40:51.661" v="608"/>
          <ac:spMkLst>
            <pc:docMk/>
            <pc:sldMk cId="2413439703" sldId="276"/>
            <ac:spMk id="25" creationId="{E55C1C3E-5158-47F3-8FD9-14B22C3E6EAD}"/>
          </ac:spMkLst>
        </pc:spChg>
      </pc:sldChg>
      <pc:sldChg chg="modSp new">
        <pc:chgData name="Smith, Kim" userId="S::smith_kim@sac.edu::aa25a7ef-617f-498e-98b4-d2a4b5662485" providerId="AD" clId="Web-{9A9BE18D-F16E-4C4F-8E8D-94CEF5CA5BCA}" dt="2025-01-08T01:22:58.026" v="776" actId="20577"/>
        <pc:sldMkLst>
          <pc:docMk/>
          <pc:sldMk cId="4055145423" sldId="277"/>
        </pc:sldMkLst>
        <pc:spChg chg="mod">
          <ac:chgData name="Smith, Kim" userId="S::smith_kim@sac.edu::aa25a7ef-617f-498e-98b4-d2a4b5662485" providerId="AD" clId="Web-{9A9BE18D-F16E-4C4F-8E8D-94CEF5CA5BCA}" dt="2025-01-08T01:22:58.026" v="776" actId="20577"/>
          <ac:spMkLst>
            <pc:docMk/>
            <pc:sldMk cId="4055145423" sldId="277"/>
            <ac:spMk id="2" creationId="{93D8E35A-4AF1-5CDB-EE0E-100C23C1248F}"/>
          </ac:spMkLst>
        </pc:spChg>
      </pc:sldChg>
    </pc:docChg>
  </pc:docChgLst>
  <pc:docChgLst>
    <pc:chgData name="Smith, Kim" userId="S::smith_kim@sac.edu::aa25a7ef-617f-498e-98b4-d2a4b5662485" providerId="AD" clId="Web-{1AC42425-43F4-4B9F-A91F-12261A9E231C}"/>
    <pc:docChg chg="modSld">
      <pc:chgData name="Smith, Kim" userId="S::smith_kim@sac.edu::aa25a7ef-617f-498e-98b4-d2a4b5662485" providerId="AD" clId="Web-{1AC42425-43F4-4B9F-A91F-12261A9E231C}" dt="2025-01-28T20:28:59.922" v="993"/>
      <pc:docMkLst>
        <pc:docMk/>
      </pc:docMkLst>
      <pc:sldChg chg="modNotes">
        <pc:chgData name="Smith, Kim" userId="S::smith_kim@sac.edu::aa25a7ef-617f-498e-98b4-d2a4b5662485" providerId="AD" clId="Web-{1AC42425-43F4-4B9F-A91F-12261A9E231C}" dt="2025-01-28T20:28:59.922" v="993"/>
        <pc:sldMkLst>
          <pc:docMk/>
          <pc:sldMk cId="2530565545" sldId="260"/>
        </pc:sldMkLst>
      </pc:sldChg>
      <pc:sldChg chg="modNotes">
        <pc:chgData name="Smith, Kim" userId="S::smith_kim@sac.edu::aa25a7ef-617f-498e-98b4-d2a4b5662485" providerId="AD" clId="Web-{1AC42425-43F4-4B9F-A91F-12261A9E231C}" dt="2025-01-28T20:20:15.012" v="675"/>
        <pc:sldMkLst>
          <pc:docMk/>
          <pc:sldMk cId="257036390" sldId="275"/>
        </pc:sldMkLst>
      </pc:sldChg>
    </pc:docChg>
  </pc:docChgLst>
  <pc:docChgLst>
    <pc:chgData name="Smith, Kim" userId="S::smith_kim@sac.edu::aa25a7ef-617f-498e-98b4-d2a4b5662485" providerId="AD" clId="Web-{A3E912CA-A939-49D2-AF85-DBE9E3B9C619}"/>
    <pc:docChg chg="modSld">
      <pc:chgData name="Smith, Kim" userId="S::smith_kim@sac.edu::aa25a7ef-617f-498e-98b4-d2a4b5662485" providerId="AD" clId="Web-{A3E912CA-A939-49D2-AF85-DBE9E3B9C619}" dt="2025-01-28T21:14:51.076" v="2" actId="20577"/>
      <pc:docMkLst>
        <pc:docMk/>
      </pc:docMkLst>
      <pc:sldChg chg="modSp">
        <pc:chgData name="Smith, Kim" userId="S::smith_kim@sac.edu::aa25a7ef-617f-498e-98b4-d2a4b5662485" providerId="AD" clId="Web-{A3E912CA-A939-49D2-AF85-DBE9E3B9C619}" dt="2025-01-28T21:14:51.076" v="2" actId="20577"/>
        <pc:sldMkLst>
          <pc:docMk/>
          <pc:sldMk cId="2571656091" sldId="256"/>
        </pc:sldMkLst>
        <pc:spChg chg="mod">
          <ac:chgData name="Smith, Kim" userId="S::smith_kim@sac.edu::aa25a7ef-617f-498e-98b4-d2a4b5662485" providerId="AD" clId="Web-{A3E912CA-A939-49D2-AF85-DBE9E3B9C619}" dt="2025-01-28T21:14:51.076" v="2" actId="20577"/>
          <ac:spMkLst>
            <pc:docMk/>
            <pc:sldMk cId="2571656091" sldId="256"/>
            <ac:spMk id="6" creationId="{D992446F-FB41-0D47-F492-6960A6AF7655}"/>
          </ac:spMkLst>
        </pc:spChg>
      </pc:sldChg>
    </pc:docChg>
  </pc:docChgLst>
  <pc:docChgLst>
    <pc:chgData name="Smith, Kim" userId="S::smith_kim@sac.edu::aa25a7ef-617f-498e-98b4-d2a4b5662485" providerId="AD" clId="Web-{891649E0-36C6-4435-BDC6-2911C52BD095}"/>
    <pc:docChg chg="modSld">
      <pc:chgData name="Smith, Kim" userId="S::smith_kim@sac.edu::aa25a7ef-617f-498e-98b4-d2a4b5662485" providerId="AD" clId="Web-{891649E0-36C6-4435-BDC6-2911C52BD095}" dt="2025-01-16T18:42:32.174" v="40"/>
      <pc:docMkLst>
        <pc:docMk/>
      </pc:docMkLst>
      <pc:sldChg chg="addSp delSp modSp modNotes">
        <pc:chgData name="Smith, Kim" userId="S::smith_kim@sac.edu::aa25a7ef-617f-498e-98b4-d2a4b5662485" providerId="AD" clId="Web-{891649E0-36C6-4435-BDC6-2911C52BD095}" dt="2025-01-16T18:42:32.174" v="40"/>
        <pc:sldMkLst>
          <pc:docMk/>
          <pc:sldMk cId="2571656091" sldId="256"/>
        </pc:sldMkLst>
        <pc:spChg chg="add mod">
          <ac:chgData name="Smith, Kim" userId="S::smith_kim@sac.edu::aa25a7ef-617f-498e-98b4-d2a4b5662485" providerId="AD" clId="Web-{891649E0-36C6-4435-BDC6-2911C52BD095}" dt="2025-01-16T18:42:02.002" v="15" actId="20577"/>
          <ac:spMkLst>
            <pc:docMk/>
            <pc:sldMk cId="2571656091" sldId="256"/>
            <ac:spMk id="6" creationId="{D992446F-FB41-0D47-F492-6960A6AF7655}"/>
          </ac:spMkLst>
        </pc:spChg>
      </pc:sldChg>
    </pc:docChg>
  </pc:docChgLst>
  <pc:docChgLst>
    <pc:chgData name="Smith, Kim" userId="S::smith_kim@sac.edu::aa25a7ef-617f-498e-98b4-d2a4b5662485" providerId="AD" clId="Web-{A3CADBFF-1DA0-4919-936E-6A79693DFA31}"/>
    <pc:docChg chg="addSld modSld">
      <pc:chgData name="Smith, Kim" userId="S::smith_kim@sac.edu::aa25a7ef-617f-498e-98b4-d2a4b5662485" providerId="AD" clId="Web-{A3CADBFF-1DA0-4919-936E-6A79693DFA31}" dt="2025-01-20T04:09:12.370" v="723" actId="1076"/>
      <pc:docMkLst>
        <pc:docMk/>
      </pc:docMkLst>
      <pc:sldChg chg="modSp modNotes">
        <pc:chgData name="Smith, Kim" userId="S::smith_kim@sac.edu::aa25a7ef-617f-498e-98b4-d2a4b5662485" providerId="AD" clId="Web-{A3CADBFF-1DA0-4919-936E-6A79693DFA31}" dt="2025-01-20T03:20:17.875" v="227"/>
        <pc:sldMkLst>
          <pc:docMk/>
          <pc:sldMk cId="2571656091" sldId="256"/>
        </pc:sldMkLst>
        <pc:spChg chg="mod">
          <ac:chgData name="Smith, Kim" userId="S::smith_kim@sac.edu::aa25a7ef-617f-498e-98b4-d2a4b5662485" providerId="AD" clId="Web-{A3CADBFF-1DA0-4919-936E-6A79693DFA31}" dt="2025-01-20T03:14:52.129" v="169" actId="20577"/>
          <ac:spMkLst>
            <pc:docMk/>
            <pc:sldMk cId="2571656091" sldId="256"/>
            <ac:spMk id="6" creationId="{D992446F-FB41-0D47-F492-6960A6AF7655}"/>
          </ac:spMkLst>
        </pc:spChg>
      </pc:sldChg>
      <pc:sldChg chg="modSp">
        <pc:chgData name="Smith, Kim" userId="S::smith_kim@sac.edu::aa25a7ef-617f-498e-98b4-d2a4b5662485" providerId="AD" clId="Web-{A3CADBFF-1DA0-4919-936E-6A79693DFA31}" dt="2025-01-20T03:21:22.112" v="268" actId="20577"/>
        <pc:sldMkLst>
          <pc:docMk/>
          <pc:sldMk cId="1419538933" sldId="257"/>
        </pc:sldMkLst>
        <pc:spChg chg="mod">
          <ac:chgData name="Smith, Kim" userId="S::smith_kim@sac.edu::aa25a7ef-617f-498e-98b4-d2a4b5662485" providerId="AD" clId="Web-{A3CADBFF-1DA0-4919-936E-6A79693DFA31}" dt="2025-01-20T03:21:22.112" v="268" actId="20577"/>
          <ac:spMkLst>
            <pc:docMk/>
            <pc:sldMk cId="1419538933" sldId="257"/>
            <ac:spMk id="3" creationId="{681434CF-518B-6D47-FC71-2B8A6B5A1ADB}"/>
          </ac:spMkLst>
        </pc:spChg>
      </pc:sldChg>
      <pc:sldChg chg="modNotes">
        <pc:chgData name="Smith, Kim" userId="S::smith_kim@sac.edu::aa25a7ef-617f-498e-98b4-d2a4b5662485" providerId="AD" clId="Web-{A3CADBFF-1DA0-4919-936E-6A79693DFA31}" dt="2025-01-20T03:33:20.567" v="385"/>
        <pc:sldMkLst>
          <pc:docMk/>
          <pc:sldMk cId="4122586530" sldId="258"/>
        </pc:sldMkLst>
      </pc:sldChg>
      <pc:sldChg chg="modNotes">
        <pc:chgData name="Smith, Kim" userId="S::smith_kim@sac.edu::aa25a7ef-617f-498e-98b4-d2a4b5662485" providerId="AD" clId="Web-{A3CADBFF-1DA0-4919-936E-6A79693DFA31}" dt="2025-01-20T03:36:33.688" v="417"/>
        <pc:sldMkLst>
          <pc:docMk/>
          <pc:sldMk cId="2030035518" sldId="259"/>
        </pc:sldMkLst>
      </pc:sldChg>
      <pc:sldChg chg="modNotes">
        <pc:chgData name="Smith, Kim" userId="S::smith_kim@sac.edu::aa25a7ef-617f-498e-98b4-d2a4b5662485" providerId="AD" clId="Web-{A3CADBFF-1DA0-4919-936E-6A79693DFA31}" dt="2025-01-20T03:38:04.306" v="436"/>
        <pc:sldMkLst>
          <pc:docMk/>
          <pc:sldMk cId="2530565545" sldId="260"/>
        </pc:sldMkLst>
      </pc:sldChg>
      <pc:sldChg chg="modSp modNotes">
        <pc:chgData name="Smith, Kim" userId="S::smith_kim@sac.edu::aa25a7ef-617f-498e-98b4-d2a4b5662485" providerId="AD" clId="Web-{A3CADBFF-1DA0-4919-936E-6A79693DFA31}" dt="2025-01-20T03:39:20.168" v="439"/>
        <pc:sldMkLst>
          <pc:docMk/>
          <pc:sldMk cId="2167130866" sldId="261"/>
        </pc:sldMkLst>
        <pc:spChg chg="mod">
          <ac:chgData name="Smith, Kim" userId="S::smith_kim@sac.edu::aa25a7ef-617f-498e-98b4-d2a4b5662485" providerId="AD" clId="Web-{A3CADBFF-1DA0-4919-936E-6A79693DFA31}" dt="2025-01-20T03:38:23.057" v="437" actId="14100"/>
          <ac:spMkLst>
            <pc:docMk/>
            <pc:sldMk cId="2167130866" sldId="261"/>
            <ac:spMk id="3" creationId="{65E37865-95EF-868B-B74A-4218240C38BA}"/>
          </ac:spMkLst>
        </pc:spChg>
      </pc:sldChg>
      <pc:sldChg chg="modNotes">
        <pc:chgData name="Smith, Kim" userId="S::smith_kim@sac.edu::aa25a7ef-617f-498e-98b4-d2a4b5662485" providerId="AD" clId="Web-{A3CADBFF-1DA0-4919-936E-6A79693DFA31}" dt="2025-01-20T03:55:16.375" v="605"/>
        <pc:sldMkLst>
          <pc:docMk/>
          <pc:sldMk cId="2200622171" sldId="263"/>
        </pc:sldMkLst>
      </pc:sldChg>
      <pc:sldChg chg="delSp modSp modNotes">
        <pc:chgData name="Smith, Kim" userId="S::smith_kim@sac.edu::aa25a7ef-617f-498e-98b4-d2a4b5662485" providerId="AD" clId="Web-{A3CADBFF-1DA0-4919-936E-6A79693DFA31}" dt="2025-01-20T03:28:14.831" v="331"/>
        <pc:sldMkLst>
          <pc:docMk/>
          <pc:sldMk cId="1937904678" sldId="267"/>
        </pc:sldMkLst>
        <pc:spChg chg="mod">
          <ac:chgData name="Smith, Kim" userId="S::smith_kim@sac.edu::aa25a7ef-617f-498e-98b4-d2a4b5662485" providerId="AD" clId="Web-{A3CADBFF-1DA0-4919-936E-6A79693DFA31}" dt="2025-01-20T03:22:47.474" v="279" actId="1076"/>
          <ac:spMkLst>
            <pc:docMk/>
            <pc:sldMk cId="1937904678" sldId="267"/>
            <ac:spMk id="7" creationId="{72D99E93-2D30-A3A6-FD52-DA3A9FB2636F}"/>
          </ac:spMkLst>
        </pc:spChg>
        <pc:spChg chg="mod">
          <ac:chgData name="Smith, Kim" userId="S::smith_kim@sac.edu::aa25a7ef-617f-498e-98b4-d2a4b5662485" providerId="AD" clId="Web-{A3CADBFF-1DA0-4919-936E-6A79693DFA31}" dt="2025-01-20T03:22:55.803" v="280" actId="1076"/>
          <ac:spMkLst>
            <pc:docMk/>
            <pc:sldMk cId="1937904678" sldId="267"/>
            <ac:spMk id="13" creationId="{BE8DB9C2-A8CE-7B79-418F-C59F5D8C376E}"/>
          </ac:spMkLst>
        </pc:spChg>
        <pc:picChg chg="mod">
          <ac:chgData name="Smith, Kim" userId="S::smith_kim@sac.edu::aa25a7ef-617f-498e-98b4-d2a4b5662485" providerId="AD" clId="Web-{A3CADBFF-1DA0-4919-936E-6A79693DFA31}" dt="2025-01-20T03:11:24.009" v="52" actId="1076"/>
          <ac:picMkLst>
            <pc:docMk/>
            <pc:sldMk cId="1937904678" sldId="267"/>
            <ac:picMk id="5" creationId="{C54B3D99-D1AD-258D-4759-A9461468454A}"/>
          </ac:picMkLst>
        </pc:picChg>
        <pc:picChg chg="mod">
          <ac:chgData name="Smith, Kim" userId="S::smith_kim@sac.edu::aa25a7ef-617f-498e-98b4-d2a4b5662485" providerId="AD" clId="Web-{A3CADBFF-1DA0-4919-936E-6A79693DFA31}" dt="2025-01-20T03:11:16.728" v="50" actId="1076"/>
          <ac:picMkLst>
            <pc:docMk/>
            <pc:sldMk cId="1937904678" sldId="267"/>
            <ac:picMk id="6" creationId="{5A40DBC1-C7A3-8E38-6CCB-6CE6B8458B0A}"/>
          </ac:picMkLst>
        </pc:picChg>
        <pc:picChg chg="mod">
          <ac:chgData name="Smith, Kim" userId="S::smith_kim@sac.edu::aa25a7ef-617f-498e-98b4-d2a4b5662485" providerId="AD" clId="Web-{A3CADBFF-1DA0-4919-936E-6A79693DFA31}" dt="2025-01-20T03:11:20.572" v="51" actId="14100"/>
          <ac:picMkLst>
            <pc:docMk/>
            <pc:sldMk cId="1937904678" sldId="267"/>
            <ac:picMk id="17" creationId="{C8875943-49BD-1808-424D-349C47C36494}"/>
          </ac:picMkLst>
        </pc:picChg>
      </pc:sldChg>
      <pc:sldChg chg="modNotes">
        <pc:chgData name="Smith, Kim" userId="S::smith_kim@sac.edu::aa25a7ef-617f-498e-98b4-d2a4b5662485" providerId="AD" clId="Web-{A3CADBFF-1DA0-4919-936E-6A79693DFA31}" dt="2025-01-20T03:37:02.476" v="425"/>
        <pc:sldMkLst>
          <pc:docMk/>
          <pc:sldMk cId="204568278" sldId="268"/>
        </pc:sldMkLst>
      </pc:sldChg>
      <pc:sldChg chg="modSp">
        <pc:chgData name="Smith, Kim" userId="S::smith_kim@sac.edu::aa25a7ef-617f-498e-98b4-d2a4b5662485" providerId="AD" clId="Web-{A3CADBFF-1DA0-4919-936E-6A79693DFA31}" dt="2025-01-20T04:02:20.578" v="680" actId="20577"/>
        <pc:sldMkLst>
          <pc:docMk/>
          <pc:sldMk cId="993105828" sldId="271"/>
        </pc:sldMkLst>
        <pc:spChg chg="mod">
          <ac:chgData name="Smith, Kim" userId="S::smith_kim@sac.edu::aa25a7ef-617f-498e-98b4-d2a4b5662485" providerId="AD" clId="Web-{A3CADBFF-1DA0-4919-936E-6A79693DFA31}" dt="2025-01-20T04:02:20.578" v="680" actId="20577"/>
          <ac:spMkLst>
            <pc:docMk/>
            <pc:sldMk cId="993105828" sldId="271"/>
            <ac:spMk id="4" creationId="{C06F5453-F2B2-B303-E98A-B286DB44E1AF}"/>
          </ac:spMkLst>
        </pc:spChg>
      </pc:sldChg>
      <pc:sldChg chg="modSp">
        <pc:chgData name="Smith, Kim" userId="S::smith_kim@sac.edu::aa25a7ef-617f-498e-98b4-d2a4b5662485" providerId="AD" clId="Web-{A3CADBFF-1DA0-4919-936E-6A79693DFA31}" dt="2025-01-20T03:43:08.272" v="532" actId="14100"/>
        <pc:sldMkLst>
          <pc:docMk/>
          <pc:sldMk cId="340255050" sldId="283"/>
        </pc:sldMkLst>
        <pc:spChg chg="mod">
          <ac:chgData name="Smith, Kim" userId="S::smith_kim@sac.edu::aa25a7ef-617f-498e-98b4-d2a4b5662485" providerId="AD" clId="Web-{A3CADBFF-1DA0-4919-936E-6A79693DFA31}" dt="2025-01-20T03:42:59.725" v="531" actId="14100"/>
          <ac:spMkLst>
            <pc:docMk/>
            <pc:sldMk cId="340255050" sldId="283"/>
            <ac:spMk id="2" creationId="{A0F8F407-2BF8-0E54-FE0F-CF9B5FFE818E}"/>
          </ac:spMkLst>
        </pc:spChg>
        <pc:spChg chg="mod">
          <ac:chgData name="Smith, Kim" userId="S::smith_kim@sac.edu::aa25a7ef-617f-498e-98b4-d2a4b5662485" providerId="AD" clId="Web-{A3CADBFF-1DA0-4919-936E-6A79693DFA31}" dt="2025-01-20T03:43:08.272" v="532" actId="14100"/>
          <ac:spMkLst>
            <pc:docMk/>
            <pc:sldMk cId="340255050" sldId="283"/>
            <ac:spMk id="3" creationId="{180839CE-18F4-B9EB-7818-EE0C2B60D105}"/>
          </ac:spMkLst>
        </pc:spChg>
      </pc:sldChg>
      <pc:sldChg chg="modSp">
        <pc:chgData name="Smith, Kim" userId="S::smith_kim@sac.edu::aa25a7ef-617f-498e-98b4-d2a4b5662485" providerId="AD" clId="Web-{A3CADBFF-1DA0-4919-936E-6A79693DFA31}" dt="2025-01-20T03:58:20.320" v="666" actId="20577"/>
        <pc:sldMkLst>
          <pc:docMk/>
          <pc:sldMk cId="2358473560" sldId="284"/>
        </pc:sldMkLst>
        <pc:spChg chg="mod">
          <ac:chgData name="Smith, Kim" userId="S::smith_kim@sac.edu::aa25a7ef-617f-498e-98b4-d2a4b5662485" providerId="AD" clId="Web-{A3CADBFF-1DA0-4919-936E-6A79693DFA31}" dt="2025-01-20T03:58:20.320" v="666" actId="20577"/>
          <ac:spMkLst>
            <pc:docMk/>
            <pc:sldMk cId="2358473560" sldId="284"/>
            <ac:spMk id="3" creationId="{5F6D0805-3C62-E619-0D40-BB0A87633B9D}"/>
          </ac:spMkLst>
        </pc:spChg>
      </pc:sldChg>
      <pc:sldChg chg="addSp delSp modSp new mod setBg">
        <pc:chgData name="Smith, Kim" userId="S::smith_kim@sac.edu::aa25a7ef-617f-498e-98b4-d2a4b5662485" providerId="AD" clId="Web-{A3CADBFF-1DA0-4919-936E-6A79693DFA31}" dt="2025-01-20T04:01:33.311" v="675"/>
        <pc:sldMkLst>
          <pc:docMk/>
          <pc:sldMk cId="853598552" sldId="286"/>
        </pc:sldMkLst>
        <pc:spChg chg="add">
          <ac:chgData name="Smith, Kim" userId="S::smith_kim@sac.edu::aa25a7ef-617f-498e-98b4-d2a4b5662485" providerId="AD" clId="Web-{A3CADBFF-1DA0-4919-936E-6A79693DFA31}" dt="2025-01-20T04:01:33.311" v="675"/>
          <ac:spMkLst>
            <pc:docMk/>
            <pc:sldMk cId="853598552" sldId="286"/>
            <ac:spMk id="11" creationId="{C96C8BAF-68F3-4B78-B238-35DF5D86560D}"/>
          </ac:spMkLst>
        </pc:spChg>
        <pc:grpChg chg="add">
          <ac:chgData name="Smith, Kim" userId="S::smith_kim@sac.edu::aa25a7ef-617f-498e-98b4-d2a4b5662485" providerId="AD" clId="Web-{A3CADBFF-1DA0-4919-936E-6A79693DFA31}" dt="2025-01-20T04:01:33.311" v="675"/>
          <ac:grpSpMkLst>
            <pc:docMk/>
            <pc:sldMk cId="853598552" sldId="286"/>
            <ac:grpSpMk id="13" creationId="{4F4CD6D0-5A87-4BA2-A13A-0E40511C3CFA}"/>
          </ac:grpSpMkLst>
        </pc:grpChg>
        <pc:grpChg chg="add">
          <ac:chgData name="Smith, Kim" userId="S::smith_kim@sac.edu::aa25a7ef-617f-498e-98b4-d2a4b5662485" providerId="AD" clId="Web-{A3CADBFF-1DA0-4919-936E-6A79693DFA31}" dt="2025-01-20T04:01:33.311" v="675"/>
          <ac:grpSpMkLst>
            <pc:docMk/>
            <pc:sldMk cId="853598552" sldId="286"/>
            <ac:grpSpMk id="17" creationId="{E9537076-EF48-4F72-9164-FD8260D550AC}"/>
          </ac:grpSpMkLst>
        </pc:grpChg>
        <pc:grpChg chg="add">
          <ac:chgData name="Smith, Kim" userId="S::smith_kim@sac.edu::aa25a7ef-617f-498e-98b4-d2a4b5662485" providerId="AD" clId="Web-{A3CADBFF-1DA0-4919-936E-6A79693DFA31}" dt="2025-01-20T04:01:33.311" v="675"/>
          <ac:grpSpMkLst>
            <pc:docMk/>
            <pc:sldMk cId="853598552" sldId="286"/>
            <ac:grpSpMk id="21" creationId="{6EFC3492-86BD-4D75-B5B4-C2DBFE0BD106}"/>
          </ac:grpSpMkLst>
        </pc:grpChg>
        <pc:picChg chg="add mod">
          <ac:chgData name="Smith, Kim" userId="S::smith_kim@sac.edu::aa25a7ef-617f-498e-98b4-d2a4b5662485" providerId="AD" clId="Web-{A3CADBFF-1DA0-4919-936E-6A79693DFA31}" dt="2025-01-20T04:01:33.311" v="675"/>
          <ac:picMkLst>
            <pc:docMk/>
            <pc:sldMk cId="853598552" sldId="286"/>
            <ac:picMk id="4" creationId="{9F3CE47E-0D68-296E-3A31-476E18F15BEB}"/>
          </ac:picMkLst>
        </pc:picChg>
        <pc:picChg chg="add mod">
          <ac:chgData name="Smith, Kim" userId="S::smith_kim@sac.edu::aa25a7ef-617f-498e-98b4-d2a4b5662485" providerId="AD" clId="Web-{A3CADBFF-1DA0-4919-936E-6A79693DFA31}" dt="2025-01-20T04:01:33.311" v="675"/>
          <ac:picMkLst>
            <pc:docMk/>
            <pc:sldMk cId="853598552" sldId="286"/>
            <ac:picMk id="5" creationId="{B1B870AB-4E92-7BBB-9CE5-317810C0AC0B}"/>
          </ac:picMkLst>
        </pc:picChg>
        <pc:picChg chg="add mod ord">
          <ac:chgData name="Smith, Kim" userId="S::smith_kim@sac.edu::aa25a7ef-617f-498e-98b4-d2a4b5662485" providerId="AD" clId="Web-{A3CADBFF-1DA0-4919-936E-6A79693DFA31}" dt="2025-01-20T04:01:33.311" v="675"/>
          <ac:picMkLst>
            <pc:docMk/>
            <pc:sldMk cId="853598552" sldId="286"/>
            <ac:picMk id="6" creationId="{47197D7F-BEC8-7698-FF7F-EC1994F6C07D}"/>
          </ac:picMkLst>
        </pc:picChg>
      </pc:sldChg>
      <pc:sldChg chg="addSp delSp modSp new modNotes">
        <pc:chgData name="Smith, Kim" userId="S::smith_kim@sac.edu::aa25a7ef-617f-498e-98b4-d2a4b5662485" providerId="AD" clId="Web-{A3CADBFF-1DA0-4919-936E-6A79693DFA31}" dt="2025-01-20T04:09:12.370" v="723" actId="1076"/>
        <pc:sldMkLst>
          <pc:docMk/>
          <pc:sldMk cId="2323811884" sldId="287"/>
        </pc:sldMkLst>
        <pc:spChg chg="add del mod">
          <ac:chgData name="Smith, Kim" userId="S::smith_kim@sac.edu::aa25a7ef-617f-498e-98b4-d2a4b5662485" providerId="AD" clId="Web-{A3CADBFF-1DA0-4919-936E-6A79693DFA31}" dt="2025-01-20T04:05:44.623" v="703" actId="20577"/>
          <ac:spMkLst>
            <pc:docMk/>
            <pc:sldMk cId="2323811884" sldId="287"/>
            <ac:spMk id="2" creationId="{9FD6A5FB-55D5-8449-1095-E17357E3A99F}"/>
          </ac:spMkLst>
        </pc:spChg>
        <pc:picChg chg="add mod">
          <ac:chgData name="Smith, Kim" userId="S::smith_kim@sac.edu::aa25a7ef-617f-498e-98b4-d2a4b5662485" providerId="AD" clId="Web-{A3CADBFF-1DA0-4919-936E-6A79693DFA31}" dt="2025-01-20T04:08:28.603" v="718" actId="14100"/>
          <ac:picMkLst>
            <pc:docMk/>
            <pc:sldMk cId="2323811884" sldId="287"/>
            <ac:picMk id="5" creationId="{9113CFDA-443A-A70C-72F9-F3BEC9B440FD}"/>
          </ac:picMkLst>
        </pc:picChg>
        <pc:picChg chg="add mod">
          <ac:chgData name="Smith, Kim" userId="S::smith_kim@sac.edu::aa25a7ef-617f-498e-98b4-d2a4b5662485" providerId="AD" clId="Web-{A3CADBFF-1DA0-4919-936E-6A79693DFA31}" dt="2025-01-20T04:09:12.370" v="723" actId="1076"/>
          <ac:picMkLst>
            <pc:docMk/>
            <pc:sldMk cId="2323811884" sldId="287"/>
            <ac:picMk id="6" creationId="{6A488F38-F3B2-0A97-2E14-784A7A02BEEC}"/>
          </ac:picMkLst>
        </pc:picChg>
      </pc:sldChg>
    </pc:docChg>
  </pc:docChgLst>
  <pc:docChgLst>
    <pc:chgData name="Bravo, Karen" userId="S::bravo_karen@sac.edu::e7844cea-d8e8-4fb4-b65f-7e58c1a107c2" providerId="AD" clId="Web-{1E541D4D-8AFC-1FF8-C872-B9045DE6BD75}"/>
    <pc:docChg chg="addSld delSld modSld">
      <pc:chgData name="Bravo, Karen" userId="S::bravo_karen@sac.edu::e7844cea-d8e8-4fb4-b65f-7e58c1a107c2" providerId="AD" clId="Web-{1E541D4D-8AFC-1FF8-C872-B9045DE6BD75}" dt="2025-01-25T21:53:50.633" v="114"/>
      <pc:docMkLst>
        <pc:docMk/>
      </pc:docMkLst>
      <pc:sldChg chg="addSp delSp modSp">
        <pc:chgData name="Bravo, Karen" userId="S::bravo_karen@sac.edu::e7844cea-d8e8-4fb4-b65f-7e58c1a107c2" providerId="AD" clId="Web-{1E541D4D-8AFC-1FF8-C872-B9045DE6BD75}" dt="2025-01-25T21:53:50.633" v="114"/>
        <pc:sldMkLst>
          <pc:docMk/>
          <pc:sldMk cId="993105828" sldId="271"/>
        </pc:sldMkLst>
        <pc:spChg chg="mod">
          <ac:chgData name="Bravo, Karen" userId="S::bravo_karen@sac.edu::e7844cea-d8e8-4fb4-b65f-7e58c1a107c2" providerId="AD" clId="Web-{1E541D4D-8AFC-1FF8-C872-B9045DE6BD75}" dt="2025-01-25T21:51:15.691" v="96" actId="14100"/>
          <ac:spMkLst>
            <pc:docMk/>
            <pc:sldMk cId="993105828" sldId="271"/>
            <ac:spMk id="2" creationId="{E6F9FCA6-1E52-3745-11E8-82C52DA1E2FE}"/>
          </ac:spMkLst>
        </pc:spChg>
        <pc:spChg chg="add del mod">
          <ac:chgData name="Bravo, Karen" userId="S::bravo_karen@sac.edu::e7844cea-d8e8-4fb4-b65f-7e58c1a107c2" providerId="AD" clId="Web-{1E541D4D-8AFC-1FF8-C872-B9045DE6BD75}" dt="2025-01-25T21:52:08.146" v="106" actId="20577"/>
          <ac:spMkLst>
            <pc:docMk/>
            <pc:sldMk cId="993105828" sldId="271"/>
            <ac:spMk id="4" creationId="{C06F5453-F2B2-B303-E98A-B286DB44E1AF}"/>
          </ac:spMkLst>
        </pc:spChg>
        <pc:picChg chg="del">
          <ac:chgData name="Bravo, Karen" userId="S::bravo_karen@sac.edu::e7844cea-d8e8-4fb4-b65f-7e58c1a107c2" providerId="AD" clId="Web-{1E541D4D-8AFC-1FF8-C872-B9045DE6BD75}" dt="2025-01-25T21:53:50.633" v="114"/>
          <ac:picMkLst>
            <pc:docMk/>
            <pc:sldMk cId="993105828" sldId="271"/>
            <ac:picMk id="5" creationId="{21240876-4D5D-5115-8A17-5EDB992962F0}"/>
          </ac:picMkLst>
        </pc:picChg>
      </pc:sldChg>
      <pc:sldChg chg="addSp delSp modSp add del">
        <pc:chgData name="Bravo, Karen" userId="S::bravo_karen@sac.edu::e7844cea-d8e8-4fb4-b65f-7e58c1a107c2" providerId="AD" clId="Web-{1E541D4D-8AFC-1FF8-C872-B9045DE6BD75}" dt="2025-01-25T21:53:33.804" v="112" actId="1076"/>
        <pc:sldMkLst>
          <pc:docMk/>
          <pc:sldMk cId="3220288880" sldId="278"/>
        </pc:sldMkLst>
        <pc:spChg chg="add del mod">
          <ac:chgData name="Bravo, Karen" userId="S::bravo_karen@sac.edu::e7844cea-d8e8-4fb4-b65f-7e58c1a107c2" providerId="AD" clId="Web-{1E541D4D-8AFC-1FF8-C872-B9045DE6BD75}" dt="2025-01-25T21:53:33.804" v="112" actId="1076"/>
          <ac:spMkLst>
            <pc:docMk/>
            <pc:sldMk cId="3220288880" sldId="278"/>
            <ac:spMk id="5" creationId="{CB163511-C7A2-E06C-14E3-F80BD280C689}"/>
          </ac:spMkLst>
        </pc:spChg>
        <pc:picChg chg="add del mod">
          <ac:chgData name="Bravo, Karen" userId="S::bravo_karen@sac.edu::e7844cea-d8e8-4fb4-b65f-7e58c1a107c2" providerId="AD" clId="Web-{1E541D4D-8AFC-1FF8-C872-B9045DE6BD75}" dt="2025-01-25T20:41:41.432" v="55"/>
          <ac:picMkLst>
            <pc:docMk/>
            <pc:sldMk cId="3220288880" sldId="278"/>
            <ac:picMk id="2" creationId="{E52E75FF-C518-0316-067A-C2357C499E3E}"/>
          </ac:picMkLst>
        </pc:picChg>
        <pc:picChg chg="add del mod">
          <ac:chgData name="Bravo, Karen" userId="S::bravo_karen@sac.edu::e7844cea-d8e8-4fb4-b65f-7e58c1a107c2" providerId="AD" clId="Web-{1E541D4D-8AFC-1FF8-C872-B9045DE6BD75}" dt="2025-01-25T20:41:39.541" v="54"/>
          <ac:picMkLst>
            <pc:docMk/>
            <pc:sldMk cId="3220288880" sldId="278"/>
            <ac:picMk id="3" creationId="{43D99F1C-FA02-9895-CE85-BECC06C6E8F2}"/>
          </ac:picMkLst>
        </pc:picChg>
        <pc:picChg chg="mod modCrop">
          <ac:chgData name="Bravo, Karen" userId="S::bravo_karen@sac.edu::e7844cea-d8e8-4fb4-b65f-7e58c1a107c2" providerId="AD" clId="Web-{1E541D4D-8AFC-1FF8-C872-B9045DE6BD75}" dt="2025-01-25T21:53:03.053" v="110" actId="1076"/>
          <ac:picMkLst>
            <pc:docMk/>
            <pc:sldMk cId="3220288880" sldId="278"/>
            <ac:picMk id="4" creationId="{A2DD28AA-85EC-056A-7B04-DD6F935140E7}"/>
          </ac:picMkLst>
        </pc:picChg>
        <pc:picChg chg="add del mod">
          <ac:chgData name="Bravo, Karen" userId="S::bravo_karen@sac.edu::e7844cea-d8e8-4fb4-b65f-7e58c1a107c2" providerId="AD" clId="Web-{1E541D4D-8AFC-1FF8-C872-B9045DE6BD75}" dt="2025-01-25T20:42:32.323" v="68"/>
          <ac:picMkLst>
            <pc:docMk/>
            <pc:sldMk cId="3220288880" sldId="278"/>
            <ac:picMk id="6" creationId="{7DBEA696-684A-DF19-E683-597D1A08E157}"/>
          </ac:picMkLst>
        </pc:picChg>
        <pc:picChg chg="add del mod">
          <ac:chgData name="Bravo, Karen" userId="S::bravo_karen@sac.edu::e7844cea-d8e8-4fb4-b65f-7e58c1a107c2" providerId="AD" clId="Web-{1E541D4D-8AFC-1FF8-C872-B9045DE6BD75}" dt="2025-01-25T20:42:26.886" v="65"/>
          <ac:picMkLst>
            <pc:docMk/>
            <pc:sldMk cId="3220288880" sldId="278"/>
            <ac:picMk id="7" creationId="{5EA1A6E7-C65E-F979-1C94-E9D4E6C9F2CD}"/>
          </ac:picMkLst>
        </pc:picChg>
        <pc:picChg chg="add del mod">
          <ac:chgData name="Bravo, Karen" userId="S::bravo_karen@sac.edu::e7844cea-d8e8-4fb4-b65f-7e58c1a107c2" providerId="AD" clId="Web-{1E541D4D-8AFC-1FF8-C872-B9045DE6BD75}" dt="2025-01-25T20:42:16.901" v="64"/>
          <ac:picMkLst>
            <pc:docMk/>
            <pc:sldMk cId="3220288880" sldId="278"/>
            <ac:picMk id="8" creationId="{6F72CBDA-EFBE-47F6-4C09-B9C3169D5CF4}"/>
          </ac:picMkLst>
        </pc:picChg>
      </pc:sldChg>
      <pc:sldChg chg="delSp modSp add del replId">
        <pc:chgData name="Bravo, Karen" userId="S::bravo_karen@sac.edu::e7844cea-d8e8-4fb4-b65f-7e58c1a107c2" providerId="AD" clId="Web-{1E541D4D-8AFC-1FF8-C872-B9045DE6BD75}" dt="2025-01-25T21:53:39.117" v="113"/>
        <pc:sldMkLst>
          <pc:docMk/>
          <pc:sldMk cId="1234365066" sldId="288"/>
        </pc:sldMkLst>
        <pc:picChg chg="mod">
          <ac:chgData name="Bravo, Karen" userId="S::bravo_karen@sac.edu::e7844cea-d8e8-4fb4-b65f-7e58c1a107c2" providerId="AD" clId="Web-{1E541D4D-8AFC-1FF8-C872-B9045DE6BD75}" dt="2025-01-25T20:42:58.761" v="70" actId="1076"/>
          <ac:picMkLst>
            <pc:docMk/>
            <pc:sldMk cId="1234365066" sldId="288"/>
            <ac:picMk id="4" creationId="{A2DD28AA-85EC-056A-7B04-DD6F935140E7}"/>
          </ac:picMkLst>
        </pc:picChg>
        <pc:picChg chg="del">
          <ac:chgData name="Bravo, Karen" userId="S::bravo_karen@sac.edu::e7844cea-d8e8-4fb4-b65f-7e58c1a107c2" providerId="AD" clId="Web-{1E541D4D-8AFC-1FF8-C872-B9045DE6BD75}" dt="2025-01-25T20:43:17.153" v="71"/>
          <ac:picMkLst>
            <pc:docMk/>
            <pc:sldMk cId="1234365066" sldId="288"/>
            <ac:picMk id="6" creationId="{7DBEA696-684A-DF19-E683-597D1A08E157}"/>
          </ac:picMkLst>
        </pc:picChg>
      </pc:sldChg>
    </pc:docChg>
  </pc:docChgLst>
  <pc:docChgLst>
    <pc:chgData name="Smith, Kim" userId="S::smith_kim@sac.edu::aa25a7ef-617f-498e-98b4-d2a4b5662485" providerId="AD" clId="Web-{F300029C-2ADF-43BD-82C4-FF76DE0C9D8D}"/>
    <pc:docChg chg="addSld modSld">
      <pc:chgData name="Smith, Kim" userId="S::smith_kim@sac.edu::aa25a7ef-617f-498e-98b4-d2a4b5662485" providerId="AD" clId="Web-{F300029C-2ADF-43BD-82C4-FF76DE0C9D8D}" dt="2025-01-08T00:12:24.493" v="1712"/>
      <pc:docMkLst>
        <pc:docMk/>
      </pc:docMkLst>
      <pc:sldChg chg="modNotes">
        <pc:chgData name="Smith, Kim" userId="S::smith_kim@sac.edu::aa25a7ef-617f-498e-98b4-d2a4b5662485" providerId="AD" clId="Web-{F300029C-2ADF-43BD-82C4-FF76DE0C9D8D}" dt="2025-01-07T23:05:47.975" v="181"/>
        <pc:sldMkLst>
          <pc:docMk/>
          <pc:sldMk cId="2571656091" sldId="256"/>
        </pc:sldMkLst>
      </pc:sldChg>
      <pc:sldChg chg="modSp modNotes">
        <pc:chgData name="Smith, Kim" userId="S::smith_kim@sac.edu::aa25a7ef-617f-498e-98b4-d2a4b5662485" providerId="AD" clId="Web-{F300029C-2ADF-43BD-82C4-FF76DE0C9D8D}" dt="2025-01-07T23:08:08.390" v="291"/>
        <pc:sldMkLst>
          <pc:docMk/>
          <pc:sldMk cId="1419538933" sldId="257"/>
        </pc:sldMkLst>
        <pc:spChg chg="mod">
          <ac:chgData name="Smith, Kim" userId="S::smith_kim@sac.edu::aa25a7ef-617f-498e-98b4-d2a4b5662485" providerId="AD" clId="Web-{F300029C-2ADF-43BD-82C4-FF76DE0C9D8D}" dt="2025-01-07T22:44:55.542" v="15" actId="20577"/>
          <ac:spMkLst>
            <pc:docMk/>
            <pc:sldMk cId="1419538933" sldId="257"/>
            <ac:spMk id="3" creationId="{681434CF-518B-6D47-FC71-2B8A6B5A1ADB}"/>
          </ac:spMkLst>
        </pc:spChg>
      </pc:sldChg>
      <pc:sldChg chg="modSp">
        <pc:chgData name="Smith, Kim" userId="S::smith_kim@sac.edu::aa25a7ef-617f-498e-98b4-d2a4b5662485" providerId="AD" clId="Web-{F300029C-2ADF-43BD-82C4-FF76DE0C9D8D}" dt="2025-01-07T23:09:34.395" v="294" actId="20577"/>
        <pc:sldMkLst>
          <pc:docMk/>
          <pc:sldMk cId="4122586530" sldId="258"/>
        </pc:sldMkLst>
      </pc:sldChg>
      <pc:sldChg chg="modSp modNotes">
        <pc:chgData name="Smith, Kim" userId="S::smith_kim@sac.edu::aa25a7ef-617f-498e-98b4-d2a4b5662485" providerId="AD" clId="Web-{F300029C-2ADF-43BD-82C4-FF76DE0C9D8D}" dt="2025-01-07T23:21:45.657" v="548"/>
        <pc:sldMkLst>
          <pc:docMk/>
          <pc:sldMk cId="2030035518" sldId="259"/>
        </pc:sldMkLst>
        <pc:spChg chg="mod">
          <ac:chgData name="Smith, Kim" userId="S::smith_kim@sac.edu::aa25a7ef-617f-498e-98b4-d2a4b5662485" providerId="AD" clId="Web-{F300029C-2ADF-43BD-82C4-FF76DE0C9D8D}" dt="2025-01-07T23:12:02.966" v="358" actId="20577"/>
          <ac:spMkLst>
            <pc:docMk/>
            <pc:sldMk cId="2030035518" sldId="259"/>
            <ac:spMk id="3" creationId="{C9F3F326-A2A0-36A2-1415-B823A95BD2DE}"/>
          </ac:spMkLst>
        </pc:spChg>
      </pc:sldChg>
      <pc:sldChg chg="modNotes">
        <pc:chgData name="Smith, Kim" userId="S::smith_kim@sac.edu::aa25a7ef-617f-498e-98b4-d2a4b5662485" providerId="AD" clId="Web-{F300029C-2ADF-43BD-82C4-FF76DE0C9D8D}" dt="2025-01-07T23:49:26.479" v="715"/>
        <pc:sldMkLst>
          <pc:docMk/>
          <pc:sldMk cId="2530565545" sldId="260"/>
        </pc:sldMkLst>
      </pc:sldChg>
      <pc:sldChg chg="modSp modNotes">
        <pc:chgData name="Smith, Kim" userId="S::smith_kim@sac.edu::aa25a7ef-617f-498e-98b4-d2a4b5662485" providerId="AD" clId="Web-{F300029C-2ADF-43BD-82C4-FF76DE0C9D8D}" dt="2025-01-07T23:59:22.780" v="998"/>
        <pc:sldMkLst>
          <pc:docMk/>
          <pc:sldMk cId="2167130866" sldId="261"/>
        </pc:sldMkLst>
        <pc:spChg chg="mod">
          <ac:chgData name="Smith, Kim" userId="S::smith_kim@sac.edu::aa25a7ef-617f-498e-98b4-d2a4b5662485" providerId="AD" clId="Web-{F300029C-2ADF-43BD-82C4-FF76DE0C9D8D}" dt="2025-01-07T23:51:01.264" v="807" actId="20577"/>
          <ac:spMkLst>
            <pc:docMk/>
            <pc:sldMk cId="2167130866" sldId="261"/>
            <ac:spMk id="3" creationId="{65E37865-95EF-868B-B74A-4218240C38BA}"/>
          </ac:spMkLst>
        </pc:spChg>
      </pc:sldChg>
      <pc:sldChg chg="addSp delSp modSp">
        <pc:chgData name="Smith, Kim" userId="S::smith_kim@sac.edu::aa25a7ef-617f-498e-98b4-d2a4b5662485" providerId="AD" clId="Web-{F300029C-2ADF-43BD-82C4-FF76DE0C9D8D}" dt="2025-01-08T00:12:24.493" v="1712"/>
        <pc:sldMkLst>
          <pc:docMk/>
          <pc:sldMk cId="4291262264" sldId="262"/>
        </pc:sldMkLst>
        <pc:spChg chg="mod">
          <ac:chgData name="Smith, Kim" userId="S::smith_kim@sac.edu::aa25a7ef-617f-498e-98b4-d2a4b5662485" providerId="AD" clId="Web-{F300029C-2ADF-43BD-82C4-FF76DE0C9D8D}" dt="2025-01-08T00:10:15.270" v="1466"/>
          <ac:spMkLst>
            <pc:docMk/>
            <pc:sldMk cId="4291262264" sldId="262"/>
            <ac:spMk id="2" creationId="{A91EF91C-6160-C9D7-BF22-2E8F8B529016}"/>
          </ac:spMkLst>
        </pc:spChg>
        <pc:graphicFrameChg chg="mod modGraphic">
          <ac:chgData name="Smith, Kim" userId="S::smith_kim@sac.edu::aa25a7ef-617f-498e-98b4-d2a4b5662485" providerId="AD" clId="Web-{F300029C-2ADF-43BD-82C4-FF76DE0C9D8D}" dt="2025-01-08T00:12:24.493" v="1712"/>
          <ac:graphicFrameMkLst>
            <pc:docMk/>
            <pc:sldMk cId="4291262264" sldId="262"/>
            <ac:graphicFrameMk id="4" creationId="{FB77BBB8-AF1C-0E00-C3BD-BAFC28D5883C}"/>
          </ac:graphicFrameMkLst>
        </pc:graphicFrameChg>
      </pc:sldChg>
      <pc:sldChg chg="modSp modNotes">
        <pc:chgData name="Smith, Kim" userId="S::smith_kim@sac.edu::aa25a7ef-617f-498e-98b4-d2a4b5662485" providerId="AD" clId="Web-{F300029C-2ADF-43BD-82C4-FF76DE0C9D8D}" dt="2025-01-07T23:24:42.761" v="607"/>
        <pc:sldMkLst>
          <pc:docMk/>
          <pc:sldMk cId="204568278" sldId="268"/>
        </pc:sldMkLst>
        <pc:spChg chg="mod">
          <ac:chgData name="Smith, Kim" userId="S::smith_kim@sac.edu::aa25a7ef-617f-498e-98b4-d2a4b5662485" providerId="AD" clId="Web-{F300029C-2ADF-43BD-82C4-FF76DE0C9D8D}" dt="2025-01-07T23:22:40.973" v="559" actId="20577"/>
          <ac:spMkLst>
            <pc:docMk/>
            <pc:sldMk cId="204568278" sldId="268"/>
            <ac:spMk id="2" creationId="{E8AC7BB1-2AAC-6DC4-07F8-A4C7D3D58E28}"/>
          </ac:spMkLst>
        </pc:spChg>
        <pc:spChg chg="mod">
          <ac:chgData name="Smith, Kim" userId="S::smith_kim@sac.edu::aa25a7ef-617f-498e-98b4-d2a4b5662485" providerId="AD" clId="Web-{F300029C-2ADF-43BD-82C4-FF76DE0C9D8D}" dt="2025-01-07T23:24:24.432" v="602" actId="20577"/>
          <ac:spMkLst>
            <pc:docMk/>
            <pc:sldMk cId="204568278" sldId="268"/>
            <ac:spMk id="3" creationId="{306B6380-14EB-B8B3-04CF-0A8F403D2BC5}"/>
          </ac:spMkLst>
        </pc:spChg>
      </pc:sldChg>
      <pc:sldChg chg="addSp modSp new mod setBg">
        <pc:chgData name="Smith, Kim" userId="S::smith_kim@sac.edu::aa25a7ef-617f-498e-98b4-d2a4b5662485" providerId="AD" clId="Web-{F300029C-2ADF-43BD-82C4-FF76DE0C9D8D}" dt="2025-01-08T00:09:32.238" v="1465"/>
        <pc:sldMkLst>
          <pc:docMk/>
          <pc:sldMk cId="3463579036" sldId="274"/>
        </pc:sldMkLst>
        <pc:spChg chg="mod">
          <ac:chgData name="Smith, Kim" userId="S::smith_kim@sac.edu::aa25a7ef-617f-498e-98b4-d2a4b5662485" providerId="AD" clId="Web-{F300029C-2ADF-43BD-82C4-FF76DE0C9D8D}" dt="2025-01-08T00:09:32.238" v="1465"/>
          <ac:spMkLst>
            <pc:docMk/>
            <pc:sldMk cId="3463579036" sldId="274"/>
            <ac:spMk id="2" creationId="{672C0AAD-26C4-62E6-8DD2-F0EB32A1934C}"/>
          </ac:spMkLst>
        </pc:spChg>
        <pc:spChg chg="mod">
          <ac:chgData name="Smith, Kim" userId="S::smith_kim@sac.edu::aa25a7ef-617f-498e-98b4-d2a4b5662485" providerId="AD" clId="Web-{F300029C-2ADF-43BD-82C4-FF76DE0C9D8D}" dt="2025-01-08T00:09:32.238" v="1465"/>
          <ac:spMkLst>
            <pc:docMk/>
            <pc:sldMk cId="3463579036" sldId="274"/>
            <ac:spMk id="3" creationId="{D0959854-D013-C339-62D6-C38DC9C15C32}"/>
          </ac:spMkLst>
        </pc:spChg>
      </pc:sldChg>
    </pc:docChg>
  </pc:docChgLst>
  <pc:docChgLst>
    <pc:chgData name="Smith, Kim" userId="S::smith_kim@sac.edu::aa25a7ef-617f-498e-98b4-d2a4b5662485" providerId="AD" clId="Web-{CFABD085-F166-4AF4-9D9C-AF0321D34300}"/>
    <pc:docChg chg="addSld delSld modSld sldOrd">
      <pc:chgData name="Smith, Kim" userId="S::smith_kim@sac.edu::aa25a7ef-617f-498e-98b4-d2a4b5662485" providerId="AD" clId="Web-{CFABD085-F166-4AF4-9D9C-AF0321D34300}" dt="2025-01-08T23:07:37.569" v="567"/>
      <pc:docMkLst>
        <pc:docMk/>
      </pc:docMkLst>
      <pc:sldChg chg="modNotes">
        <pc:chgData name="Smith, Kim" userId="S::smith_kim@sac.edu::aa25a7ef-617f-498e-98b4-d2a4b5662485" providerId="AD" clId="Web-{CFABD085-F166-4AF4-9D9C-AF0321D34300}" dt="2025-01-08T22:11:54.098" v="4"/>
        <pc:sldMkLst>
          <pc:docMk/>
          <pc:sldMk cId="2571656091" sldId="256"/>
        </pc:sldMkLst>
      </pc:sldChg>
      <pc:sldChg chg="addSp delSp modSp mod setBg setClrOvrMap modNotes">
        <pc:chgData name="Smith, Kim" userId="S::smith_kim@sac.edu::aa25a7ef-617f-498e-98b4-d2a4b5662485" providerId="AD" clId="Web-{CFABD085-F166-4AF4-9D9C-AF0321D34300}" dt="2025-01-08T22:56:13.968" v="534"/>
        <pc:sldMkLst>
          <pc:docMk/>
          <pc:sldMk cId="1419538933" sldId="257"/>
        </pc:sldMkLst>
        <pc:spChg chg="mod">
          <ac:chgData name="Smith, Kim" userId="S::smith_kim@sac.edu::aa25a7ef-617f-498e-98b4-d2a4b5662485" providerId="AD" clId="Web-{CFABD085-F166-4AF4-9D9C-AF0321D34300}" dt="2025-01-08T22:56:13.968" v="534"/>
          <ac:spMkLst>
            <pc:docMk/>
            <pc:sldMk cId="1419538933" sldId="257"/>
            <ac:spMk id="2" creationId="{70DAB9AB-9675-37B6-CE14-0F91BF023B04}"/>
          </ac:spMkLst>
        </pc:spChg>
        <pc:spChg chg="mod">
          <ac:chgData name="Smith, Kim" userId="S::smith_kim@sac.edu::aa25a7ef-617f-498e-98b4-d2a4b5662485" providerId="AD" clId="Web-{CFABD085-F166-4AF4-9D9C-AF0321D34300}" dt="2025-01-08T22:56:13.968" v="534"/>
          <ac:spMkLst>
            <pc:docMk/>
            <pc:sldMk cId="1419538933" sldId="257"/>
            <ac:spMk id="3" creationId="{681434CF-518B-6D47-FC71-2B8A6B5A1ADB}"/>
          </ac:spMkLst>
        </pc:spChg>
        <pc:spChg chg="add">
          <ac:chgData name="Smith, Kim" userId="S::smith_kim@sac.edu::aa25a7ef-617f-498e-98b4-d2a4b5662485" providerId="AD" clId="Web-{CFABD085-F166-4AF4-9D9C-AF0321D34300}" dt="2025-01-08T22:56:13.968" v="534"/>
          <ac:spMkLst>
            <pc:docMk/>
            <pc:sldMk cId="1419538933" sldId="257"/>
            <ac:spMk id="18" creationId="{2A0E4E09-FC02-4ADC-951A-3FFA90B6FE39}"/>
          </ac:spMkLst>
        </pc:spChg>
        <pc:spChg chg="add">
          <ac:chgData name="Smith, Kim" userId="S::smith_kim@sac.edu::aa25a7ef-617f-498e-98b4-d2a4b5662485" providerId="AD" clId="Web-{CFABD085-F166-4AF4-9D9C-AF0321D34300}" dt="2025-01-08T22:56:13.968" v="534"/>
          <ac:spMkLst>
            <pc:docMk/>
            <pc:sldMk cId="1419538933" sldId="257"/>
            <ac:spMk id="20" creationId="{9453FF84-60C1-4EA8-B49B-1B8C2D0C589F}"/>
          </ac:spMkLst>
        </pc:spChg>
        <pc:picChg chg="mod">
          <ac:chgData name="Smith, Kim" userId="S::smith_kim@sac.edu::aa25a7ef-617f-498e-98b4-d2a4b5662485" providerId="AD" clId="Web-{CFABD085-F166-4AF4-9D9C-AF0321D34300}" dt="2025-01-08T22:56:13.968" v="534"/>
          <ac:picMkLst>
            <pc:docMk/>
            <pc:sldMk cId="1419538933" sldId="257"/>
            <ac:picMk id="5" creationId="{71456824-CCBB-A129-6285-BFB1A3D639DA}"/>
          </ac:picMkLst>
        </pc:picChg>
      </pc:sldChg>
      <pc:sldChg chg="addSp delSp modSp modNotes">
        <pc:chgData name="Smith, Kim" userId="S::smith_kim@sac.edu::aa25a7ef-617f-498e-98b4-d2a4b5662485" providerId="AD" clId="Web-{CFABD085-F166-4AF4-9D9C-AF0321D34300}" dt="2025-01-08T22:59:19.990" v="536"/>
        <pc:sldMkLst>
          <pc:docMk/>
          <pc:sldMk cId="4122586530" sldId="258"/>
        </pc:sldMkLst>
        <pc:spChg chg="mod">
          <ac:chgData name="Smith, Kim" userId="S::smith_kim@sac.edu::aa25a7ef-617f-498e-98b4-d2a4b5662485" providerId="AD" clId="Web-{CFABD085-F166-4AF4-9D9C-AF0321D34300}" dt="2025-01-08T22:59:19.990" v="536"/>
          <ac:spMkLst>
            <pc:docMk/>
            <pc:sldMk cId="4122586530" sldId="258"/>
            <ac:spMk id="2" creationId="{696D5D39-9F66-D9CA-52B2-41C81580C3E1}"/>
          </ac:spMkLst>
        </pc:spChg>
        <pc:spChg chg="add">
          <ac:chgData name="Smith, Kim" userId="S::smith_kim@sac.edu::aa25a7ef-617f-498e-98b4-d2a4b5662485" providerId="AD" clId="Web-{CFABD085-F166-4AF4-9D9C-AF0321D34300}" dt="2025-01-08T22:59:19.990" v="536"/>
          <ac:spMkLst>
            <pc:docMk/>
            <pc:sldMk cId="4122586530" sldId="258"/>
            <ac:spMk id="41" creationId="{5118BA95-03E7-41B7-B442-0AF8C0A7FF68}"/>
          </ac:spMkLst>
        </pc:spChg>
        <pc:spChg chg="add">
          <ac:chgData name="Smith, Kim" userId="S::smith_kim@sac.edu::aa25a7ef-617f-498e-98b4-d2a4b5662485" providerId="AD" clId="Web-{CFABD085-F166-4AF4-9D9C-AF0321D34300}" dt="2025-01-08T22:59:19.990" v="536"/>
          <ac:spMkLst>
            <pc:docMk/>
            <pc:sldMk cId="4122586530" sldId="258"/>
            <ac:spMk id="43" creationId="{059D8741-EAD6-41B1-A882-70D70FC35821}"/>
          </ac:spMkLst>
        </pc:spChg>
        <pc:spChg chg="add">
          <ac:chgData name="Smith, Kim" userId="S::smith_kim@sac.edu::aa25a7ef-617f-498e-98b4-d2a4b5662485" providerId="AD" clId="Web-{CFABD085-F166-4AF4-9D9C-AF0321D34300}" dt="2025-01-08T22:59:19.990" v="536"/>
          <ac:spMkLst>
            <pc:docMk/>
            <pc:sldMk cId="4122586530" sldId="258"/>
            <ac:spMk id="45" creationId="{45444F36-3103-4D11-A25F-C054D4606DA4}"/>
          </ac:spMkLst>
        </pc:spChg>
        <pc:spChg chg="add">
          <ac:chgData name="Smith, Kim" userId="S::smith_kim@sac.edu::aa25a7ef-617f-498e-98b4-d2a4b5662485" providerId="AD" clId="Web-{CFABD085-F166-4AF4-9D9C-AF0321D34300}" dt="2025-01-08T22:59:19.990" v="536"/>
          <ac:spMkLst>
            <pc:docMk/>
            <pc:sldMk cId="4122586530" sldId="258"/>
            <ac:spMk id="47" creationId="{AD9B3EAD-A2B3-42C4-927C-3455E3E69EE6}"/>
          </ac:spMkLst>
        </pc:spChg>
        <pc:graphicFrameChg chg="mod modGraphic">
          <ac:chgData name="Smith, Kim" userId="S::smith_kim@sac.edu::aa25a7ef-617f-498e-98b4-d2a4b5662485" providerId="AD" clId="Web-{CFABD085-F166-4AF4-9D9C-AF0321D34300}" dt="2025-01-08T22:59:19.990" v="536"/>
          <ac:graphicFrameMkLst>
            <pc:docMk/>
            <pc:sldMk cId="4122586530" sldId="258"/>
            <ac:graphicFrameMk id="15" creationId="{2BB11C24-747F-60AB-C873-8AB1EB34FAC5}"/>
          </ac:graphicFrameMkLst>
        </pc:graphicFrameChg>
      </pc:sldChg>
      <pc:sldChg chg="addSp delSp modSp modNotes">
        <pc:chgData name="Smith, Kim" userId="S::smith_kim@sac.edu::aa25a7ef-617f-498e-98b4-d2a4b5662485" providerId="AD" clId="Web-{CFABD085-F166-4AF4-9D9C-AF0321D34300}" dt="2025-01-08T23:00:05.492" v="537"/>
        <pc:sldMkLst>
          <pc:docMk/>
          <pc:sldMk cId="2030035518" sldId="259"/>
        </pc:sldMkLst>
        <pc:spChg chg="mod">
          <ac:chgData name="Smith, Kim" userId="S::smith_kim@sac.edu::aa25a7ef-617f-498e-98b4-d2a4b5662485" providerId="AD" clId="Web-{CFABD085-F166-4AF4-9D9C-AF0321D34300}" dt="2025-01-08T23:00:05.492" v="537"/>
          <ac:spMkLst>
            <pc:docMk/>
            <pc:sldMk cId="2030035518" sldId="259"/>
            <ac:spMk id="2" creationId="{2ECFE4E2-08F4-6379-35C7-0DE7815F7720}"/>
          </ac:spMkLst>
        </pc:spChg>
        <pc:spChg chg="mod">
          <ac:chgData name="Smith, Kim" userId="S::smith_kim@sac.edu::aa25a7ef-617f-498e-98b4-d2a4b5662485" providerId="AD" clId="Web-{CFABD085-F166-4AF4-9D9C-AF0321D34300}" dt="2025-01-08T23:00:05.492" v="537"/>
          <ac:spMkLst>
            <pc:docMk/>
            <pc:sldMk cId="2030035518" sldId="259"/>
            <ac:spMk id="3" creationId="{C9F3F326-A2A0-36A2-1415-B823A95BD2DE}"/>
          </ac:spMkLst>
        </pc:spChg>
        <pc:spChg chg="add">
          <ac:chgData name="Smith, Kim" userId="S::smith_kim@sac.edu::aa25a7ef-617f-498e-98b4-d2a4b5662485" providerId="AD" clId="Web-{CFABD085-F166-4AF4-9D9C-AF0321D34300}" dt="2025-01-08T23:00:05.492" v="537"/>
          <ac:spMkLst>
            <pc:docMk/>
            <pc:sldMk cId="2030035518" sldId="259"/>
            <ac:spMk id="18" creationId="{484E34F7-E155-426C-A88E-8AEA6CF3F7EC}"/>
          </ac:spMkLst>
        </pc:spChg>
        <pc:picChg chg="mod ord">
          <ac:chgData name="Smith, Kim" userId="S::smith_kim@sac.edu::aa25a7ef-617f-498e-98b4-d2a4b5662485" providerId="AD" clId="Web-{CFABD085-F166-4AF4-9D9C-AF0321D34300}" dt="2025-01-08T23:00:05.492" v="537"/>
          <ac:picMkLst>
            <pc:docMk/>
            <pc:sldMk cId="2030035518" sldId="259"/>
            <ac:picMk id="5" creationId="{06733FB5-ED8F-0D65-2EB6-20C041DEEEC4}"/>
          </ac:picMkLst>
        </pc:picChg>
      </pc:sldChg>
      <pc:sldChg chg="addSp delSp modSp modNotes">
        <pc:chgData name="Smith, Kim" userId="S::smith_kim@sac.edu::aa25a7ef-617f-498e-98b4-d2a4b5662485" providerId="AD" clId="Web-{CFABD085-F166-4AF4-9D9C-AF0321D34300}" dt="2025-01-08T23:00:28.836" v="539"/>
        <pc:sldMkLst>
          <pc:docMk/>
          <pc:sldMk cId="2530565545" sldId="260"/>
        </pc:sldMkLst>
        <pc:spChg chg="mod">
          <ac:chgData name="Smith, Kim" userId="S::smith_kim@sac.edu::aa25a7ef-617f-498e-98b4-d2a4b5662485" providerId="AD" clId="Web-{CFABD085-F166-4AF4-9D9C-AF0321D34300}" dt="2025-01-08T23:00:28.836" v="539"/>
          <ac:spMkLst>
            <pc:docMk/>
            <pc:sldMk cId="2530565545" sldId="260"/>
            <ac:spMk id="2" creationId="{2AA0956F-1A5D-7B2A-036B-47A32416079C}"/>
          </ac:spMkLst>
        </pc:spChg>
        <pc:spChg chg="add">
          <ac:chgData name="Smith, Kim" userId="S::smith_kim@sac.edu::aa25a7ef-617f-498e-98b4-d2a4b5662485" providerId="AD" clId="Web-{CFABD085-F166-4AF4-9D9C-AF0321D34300}" dt="2025-01-08T23:00:28.836" v="539"/>
          <ac:spMkLst>
            <pc:docMk/>
            <pc:sldMk cId="2530565545" sldId="260"/>
            <ac:spMk id="14" creationId="{5118BA95-03E7-41B7-B442-0AF8C0A7FF68}"/>
          </ac:spMkLst>
        </pc:spChg>
        <pc:spChg chg="add">
          <ac:chgData name="Smith, Kim" userId="S::smith_kim@sac.edu::aa25a7ef-617f-498e-98b4-d2a4b5662485" providerId="AD" clId="Web-{CFABD085-F166-4AF4-9D9C-AF0321D34300}" dt="2025-01-08T23:00:28.836" v="539"/>
          <ac:spMkLst>
            <pc:docMk/>
            <pc:sldMk cId="2530565545" sldId="260"/>
            <ac:spMk id="16" creationId="{059D8741-EAD6-41B1-A882-70D70FC35821}"/>
          </ac:spMkLst>
        </pc:spChg>
        <pc:spChg chg="add">
          <ac:chgData name="Smith, Kim" userId="S::smith_kim@sac.edu::aa25a7ef-617f-498e-98b4-d2a4b5662485" providerId="AD" clId="Web-{CFABD085-F166-4AF4-9D9C-AF0321D34300}" dt="2025-01-08T23:00:28.836" v="539"/>
          <ac:spMkLst>
            <pc:docMk/>
            <pc:sldMk cId="2530565545" sldId="260"/>
            <ac:spMk id="18" creationId="{45444F36-3103-4D11-A25F-C054D4606DA4}"/>
          </ac:spMkLst>
        </pc:spChg>
        <pc:spChg chg="add">
          <ac:chgData name="Smith, Kim" userId="S::smith_kim@sac.edu::aa25a7ef-617f-498e-98b4-d2a4b5662485" providerId="AD" clId="Web-{CFABD085-F166-4AF4-9D9C-AF0321D34300}" dt="2025-01-08T23:00:28.836" v="539"/>
          <ac:spMkLst>
            <pc:docMk/>
            <pc:sldMk cId="2530565545" sldId="260"/>
            <ac:spMk id="20" creationId="{AD9B3EAD-A2B3-42C4-927C-3455E3E69EE6}"/>
          </ac:spMkLst>
        </pc:spChg>
        <pc:graphicFrameChg chg="mod modGraphic">
          <ac:chgData name="Smith, Kim" userId="S::smith_kim@sac.edu::aa25a7ef-617f-498e-98b4-d2a4b5662485" providerId="AD" clId="Web-{CFABD085-F166-4AF4-9D9C-AF0321D34300}" dt="2025-01-08T23:00:28.836" v="539"/>
          <ac:graphicFrameMkLst>
            <pc:docMk/>
            <pc:sldMk cId="2530565545" sldId="260"/>
            <ac:graphicFrameMk id="5" creationId="{FCF6A6C1-8FE3-4DA9-6DA8-605E40526611}"/>
          </ac:graphicFrameMkLst>
        </pc:graphicFrameChg>
      </pc:sldChg>
      <pc:sldChg chg="addSp delSp modSp modNotes">
        <pc:chgData name="Smith, Kim" userId="S::smith_kim@sac.edu::aa25a7ef-617f-498e-98b4-d2a4b5662485" providerId="AD" clId="Web-{CFABD085-F166-4AF4-9D9C-AF0321D34300}" dt="2025-01-08T23:00:47.587" v="540"/>
        <pc:sldMkLst>
          <pc:docMk/>
          <pc:sldMk cId="2167130866" sldId="261"/>
        </pc:sldMkLst>
        <pc:spChg chg="mod">
          <ac:chgData name="Smith, Kim" userId="S::smith_kim@sac.edu::aa25a7ef-617f-498e-98b4-d2a4b5662485" providerId="AD" clId="Web-{CFABD085-F166-4AF4-9D9C-AF0321D34300}" dt="2025-01-08T23:00:47.587" v="540"/>
          <ac:spMkLst>
            <pc:docMk/>
            <pc:sldMk cId="2167130866" sldId="261"/>
            <ac:spMk id="2" creationId="{A59491EE-0BD7-C9F1-B595-5C0AA086D19D}"/>
          </ac:spMkLst>
        </pc:spChg>
        <pc:spChg chg="mod">
          <ac:chgData name="Smith, Kim" userId="S::smith_kim@sac.edu::aa25a7ef-617f-498e-98b4-d2a4b5662485" providerId="AD" clId="Web-{CFABD085-F166-4AF4-9D9C-AF0321D34300}" dt="2025-01-08T23:00:47.587" v="540"/>
          <ac:spMkLst>
            <pc:docMk/>
            <pc:sldMk cId="2167130866" sldId="261"/>
            <ac:spMk id="3" creationId="{65E37865-95EF-868B-B74A-4218240C38BA}"/>
          </ac:spMkLst>
        </pc:spChg>
        <pc:spChg chg="add">
          <ac:chgData name="Smith, Kim" userId="S::smith_kim@sac.edu::aa25a7ef-617f-498e-98b4-d2a4b5662485" providerId="AD" clId="Web-{CFABD085-F166-4AF4-9D9C-AF0321D34300}" dt="2025-01-08T23:00:47.587" v="540"/>
          <ac:spMkLst>
            <pc:docMk/>
            <pc:sldMk cId="2167130866" sldId="261"/>
            <ac:spMk id="25" creationId="{B16070FD-9EB8-4AC8-A8E2-267228385B79}"/>
          </ac:spMkLst>
        </pc:spChg>
        <pc:picChg chg="mod">
          <ac:chgData name="Smith, Kim" userId="S::smith_kim@sac.edu::aa25a7ef-617f-498e-98b4-d2a4b5662485" providerId="AD" clId="Web-{CFABD085-F166-4AF4-9D9C-AF0321D34300}" dt="2025-01-08T23:00:47.587" v="540"/>
          <ac:picMkLst>
            <pc:docMk/>
            <pc:sldMk cId="2167130866" sldId="261"/>
            <ac:picMk id="4" creationId="{B9934AEE-F63E-F693-942B-0F95D31E1AF2}"/>
          </ac:picMkLst>
        </pc:picChg>
      </pc:sldChg>
      <pc:sldChg chg="addSp delSp modSp modNotes">
        <pc:chgData name="Smith, Kim" userId="S::smith_kim@sac.edu::aa25a7ef-617f-498e-98b4-d2a4b5662485" providerId="AD" clId="Web-{CFABD085-F166-4AF4-9D9C-AF0321D34300}" dt="2025-01-08T23:01:20.635" v="542"/>
        <pc:sldMkLst>
          <pc:docMk/>
          <pc:sldMk cId="4291262264" sldId="262"/>
        </pc:sldMkLst>
        <pc:spChg chg="mod">
          <ac:chgData name="Smith, Kim" userId="S::smith_kim@sac.edu::aa25a7ef-617f-498e-98b4-d2a4b5662485" providerId="AD" clId="Web-{CFABD085-F166-4AF4-9D9C-AF0321D34300}" dt="2025-01-08T23:01:20.635" v="542"/>
          <ac:spMkLst>
            <pc:docMk/>
            <pc:sldMk cId="4291262264" sldId="262"/>
            <ac:spMk id="2" creationId="{A91EF91C-6160-C9D7-BF22-2E8F8B529016}"/>
          </ac:spMkLst>
        </pc:spChg>
        <pc:spChg chg="add">
          <ac:chgData name="Smith, Kim" userId="S::smith_kim@sac.edu::aa25a7ef-617f-498e-98b4-d2a4b5662485" providerId="AD" clId="Web-{CFABD085-F166-4AF4-9D9C-AF0321D34300}" dt="2025-01-08T23:01:20.635" v="542"/>
          <ac:spMkLst>
            <pc:docMk/>
            <pc:sldMk cId="4291262264" sldId="262"/>
            <ac:spMk id="25" creationId="{5118BA95-03E7-41B7-B442-0AF8C0A7FF68}"/>
          </ac:spMkLst>
        </pc:spChg>
        <pc:spChg chg="add">
          <ac:chgData name="Smith, Kim" userId="S::smith_kim@sac.edu::aa25a7ef-617f-498e-98b4-d2a4b5662485" providerId="AD" clId="Web-{CFABD085-F166-4AF4-9D9C-AF0321D34300}" dt="2025-01-08T23:01:20.635" v="542"/>
          <ac:spMkLst>
            <pc:docMk/>
            <pc:sldMk cId="4291262264" sldId="262"/>
            <ac:spMk id="27" creationId="{059D8741-EAD6-41B1-A882-70D70FC35821}"/>
          </ac:spMkLst>
        </pc:spChg>
        <pc:spChg chg="add">
          <ac:chgData name="Smith, Kim" userId="S::smith_kim@sac.edu::aa25a7ef-617f-498e-98b4-d2a4b5662485" providerId="AD" clId="Web-{CFABD085-F166-4AF4-9D9C-AF0321D34300}" dt="2025-01-08T23:01:20.635" v="542"/>
          <ac:spMkLst>
            <pc:docMk/>
            <pc:sldMk cId="4291262264" sldId="262"/>
            <ac:spMk id="29" creationId="{45444F36-3103-4D11-A25F-C054D4606DA4}"/>
          </ac:spMkLst>
        </pc:spChg>
        <pc:spChg chg="add">
          <ac:chgData name="Smith, Kim" userId="S::smith_kim@sac.edu::aa25a7ef-617f-498e-98b4-d2a4b5662485" providerId="AD" clId="Web-{CFABD085-F166-4AF4-9D9C-AF0321D34300}" dt="2025-01-08T23:01:20.635" v="542"/>
          <ac:spMkLst>
            <pc:docMk/>
            <pc:sldMk cId="4291262264" sldId="262"/>
            <ac:spMk id="31" creationId="{AD9B3EAD-A2B3-42C4-927C-3455E3E69EE6}"/>
          </ac:spMkLst>
        </pc:spChg>
        <pc:graphicFrameChg chg="mod modGraphic">
          <ac:chgData name="Smith, Kim" userId="S::smith_kim@sac.edu::aa25a7ef-617f-498e-98b4-d2a4b5662485" providerId="AD" clId="Web-{CFABD085-F166-4AF4-9D9C-AF0321D34300}" dt="2025-01-08T23:01:20.635" v="542"/>
          <ac:graphicFrameMkLst>
            <pc:docMk/>
            <pc:sldMk cId="4291262264" sldId="262"/>
            <ac:graphicFrameMk id="4" creationId="{FB77BBB8-AF1C-0E00-C3BD-BAFC28D5883C}"/>
          </ac:graphicFrameMkLst>
        </pc:graphicFrameChg>
      </pc:sldChg>
      <pc:sldChg chg="addSp delSp modSp">
        <pc:chgData name="Smith, Kim" userId="S::smith_kim@sac.edu::aa25a7ef-617f-498e-98b4-d2a4b5662485" providerId="AD" clId="Web-{CFABD085-F166-4AF4-9D9C-AF0321D34300}" dt="2025-01-08T23:02:06.902" v="545"/>
        <pc:sldMkLst>
          <pc:docMk/>
          <pc:sldMk cId="2200622171" sldId="263"/>
        </pc:sldMkLst>
        <pc:spChg chg="mod">
          <ac:chgData name="Smith, Kim" userId="S::smith_kim@sac.edu::aa25a7ef-617f-498e-98b4-d2a4b5662485" providerId="AD" clId="Web-{CFABD085-F166-4AF4-9D9C-AF0321D34300}" dt="2025-01-08T23:02:06.902" v="545"/>
          <ac:spMkLst>
            <pc:docMk/>
            <pc:sldMk cId="2200622171" sldId="263"/>
            <ac:spMk id="2" creationId="{20A32E84-7C36-F558-750F-5CA15FFE58AA}"/>
          </ac:spMkLst>
        </pc:spChg>
        <pc:spChg chg="mod">
          <ac:chgData name="Smith, Kim" userId="S::smith_kim@sac.edu::aa25a7ef-617f-498e-98b4-d2a4b5662485" providerId="AD" clId="Web-{CFABD085-F166-4AF4-9D9C-AF0321D34300}" dt="2025-01-08T23:02:06.902" v="545"/>
          <ac:spMkLst>
            <pc:docMk/>
            <pc:sldMk cId="2200622171" sldId="263"/>
            <ac:spMk id="3" creationId="{FAF7E6CF-726F-1886-26FE-0C7C1035C89A}"/>
          </ac:spMkLst>
        </pc:spChg>
        <pc:spChg chg="add">
          <ac:chgData name="Smith, Kim" userId="S::smith_kim@sac.edu::aa25a7ef-617f-498e-98b4-d2a4b5662485" providerId="AD" clId="Web-{CFABD085-F166-4AF4-9D9C-AF0321D34300}" dt="2025-01-08T23:02:06.902" v="545"/>
          <ac:spMkLst>
            <pc:docMk/>
            <pc:sldMk cId="2200622171" sldId="263"/>
            <ac:spMk id="21" creationId="{5118BA95-03E7-41B7-B442-0AF8C0A7FF68}"/>
          </ac:spMkLst>
        </pc:spChg>
        <pc:spChg chg="add">
          <ac:chgData name="Smith, Kim" userId="S::smith_kim@sac.edu::aa25a7ef-617f-498e-98b4-d2a4b5662485" providerId="AD" clId="Web-{CFABD085-F166-4AF4-9D9C-AF0321D34300}" dt="2025-01-08T23:02:06.902" v="545"/>
          <ac:spMkLst>
            <pc:docMk/>
            <pc:sldMk cId="2200622171" sldId="263"/>
            <ac:spMk id="27" creationId="{AD9B3EAD-A2B3-42C4-927C-3455E3E69EE6}"/>
          </ac:spMkLst>
        </pc:spChg>
        <pc:grpChg chg="add">
          <ac:chgData name="Smith, Kim" userId="S::smith_kim@sac.edu::aa25a7ef-617f-498e-98b4-d2a4b5662485" providerId="AD" clId="Web-{CFABD085-F166-4AF4-9D9C-AF0321D34300}" dt="2025-01-08T23:02:06.902" v="545"/>
          <ac:grpSpMkLst>
            <pc:docMk/>
            <pc:sldMk cId="2200622171" sldId="263"/>
            <ac:grpSpMk id="23" creationId="{E799C3D5-7D55-4046-808C-F290F456D6EF}"/>
          </ac:grpSpMkLst>
        </pc:grpChg>
      </pc:sldChg>
      <pc:sldChg chg="addSp delSp modSp modNotes">
        <pc:chgData name="Smith, Kim" userId="S::smith_kim@sac.edu::aa25a7ef-617f-498e-98b4-d2a4b5662485" providerId="AD" clId="Web-{CFABD085-F166-4AF4-9D9C-AF0321D34300}" dt="2025-01-08T22:59:11.724" v="535"/>
        <pc:sldMkLst>
          <pc:docMk/>
          <pc:sldMk cId="450244030" sldId="265"/>
        </pc:sldMkLst>
        <pc:spChg chg="mod">
          <ac:chgData name="Smith, Kim" userId="S::smith_kim@sac.edu::aa25a7ef-617f-498e-98b4-d2a4b5662485" providerId="AD" clId="Web-{CFABD085-F166-4AF4-9D9C-AF0321D34300}" dt="2025-01-08T22:59:11.724" v="535"/>
          <ac:spMkLst>
            <pc:docMk/>
            <pc:sldMk cId="450244030" sldId="265"/>
            <ac:spMk id="2" creationId="{3CDE4BAF-0FCB-C4E9-AB79-DF59ABAB78E1}"/>
          </ac:spMkLst>
        </pc:spChg>
        <pc:spChg chg="mod">
          <ac:chgData name="Smith, Kim" userId="S::smith_kim@sac.edu::aa25a7ef-617f-498e-98b4-d2a4b5662485" providerId="AD" clId="Web-{CFABD085-F166-4AF4-9D9C-AF0321D34300}" dt="2025-01-08T22:59:11.724" v="535"/>
          <ac:spMkLst>
            <pc:docMk/>
            <pc:sldMk cId="450244030" sldId="265"/>
            <ac:spMk id="3" creationId="{846D7BE3-F491-3866-7B98-193195C85099}"/>
          </ac:spMkLst>
        </pc:spChg>
        <pc:spChg chg="add">
          <ac:chgData name="Smith, Kim" userId="S::smith_kim@sac.edu::aa25a7ef-617f-498e-98b4-d2a4b5662485" providerId="AD" clId="Web-{CFABD085-F166-4AF4-9D9C-AF0321D34300}" dt="2025-01-08T22:59:11.724" v="535"/>
          <ac:spMkLst>
            <pc:docMk/>
            <pc:sldMk cId="450244030" sldId="265"/>
            <ac:spMk id="19" creationId="{5118BA95-03E7-41B7-B442-0AF8C0A7FF68}"/>
          </ac:spMkLst>
        </pc:spChg>
        <pc:spChg chg="add">
          <ac:chgData name="Smith, Kim" userId="S::smith_kim@sac.edu::aa25a7ef-617f-498e-98b4-d2a4b5662485" providerId="AD" clId="Web-{CFABD085-F166-4AF4-9D9C-AF0321D34300}" dt="2025-01-08T22:59:11.724" v="535"/>
          <ac:spMkLst>
            <pc:docMk/>
            <pc:sldMk cId="450244030" sldId="265"/>
            <ac:spMk id="25" creationId="{AD9B3EAD-A2B3-42C4-927C-3455E3E69EE6}"/>
          </ac:spMkLst>
        </pc:spChg>
        <pc:grpChg chg="add">
          <ac:chgData name="Smith, Kim" userId="S::smith_kim@sac.edu::aa25a7ef-617f-498e-98b4-d2a4b5662485" providerId="AD" clId="Web-{CFABD085-F166-4AF4-9D9C-AF0321D34300}" dt="2025-01-08T22:59:11.724" v="535"/>
          <ac:grpSpMkLst>
            <pc:docMk/>
            <pc:sldMk cId="450244030" sldId="265"/>
            <ac:grpSpMk id="21" creationId="{E799C3D5-7D55-4046-808C-F290F456D6EF}"/>
          </ac:grpSpMkLst>
        </pc:grpChg>
      </pc:sldChg>
      <pc:sldChg chg="addSp delSp modSp del">
        <pc:chgData name="Smith, Kim" userId="S::smith_kim@sac.edu::aa25a7ef-617f-498e-98b4-d2a4b5662485" providerId="AD" clId="Web-{CFABD085-F166-4AF4-9D9C-AF0321D34300}" dt="2025-01-08T22:49:36.658" v="500"/>
        <pc:sldMkLst>
          <pc:docMk/>
          <pc:sldMk cId="1345260116" sldId="266"/>
        </pc:sldMkLst>
      </pc:sldChg>
      <pc:sldChg chg="addSp delSp modSp modNotes">
        <pc:chgData name="Smith, Kim" userId="S::smith_kim@sac.edu::aa25a7ef-617f-498e-98b4-d2a4b5662485" providerId="AD" clId="Web-{CFABD085-F166-4AF4-9D9C-AF0321D34300}" dt="2025-01-08T23:07:37.569" v="567"/>
        <pc:sldMkLst>
          <pc:docMk/>
          <pc:sldMk cId="1937904678" sldId="267"/>
        </pc:sldMkLst>
        <pc:spChg chg="add mod">
          <ac:chgData name="Smith, Kim" userId="S::smith_kim@sac.edu::aa25a7ef-617f-498e-98b4-d2a4b5662485" providerId="AD" clId="Web-{CFABD085-F166-4AF4-9D9C-AF0321D34300}" dt="2025-01-08T23:07:37.569" v="567"/>
          <ac:spMkLst>
            <pc:docMk/>
            <pc:sldMk cId="1937904678" sldId="267"/>
            <ac:spMk id="4" creationId="{21877944-E826-270F-47CB-2F2A42AE580B}"/>
          </ac:spMkLst>
        </pc:spChg>
        <pc:spChg chg="mod">
          <ac:chgData name="Smith, Kim" userId="S::smith_kim@sac.edu::aa25a7ef-617f-498e-98b4-d2a4b5662485" providerId="AD" clId="Web-{CFABD085-F166-4AF4-9D9C-AF0321D34300}" dt="2025-01-08T22:18:46.206" v="115" actId="20577"/>
          <ac:spMkLst>
            <pc:docMk/>
            <pc:sldMk cId="1937904678" sldId="267"/>
            <ac:spMk id="7" creationId="{72D99E93-2D30-A3A6-FD52-DA3A9FB2636F}"/>
          </ac:spMkLst>
        </pc:spChg>
        <pc:spChg chg="mod">
          <ac:chgData name="Smith, Kim" userId="S::smith_kim@sac.edu::aa25a7ef-617f-498e-98b4-d2a4b5662485" providerId="AD" clId="Web-{CFABD085-F166-4AF4-9D9C-AF0321D34300}" dt="2025-01-08T22:18:53.644" v="116" actId="20577"/>
          <ac:spMkLst>
            <pc:docMk/>
            <pc:sldMk cId="1937904678" sldId="267"/>
            <ac:spMk id="13" creationId="{BE8DB9C2-A8CE-7B79-418F-C59F5D8C376E}"/>
          </ac:spMkLst>
        </pc:spChg>
        <pc:picChg chg="mod">
          <ac:chgData name="Smith, Kim" userId="S::smith_kim@sac.edu::aa25a7ef-617f-498e-98b4-d2a4b5662485" providerId="AD" clId="Web-{CFABD085-F166-4AF4-9D9C-AF0321D34300}" dt="2025-01-08T22:19:07.160" v="119" actId="14100"/>
          <ac:picMkLst>
            <pc:docMk/>
            <pc:sldMk cId="1937904678" sldId="267"/>
            <ac:picMk id="5" creationId="{C54B3D99-D1AD-258D-4759-A9461468454A}"/>
          </ac:picMkLst>
        </pc:picChg>
        <pc:picChg chg="mod">
          <ac:chgData name="Smith, Kim" userId="S::smith_kim@sac.edu::aa25a7ef-617f-498e-98b4-d2a4b5662485" providerId="AD" clId="Web-{CFABD085-F166-4AF4-9D9C-AF0321D34300}" dt="2025-01-08T22:18:59.535" v="117" actId="1076"/>
          <ac:picMkLst>
            <pc:docMk/>
            <pc:sldMk cId="1937904678" sldId="267"/>
            <ac:picMk id="6" creationId="{5A40DBC1-C7A3-8E38-6CCB-6CE6B8458B0A}"/>
          </ac:picMkLst>
        </pc:picChg>
        <pc:picChg chg="mod">
          <ac:chgData name="Smith, Kim" userId="S::smith_kim@sac.edu::aa25a7ef-617f-498e-98b4-d2a4b5662485" providerId="AD" clId="Web-{CFABD085-F166-4AF4-9D9C-AF0321D34300}" dt="2025-01-08T22:14:06.165" v="23" actId="1076"/>
          <ac:picMkLst>
            <pc:docMk/>
            <pc:sldMk cId="1937904678" sldId="267"/>
            <ac:picMk id="10" creationId="{56B97EEB-B1AD-2C1A-E5A2-865C4E878CA3}"/>
          </ac:picMkLst>
        </pc:picChg>
        <pc:picChg chg="mod">
          <ac:chgData name="Smith, Kim" userId="S::smith_kim@sac.edu::aa25a7ef-617f-498e-98b4-d2a4b5662485" providerId="AD" clId="Web-{CFABD085-F166-4AF4-9D9C-AF0321D34300}" dt="2025-01-08T22:18:26.393" v="113" actId="1076"/>
          <ac:picMkLst>
            <pc:docMk/>
            <pc:sldMk cId="1937904678" sldId="267"/>
            <ac:picMk id="17" creationId="{C8875943-49BD-1808-424D-349C47C36494}"/>
          </ac:picMkLst>
        </pc:picChg>
      </pc:sldChg>
      <pc:sldChg chg="addSp delSp modSp">
        <pc:chgData name="Smith, Kim" userId="S::smith_kim@sac.edu::aa25a7ef-617f-498e-98b4-d2a4b5662485" providerId="AD" clId="Web-{CFABD085-F166-4AF4-9D9C-AF0321D34300}" dt="2025-01-08T23:00:16.445" v="538"/>
        <pc:sldMkLst>
          <pc:docMk/>
          <pc:sldMk cId="204568278" sldId="268"/>
        </pc:sldMkLst>
        <pc:spChg chg="mod">
          <ac:chgData name="Smith, Kim" userId="S::smith_kim@sac.edu::aa25a7ef-617f-498e-98b4-d2a4b5662485" providerId="AD" clId="Web-{CFABD085-F166-4AF4-9D9C-AF0321D34300}" dt="2025-01-08T23:00:16.445" v="538"/>
          <ac:spMkLst>
            <pc:docMk/>
            <pc:sldMk cId="204568278" sldId="268"/>
            <ac:spMk id="2" creationId="{E8AC7BB1-2AAC-6DC4-07F8-A4C7D3D58E28}"/>
          </ac:spMkLst>
        </pc:spChg>
        <pc:spChg chg="mod">
          <ac:chgData name="Smith, Kim" userId="S::smith_kim@sac.edu::aa25a7ef-617f-498e-98b4-d2a4b5662485" providerId="AD" clId="Web-{CFABD085-F166-4AF4-9D9C-AF0321D34300}" dt="2025-01-08T23:00:16.445" v="538"/>
          <ac:spMkLst>
            <pc:docMk/>
            <pc:sldMk cId="204568278" sldId="268"/>
            <ac:spMk id="3" creationId="{306B6380-14EB-B8B3-04CF-0A8F403D2BC5}"/>
          </ac:spMkLst>
        </pc:spChg>
        <pc:spChg chg="add">
          <ac:chgData name="Smith, Kim" userId="S::smith_kim@sac.edu::aa25a7ef-617f-498e-98b4-d2a4b5662485" providerId="AD" clId="Web-{CFABD085-F166-4AF4-9D9C-AF0321D34300}" dt="2025-01-08T23:00:16.445" v="538"/>
          <ac:spMkLst>
            <pc:docMk/>
            <pc:sldMk cId="204568278" sldId="268"/>
            <ac:spMk id="18" creationId="{484E34F7-E155-426C-A88E-8AEA6CF3F7EC}"/>
          </ac:spMkLst>
        </pc:spChg>
        <pc:picChg chg="mod ord">
          <ac:chgData name="Smith, Kim" userId="S::smith_kim@sac.edu::aa25a7ef-617f-498e-98b4-d2a4b5662485" providerId="AD" clId="Web-{CFABD085-F166-4AF4-9D9C-AF0321D34300}" dt="2025-01-08T23:00:16.445" v="538"/>
          <ac:picMkLst>
            <pc:docMk/>
            <pc:sldMk cId="204568278" sldId="268"/>
            <ac:picMk id="5" creationId="{2AA43815-3427-3BA1-F090-9734EC10AD05}"/>
          </ac:picMkLst>
        </pc:picChg>
      </pc:sldChg>
      <pc:sldChg chg="addSp delSp modSp">
        <pc:chgData name="Smith, Kim" userId="S::smith_kim@sac.edu::aa25a7ef-617f-498e-98b4-d2a4b5662485" providerId="AD" clId="Web-{CFABD085-F166-4AF4-9D9C-AF0321D34300}" dt="2025-01-08T23:01:49.104" v="544"/>
        <pc:sldMkLst>
          <pc:docMk/>
          <pc:sldMk cId="785582766" sldId="269"/>
        </pc:sldMkLst>
        <pc:spChg chg="mod">
          <ac:chgData name="Smith, Kim" userId="S::smith_kim@sac.edu::aa25a7ef-617f-498e-98b4-d2a4b5662485" providerId="AD" clId="Web-{CFABD085-F166-4AF4-9D9C-AF0321D34300}" dt="2025-01-08T23:01:49.104" v="544"/>
          <ac:spMkLst>
            <pc:docMk/>
            <pc:sldMk cId="785582766" sldId="269"/>
            <ac:spMk id="2" creationId="{B74604C0-55D4-1525-3A16-190ED1CBCE48}"/>
          </ac:spMkLst>
        </pc:spChg>
        <pc:spChg chg="add">
          <ac:chgData name="Smith, Kim" userId="S::smith_kim@sac.edu::aa25a7ef-617f-498e-98b4-d2a4b5662485" providerId="AD" clId="Web-{CFABD085-F166-4AF4-9D9C-AF0321D34300}" dt="2025-01-08T23:01:49.104" v="544"/>
          <ac:spMkLst>
            <pc:docMk/>
            <pc:sldMk cId="785582766" sldId="269"/>
            <ac:spMk id="14" creationId="{5118BA95-03E7-41B7-B442-0AF8C0A7FF68}"/>
          </ac:spMkLst>
        </pc:spChg>
        <pc:spChg chg="add">
          <ac:chgData name="Smith, Kim" userId="S::smith_kim@sac.edu::aa25a7ef-617f-498e-98b4-d2a4b5662485" providerId="AD" clId="Web-{CFABD085-F166-4AF4-9D9C-AF0321D34300}" dt="2025-01-08T23:01:49.104" v="544"/>
          <ac:spMkLst>
            <pc:docMk/>
            <pc:sldMk cId="785582766" sldId="269"/>
            <ac:spMk id="16" creationId="{059D8741-EAD6-41B1-A882-70D70FC35821}"/>
          </ac:spMkLst>
        </pc:spChg>
        <pc:spChg chg="add">
          <ac:chgData name="Smith, Kim" userId="S::smith_kim@sac.edu::aa25a7ef-617f-498e-98b4-d2a4b5662485" providerId="AD" clId="Web-{CFABD085-F166-4AF4-9D9C-AF0321D34300}" dt="2025-01-08T23:01:49.104" v="544"/>
          <ac:spMkLst>
            <pc:docMk/>
            <pc:sldMk cId="785582766" sldId="269"/>
            <ac:spMk id="18" creationId="{45444F36-3103-4D11-A25F-C054D4606DA4}"/>
          </ac:spMkLst>
        </pc:spChg>
        <pc:spChg chg="add">
          <ac:chgData name="Smith, Kim" userId="S::smith_kim@sac.edu::aa25a7ef-617f-498e-98b4-d2a4b5662485" providerId="AD" clId="Web-{CFABD085-F166-4AF4-9D9C-AF0321D34300}" dt="2025-01-08T23:01:49.104" v="544"/>
          <ac:spMkLst>
            <pc:docMk/>
            <pc:sldMk cId="785582766" sldId="269"/>
            <ac:spMk id="20" creationId="{AD9B3EAD-A2B3-42C4-927C-3455E3E69EE6}"/>
          </ac:spMkLst>
        </pc:spChg>
        <pc:graphicFrameChg chg="mod modGraphic">
          <ac:chgData name="Smith, Kim" userId="S::smith_kim@sac.edu::aa25a7ef-617f-498e-98b4-d2a4b5662485" providerId="AD" clId="Web-{CFABD085-F166-4AF4-9D9C-AF0321D34300}" dt="2025-01-08T23:01:49.104" v="544"/>
          <ac:graphicFrameMkLst>
            <pc:docMk/>
            <pc:sldMk cId="785582766" sldId="269"/>
            <ac:graphicFrameMk id="5" creationId="{367A5FFA-722D-DBE5-C9B5-AE8DE36BD508}"/>
          </ac:graphicFrameMkLst>
        </pc:graphicFrameChg>
      </pc:sldChg>
      <pc:sldChg chg="addSp modSp mod setBg">
        <pc:chgData name="Smith, Kim" userId="S::smith_kim@sac.edu::aa25a7ef-617f-498e-98b4-d2a4b5662485" providerId="AD" clId="Web-{CFABD085-F166-4AF4-9D9C-AF0321D34300}" dt="2025-01-08T23:02:18.683" v="546"/>
        <pc:sldMkLst>
          <pc:docMk/>
          <pc:sldMk cId="3635106090" sldId="272"/>
        </pc:sldMkLst>
        <pc:spChg chg="mod">
          <ac:chgData name="Smith, Kim" userId="S::smith_kim@sac.edu::aa25a7ef-617f-498e-98b4-d2a4b5662485" providerId="AD" clId="Web-{CFABD085-F166-4AF4-9D9C-AF0321D34300}" dt="2025-01-08T23:02:18.683" v="546"/>
          <ac:spMkLst>
            <pc:docMk/>
            <pc:sldMk cId="3635106090" sldId="272"/>
            <ac:spMk id="2" creationId="{8E17DCE6-D82F-E132-BFE4-AF163385126C}"/>
          </ac:spMkLst>
        </pc:spChg>
        <pc:spChg chg="mod">
          <ac:chgData name="Smith, Kim" userId="S::smith_kim@sac.edu::aa25a7ef-617f-498e-98b4-d2a4b5662485" providerId="AD" clId="Web-{CFABD085-F166-4AF4-9D9C-AF0321D34300}" dt="2025-01-08T23:02:18.683" v="546"/>
          <ac:spMkLst>
            <pc:docMk/>
            <pc:sldMk cId="3635106090" sldId="272"/>
            <ac:spMk id="3" creationId="{9C605294-1EF9-D83D-EE4C-742066D7042B}"/>
          </ac:spMkLst>
        </pc:spChg>
        <pc:spChg chg="add">
          <ac:chgData name="Smith, Kim" userId="S::smith_kim@sac.edu::aa25a7ef-617f-498e-98b4-d2a4b5662485" providerId="AD" clId="Web-{CFABD085-F166-4AF4-9D9C-AF0321D34300}" dt="2025-01-08T23:02:18.683" v="546"/>
          <ac:spMkLst>
            <pc:docMk/>
            <pc:sldMk cId="3635106090" sldId="272"/>
            <ac:spMk id="9" creationId="{7049A7D3-684C-4C59-A4B6-7B308A6AD34D}"/>
          </ac:spMkLst>
        </pc:spChg>
        <pc:spChg chg="add">
          <ac:chgData name="Smith, Kim" userId="S::smith_kim@sac.edu::aa25a7ef-617f-498e-98b4-d2a4b5662485" providerId="AD" clId="Web-{CFABD085-F166-4AF4-9D9C-AF0321D34300}" dt="2025-01-08T23:02:18.683" v="546"/>
          <ac:spMkLst>
            <pc:docMk/>
            <pc:sldMk cId="3635106090" sldId="272"/>
            <ac:spMk id="11" creationId="{D7B1087B-C592-40E7-B532-60B453A2FE6A}"/>
          </ac:spMkLst>
        </pc:spChg>
        <pc:spChg chg="add">
          <ac:chgData name="Smith, Kim" userId="S::smith_kim@sac.edu::aa25a7ef-617f-498e-98b4-d2a4b5662485" providerId="AD" clId="Web-{CFABD085-F166-4AF4-9D9C-AF0321D34300}" dt="2025-01-08T23:02:18.683" v="546"/>
          <ac:spMkLst>
            <pc:docMk/>
            <pc:sldMk cId="3635106090" sldId="272"/>
            <ac:spMk id="13" creationId="{14AE7447-E8F8-4A0F-9E3D-94842BFF886E}"/>
          </ac:spMkLst>
        </pc:spChg>
        <pc:spChg chg="add">
          <ac:chgData name="Smith, Kim" userId="S::smith_kim@sac.edu::aa25a7ef-617f-498e-98b4-d2a4b5662485" providerId="AD" clId="Web-{CFABD085-F166-4AF4-9D9C-AF0321D34300}" dt="2025-01-08T23:02:18.683" v="546"/>
          <ac:spMkLst>
            <pc:docMk/>
            <pc:sldMk cId="3635106090" sldId="272"/>
            <ac:spMk id="19" creationId="{B558F58E-93BA-44A3-BCDA-585AFF2E4F3F}"/>
          </ac:spMkLst>
        </pc:spChg>
        <pc:spChg chg="add">
          <ac:chgData name="Smith, Kim" userId="S::smith_kim@sac.edu::aa25a7ef-617f-498e-98b4-d2a4b5662485" providerId="AD" clId="Web-{CFABD085-F166-4AF4-9D9C-AF0321D34300}" dt="2025-01-08T23:02:18.683" v="546"/>
          <ac:spMkLst>
            <pc:docMk/>
            <pc:sldMk cId="3635106090" sldId="272"/>
            <ac:spMk id="21" creationId="{34DBF680-FBD0-4394-A076-AD549E2DB406}"/>
          </ac:spMkLst>
        </pc:spChg>
        <pc:spChg chg="add">
          <ac:chgData name="Smith, Kim" userId="S::smith_kim@sac.edu::aa25a7ef-617f-498e-98b4-d2a4b5662485" providerId="AD" clId="Web-{CFABD085-F166-4AF4-9D9C-AF0321D34300}" dt="2025-01-08T23:02:18.683" v="546"/>
          <ac:spMkLst>
            <pc:docMk/>
            <pc:sldMk cId="3635106090" sldId="272"/>
            <ac:spMk id="23" creationId="{34B67542-0D25-46E7-A3B7-1FE5B7DB6D2F}"/>
          </ac:spMkLst>
        </pc:spChg>
        <pc:grpChg chg="add">
          <ac:chgData name="Smith, Kim" userId="S::smith_kim@sac.edu::aa25a7ef-617f-498e-98b4-d2a4b5662485" providerId="AD" clId="Web-{CFABD085-F166-4AF4-9D9C-AF0321D34300}" dt="2025-01-08T23:02:18.683" v="546"/>
          <ac:grpSpMkLst>
            <pc:docMk/>
            <pc:sldMk cId="3635106090" sldId="272"/>
            <ac:grpSpMk id="15" creationId="{85981F80-69EE-4E2B-82A8-47FDFD7720AC}"/>
          </ac:grpSpMkLst>
        </pc:grpChg>
        <pc:picChg chg="mod">
          <ac:chgData name="Smith, Kim" userId="S::smith_kim@sac.edu::aa25a7ef-617f-498e-98b4-d2a4b5662485" providerId="AD" clId="Web-{CFABD085-F166-4AF4-9D9C-AF0321D34300}" dt="2025-01-08T23:02:18.683" v="546"/>
          <ac:picMkLst>
            <pc:docMk/>
            <pc:sldMk cId="3635106090" sldId="272"/>
            <ac:picMk id="4" creationId="{03F0753D-6593-6EE6-C24A-4BA0EB6897BB}"/>
          </ac:picMkLst>
        </pc:picChg>
      </pc:sldChg>
      <pc:sldChg chg="addSp delSp modSp mod setBg">
        <pc:chgData name="Smith, Kim" userId="S::smith_kim@sac.edu::aa25a7ef-617f-498e-98b4-d2a4b5662485" providerId="AD" clId="Web-{CFABD085-F166-4AF4-9D9C-AF0321D34300}" dt="2025-01-08T23:03:02.888" v="549"/>
        <pc:sldMkLst>
          <pc:docMk/>
          <pc:sldMk cId="805494937" sldId="273"/>
        </pc:sldMkLst>
        <pc:spChg chg="mod">
          <ac:chgData name="Smith, Kim" userId="S::smith_kim@sac.edu::aa25a7ef-617f-498e-98b4-d2a4b5662485" providerId="AD" clId="Web-{CFABD085-F166-4AF4-9D9C-AF0321D34300}" dt="2025-01-08T23:03:02.888" v="549"/>
          <ac:spMkLst>
            <pc:docMk/>
            <pc:sldMk cId="805494937" sldId="273"/>
            <ac:spMk id="2" creationId="{B2E74015-CC42-5A6B-AF20-422E50B844A7}"/>
          </ac:spMkLst>
        </pc:spChg>
        <pc:spChg chg="add">
          <ac:chgData name="Smith, Kim" userId="S::smith_kim@sac.edu::aa25a7ef-617f-498e-98b4-d2a4b5662485" providerId="AD" clId="Web-{CFABD085-F166-4AF4-9D9C-AF0321D34300}" dt="2025-01-08T23:03:02.888" v="549"/>
          <ac:spMkLst>
            <pc:docMk/>
            <pc:sldMk cId="805494937" sldId="273"/>
            <ac:spMk id="30" creationId="{D57A997F-57D3-4F47-B77A-14DE76B507ED}"/>
          </ac:spMkLst>
        </pc:spChg>
        <pc:spChg chg="add">
          <ac:chgData name="Smith, Kim" userId="S::smith_kim@sac.edu::aa25a7ef-617f-498e-98b4-d2a4b5662485" providerId="AD" clId="Web-{CFABD085-F166-4AF4-9D9C-AF0321D34300}" dt="2025-01-08T23:03:02.888" v="549"/>
          <ac:spMkLst>
            <pc:docMk/>
            <pc:sldMk cId="805494937" sldId="273"/>
            <ac:spMk id="31" creationId="{D55F217F-C24D-4846-B638-491EF6D27703}"/>
          </ac:spMkLst>
        </pc:spChg>
        <pc:spChg chg="add">
          <ac:chgData name="Smith, Kim" userId="S::smith_kim@sac.edu::aa25a7ef-617f-498e-98b4-d2a4b5662485" providerId="AD" clId="Web-{CFABD085-F166-4AF4-9D9C-AF0321D34300}" dt="2025-01-08T23:03:02.888" v="549"/>
          <ac:spMkLst>
            <pc:docMk/>
            <pc:sldMk cId="805494937" sldId="273"/>
            <ac:spMk id="32" creationId="{5B304EBC-E1F0-4042-84B1-65AD44AB17A9}"/>
          </ac:spMkLst>
        </pc:spChg>
        <pc:spChg chg="add">
          <ac:chgData name="Smith, Kim" userId="S::smith_kim@sac.edu::aa25a7ef-617f-498e-98b4-d2a4b5662485" providerId="AD" clId="Web-{CFABD085-F166-4AF4-9D9C-AF0321D34300}" dt="2025-01-08T23:03:02.888" v="549"/>
          <ac:spMkLst>
            <pc:docMk/>
            <pc:sldMk cId="805494937" sldId="273"/>
            <ac:spMk id="33" creationId="{30F5971A-100F-43B9-AF60-FD95A592D27B}"/>
          </ac:spMkLst>
        </pc:spChg>
        <pc:spChg chg="add">
          <ac:chgData name="Smith, Kim" userId="S::smith_kim@sac.edu::aa25a7ef-617f-498e-98b4-d2a4b5662485" providerId="AD" clId="Web-{CFABD085-F166-4AF4-9D9C-AF0321D34300}" dt="2025-01-08T23:03:02.888" v="549"/>
          <ac:spMkLst>
            <pc:docMk/>
            <pc:sldMk cId="805494937" sldId="273"/>
            <ac:spMk id="35" creationId="{99830760-26BB-4DF9-938D-77E5D34C8343}"/>
          </ac:spMkLst>
        </pc:spChg>
        <pc:spChg chg="add">
          <ac:chgData name="Smith, Kim" userId="S::smith_kim@sac.edu::aa25a7ef-617f-498e-98b4-d2a4b5662485" providerId="AD" clId="Web-{CFABD085-F166-4AF4-9D9C-AF0321D34300}" dt="2025-01-08T23:03:02.888" v="549"/>
          <ac:spMkLst>
            <pc:docMk/>
            <pc:sldMk cId="805494937" sldId="273"/>
            <ac:spMk id="36" creationId="{F12B191D-14E0-48C6-9541-2DC3B7D19894}"/>
          </ac:spMkLst>
        </pc:spChg>
        <pc:spChg chg="add">
          <ac:chgData name="Smith, Kim" userId="S::smith_kim@sac.edu::aa25a7ef-617f-498e-98b4-d2a4b5662485" providerId="AD" clId="Web-{CFABD085-F166-4AF4-9D9C-AF0321D34300}" dt="2025-01-08T23:03:02.888" v="549"/>
          <ac:spMkLst>
            <pc:docMk/>
            <pc:sldMk cId="805494937" sldId="273"/>
            <ac:spMk id="37" creationId="{575806C2-AB07-4F56-936F-6EA1070F7F49}"/>
          </ac:spMkLst>
        </pc:spChg>
        <pc:picChg chg="mod">
          <ac:chgData name="Smith, Kim" userId="S::smith_kim@sac.edu::aa25a7ef-617f-498e-98b4-d2a4b5662485" providerId="AD" clId="Web-{CFABD085-F166-4AF4-9D9C-AF0321D34300}" dt="2025-01-08T23:03:02.888" v="549"/>
          <ac:picMkLst>
            <pc:docMk/>
            <pc:sldMk cId="805494937" sldId="273"/>
            <ac:picMk id="4" creationId="{C266E7A9-ACE5-3C7F-8337-379B3628399F}"/>
          </ac:picMkLst>
        </pc:picChg>
        <pc:picChg chg="mod">
          <ac:chgData name="Smith, Kim" userId="S::smith_kim@sac.edu::aa25a7ef-617f-498e-98b4-d2a4b5662485" providerId="AD" clId="Web-{CFABD085-F166-4AF4-9D9C-AF0321D34300}" dt="2025-01-08T23:03:02.888" v="549"/>
          <ac:picMkLst>
            <pc:docMk/>
            <pc:sldMk cId="805494937" sldId="273"/>
            <ac:picMk id="5" creationId="{F45F58B5-0AB5-FACA-DF82-3EF995B802C6}"/>
          </ac:picMkLst>
        </pc:picChg>
        <pc:picChg chg="mod ord">
          <ac:chgData name="Smith, Kim" userId="S::smith_kim@sac.edu::aa25a7ef-617f-498e-98b4-d2a4b5662485" providerId="AD" clId="Web-{CFABD085-F166-4AF4-9D9C-AF0321D34300}" dt="2025-01-08T23:03:02.747" v="548"/>
          <ac:picMkLst>
            <pc:docMk/>
            <pc:sldMk cId="805494937" sldId="273"/>
            <ac:picMk id="6" creationId="{A9B7B954-F21E-9141-0096-9AAACC47A042}"/>
          </ac:picMkLst>
        </pc:picChg>
      </pc:sldChg>
      <pc:sldChg chg="addSp delSp modSp">
        <pc:chgData name="Smith, Kim" userId="S::smith_kim@sac.edu::aa25a7ef-617f-498e-98b4-d2a4b5662485" providerId="AD" clId="Web-{CFABD085-F166-4AF4-9D9C-AF0321D34300}" dt="2025-01-08T23:01:10.275" v="541"/>
        <pc:sldMkLst>
          <pc:docMk/>
          <pc:sldMk cId="3463579036" sldId="274"/>
        </pc:sldMkLst>
        <pc:spChg chg="mod">
          <ac:chgData name="Smith, Kim" userId="S::smith_kim@sac.edu::aa25a7ef-617f-498e-98b4-d2a4b5662485" providerId="AD" clId="Web-{CFABD085-F166-4AF4-9D9C-AF0321D34300}" dt="2025-01-08T23:01:10.275" v="541"/>
          <ac:spMkLst>
            <pc:docMk/>
            <pc:sldMk cId="3463579036" sldId="274"/>
            <ac:spMk id="2" creationId="{672C0AAD-26C4-62E6-8DD2-F0EB32A1934C}"/>
          </ac:spMkLst>
        </pc:spChg>
        <pc:spChg chg="mod">
          <ac:chgData name="Smith, Kim" userId="S::smith_kim@sac.edu::aa25a7ef-617f-498e-98b4-d2a4b5662485" providerId="AD" clId="Web-{CFABD085-F166-4AF4-9D9C-AF0321D34300}" dt="2025-01-08T23:01:10.275" v="541"/>
          <ac:spMkLst>
            <pc:docMk/>
            <pc:sldMk cId="3463579036" sldId="274"/>
            <ac:spMk id="3" creationId="{D0959854-D013-C339-62D6-C38DC9C15C32}"/>
          </ac:spMkLst>
        </pc:spChg>
        <pc:spChg chg="add">
          <ac:chgData name="Smith, Kim" userId="S::smith_kim@sac.edu::aa25a7ef-617f-498e-98b4-d2a4b5662485" providerId="AD" clId="Web-{CFABD085-F166-4AF4-9D9C-AF0321D34300}" dt="2025-01-08T23:01:10.275" v="541"/>
          <ac:spMkLst>
            <pc:docMk/>
            <pc:sldMk cId="3463579036" sldId="274"/>
            <ac:spMk id="23" creationId="{5118BA95-03E7-41B7-B442-0AF8C0A7FF68}"/>
          </ac:spMkLst>
        </pc:spChg>
        <pc:spChg chg="add">
          <ac:chgData name="Smith, Kim" userId="S::smith_kim@sac.edu::aa25a7ef-617f-498e-98b4-d2a4b5662485" providerId="AD" clId="Web-{CFABD085-F166-4AF4-9D9C-AF0321D34300}" dt="2025-01-08T23:01:10.275" v="541"/>
          <ac:spMkLst>
            <pc:docMk/>
            <pc:sldMk cId="3463579036" sldId="274"/>
            <ac:spMk id="29" creationId="{AD9B3EAD-A2B3-42C4-927C-3455E3E69EE6}"/>
          </ac:spMkLst>
        </pc:spChg>
      </pc:sldChg>
      <pc:sldChg chg="addSp modSp">
        <pc:chgData name="Smith, Kim" userId="S::smith_kim@sac.edu::aa25a7ef-617f-498e-98b4-d2a4b5662485" providerId="AD" clId="Web-{CFABD085-F166-4AF4-9D9C-AF0321D34300}" dt="2025-01-08T23:01:36.760" v="543"/>
        <pc:sldMkLst>
          <pc:docMk/>
          <pc:sldMk cId="257036390" sldId="275"/>
        </pc:sldMkLst>
        <pc:spChg chg="mod">
          <ac:chgData name="Smith, Kim" userId="S::smith_kim@sac.edu::aa25a7ef-617f-498e-98b4-d2a4b5662485" providerId="AD" clId="Web-{CFABD085-F166-4AF4-9D9C-AF0321D34300}" dt="2025-01-08T23:01:36.760" v="543"/>
          <ac:spMkLst>
            <pc:docMk/>
            <pc:sldMk cId="257036390" sldId="275"/>
            <ac:spMk id="2" creationId="{3F098D4E-F292-F319-D991-A868A971C95A}"/>
          </ac:spMkLst>
        </pc:spChg>
        <pc:spChg chg="mod">
          <ac:chgData name="Smith, Kim" userId="S::smith_kim@sac.edu::aa25a7ef-617f-498e-98b4-d2a4b5662485" providerId="AD" clId="Web-{CFABD085-F166-4AF4-9D9C-AF0321D34300}" dt="2025-01-08T23:01:36.760" v="543"/>
          <ac:spMkLst>
            <pc:docMk/>
            <pc:sldMk cId="257036390" sldId="275"/>
            <ac:spMk id="3" creationId="{37183650-FE64-1D66-8B2D-04FD2C6DCEAD}"/>
          </ac:spMkLst>
        </pc:spChg>
        <pc:spChg chg="add">
          <ac:chgData name="Smith, Kim" userId="S::smith_kim@sac.edu::aa25a7ef-617f-498e-98b4-d2a4b5662485" providerId="AD" clId="Web-{CFABD085-F166-4AF4-9D9C-AF0321D34300}" dt="2025-01-08T23:01:36.760" v="543"/>
          <ac:spMkLst>
            <pc:docMk/>
            <pc:sldMk cId="257036390" sldId="275"/>
            <ac:spMk id="9" creationId="{484E34F7-E155-426C-A88E-8AEA6CF3F7EC}"/>
          </ac:spMkLst>
        </pc:spChg>
        <pc:picChg chg="mod">
          <ac:chgData name="Smith, Kim" userId="S::smith_kim@sac.edu::aa25a7ef-617f-498e-98b4-d2a4b5662485" providerId="AD" clId="Web-{CFABD085-F166-4AF4-9D9C-AF0321D34300}" dt="2025-01-08T23:01:36.760" v="543"/>
          <ac:picMkLst>
            <pc:docMk/>
            <pc:sldMk cId="257036390" sldId="275"/>
            <ac:picMk id="4" creationId="{36638AD9-406E-DA6B-8D7B-4813C3F36ECB}"/>
          </ac:picMkLst>
        </pc:picChg>
      </pc:sldChg>
      <pc:sldChg chg="modNotes">
        <pc:chgData name="Smith, Kim" userId="S::smith_kim@sac.edu::aa25a7ef-617f-498e-98b4-d2a4b5662485" providerId="AD" clId="Web-{CFABD085-F166-4AF4-9D9C-AF0321D34300}" dt="2025-01-08T22:42:03.127" v="395"/>
        <pc:sldMkLst>
          <pc:docMk/>
          <pc:sldMk cId="2413439703" sldId="276"/>
        </pc:sldMkLst>
      </pc:sldChg>
      <pc:sldChg chg="addSp delSp modSp mod setBg">
        <pc:chgData name="Smith, Kim" userId="S::smith_kim@sac.edu::aa25a7ef-617f-498e-98b4-d2a4b5662485" providerId="AD" clId="Web-{CFABD085-F166-4AF4-9D9C-AF0321D34300}" dt="2025-01-08T22:51:46.569" v="506"/>
        <pc:sldMkLst>
          <pc:docMk/>
          <pc:sldMk cId="4055145423" sldId="277"/>
        </pc:sldMkLst>
        <pc:spChg chg="mod">
          <ac:chgData name="Smith, Kim" userId="S::smith_kim@sac.edu::aa25a7ef-617f-498e-98b4-d2a4b5662485" providerId="AD" clId="Web-{CFABD085-F166-4AF4-9D9C-AF0321D34300}" dt="2025-01-08T22:51:46.569" v="506"/>
          <ac:spMkLst>
            <pc:docMk/>
            <pc:sldMk cId="4055145423" sldId="277"/>
            <ac:spMk id="2" creationId="{93D8E35A-4AF1-5CDB-EE0E-100C23C1248F}"/>
          </ac:spMkLst>
        </pc:spChg>
      </pc:sldChg>
      <pc:sldChg chg="addSp delSp modSp new mod ord setBg">
        <pc:chgData name="Smith, Kim" userId="S::smith_kim@sac.edu::aa25a7ef-617f-498e-98b4-d2a4b5662485" providerId="AD" clId="Web-{CFABD085-F166-4AF4-9D9C-AF0321D34300}" dt="2025-01-08T23:04:05.593" v="557" actId="1076"/>
        <pc:sldMkLst>
          <pc:docMk/>
          <pc:sldMk cId="3220288880" sldId="278"/>
        </pc:sldMkLst>
        <pc:spChg chg="add mod">
          <ac:chgData name="Smith, Kim" userId="S::smith_kim@sac.edu::aa25a7ef-617f-498e-98b4-d2a4b5662485" providerId="AD" clId="Web-{CFABD085-F166-4AF4-9D9C-AF0321D34300}" dt="2025-01-08T23:03:49.030" v="554" actId="20577"/>
          <ac:spMkLst>
            <pc:docMk/>
            <pc:sldMk cId="3220288880" sldId="278"/>
            <ac:spMk id="5" creationId="{CB163511-C7A2-E06C-14E3-F80BD280C689}"/>
          </ac:spMkLst>
        </pc:spChg>
        <pc:spChg chg="add">
          <ac:chgData name="Smith, Kim" userId="S::smith_kim@sac.edu::aa25a7ef-617f-498e-98b4-d2a4b5662485" providerId="AD" clId="Web-{CFABD085-F166-4AF4-9D9C-AF0321D34300}" dt="2025-01-08T23:03:24.217" v="550"/>
          <ac:spMkLst>
            <pc:docMk/>
            <pc:sldMk cId="3220288880" sldId="278"/>
            <ac:spMk id="19" creationId="{B16070FD-9EB8-4AC8-A8E2-267228385B79}"/>
          </ac:spMkLst>
        </pc:spChg>
        <pc:picChg chg="add mod ord">
          <ac:chgData name="Smith, Kim" userId="S::smith_kim@sac.edu::aa25a7ef-617f-498e-98b4-d2a4b5662485" providerId="AD" clId="Web-{CFABD085-F166-4AF4-9D9C-AF0321D34300}" dt="2025-01-08T23:04:05.593" v="557" actId="1076"/>
          <ac:picMkLst>
            <pc:docMk/>
            <pc:sldMk cId="3220288880" sldId="278"/>
            <ac:picMk id="4" creationId="{A2DD28AA-85EC-056A-7B04-DD6F935140E7}"/>
          </ac:picMkLst>
        </pc:picChg>
        <pc:picChg chg="add mod">
          <ac:chgData name="Smith, Kim" userId="S::smith_kim@sac.edu::aa25a7ef-617f-498e-98b4-d2a4b5662485" providerId="AD" clId="Web-{CFABD085-F166-4AF4-9D9C-AF0321D34300}" dt="2025-01-08T23:03:44.233" v="553" actId="1076"/>
          <ac:picMkLst>
            <pc:docMk/>
            <pc:sldMk cId="3220288880" sldId="278"/>
            <ac:picMk id="6" creationId="{7DBEA696-684A-DF19-E683-597D1A08E157}"/>
          </ac:picMkLst>
        </pc:picChg>
      </pc:sldChg>
      <pc:sldChg chg="addSp delSp modSp new">
        <pc:chgData name="Smith, Kim" userId="S::smith_kim@sac.edu::aa25a7ef-617f-498e-98b4-d2a4b5662485" providerId="AD" clId="Web-{CFABD085-F166-4AF4-9D9C-AF0321D34300}" dt="2025-01-08T23:06:00.425" v="563"/>
        <pc:sldMkLst>
          <pc:docMk/>
          <pc:sldMk cId="232257041" sldId="279"/>
        </pc:sldMkLst>
        <pc:spChg chg="add mod">
          <ac:chgData name="Smith, Kim" userId="S::smith_kim@sac.edu::aa25a7ef-617f-498e-98b4-d2a4b5662485" providerId="AD" clId="Web-{CFABD085-F166-4AF4-9D9C-AF0321D34300}" dt="2025-01-08T23:06:00.425" v="563"/>
          <ac:spMkLst>
            <pc:docMk/>
            <pc:sldMk cId="232257041" sldId="279"/>
            <ac:spMk id="7" creationId="{BF7542DA-E103-9A7F-DBC3-5D602558B30E}"/>
          </ac:spMkLst>
        </pc:spChg>
        <pc:picChg chg="add mod">
          <ac:chgData name="Smith, Kim" userId="S::smith_kim@sac.edu::aa25a7ef-617f-498e-98b4-d2a4b5662485" providerId="AD" clId="Web-{CFABD085-F166-4AF4-9D9C-AF0321D34300}" dt="2025-01-08T22:50:56.755" v="505" actId="14100"/>
          <ac:picMkLst>
            <pc:docMk/>
            <pc:sldMk cId="232257041" sldId="279"/>
            <ac:picMk id="4" creationId="{62B0826C-29DB-C649-8A89-99D7FDBDEFC8}"/>
          </ac:picMkLst>
        </pc:picChg>
        <pc:picChg chg="add mod">
          <ac:chgData name="Smith, Kim" userId="S::smith_kim@sac.edu::aa25a7ef-617f-498e-98b4-d2a4b5662485" providerId="AD" clId="Web-{CFABD085-F166-4AF4-9D9C-AF0321D34300}" dt="2025-01-08T22:50:52.864" v="504" actId="1076"/>
          <ac:picMkLst>
            <pc:docMk/>
            <pc:sldMk cId="232257041" sldId="279"/>
            <ac:picMk id="5" creationId="{E921C009-4C60-A374-2092-96E5352436BE}"/>
          </ac:picMkLst>
        </pc:picChg>
      </pc:sldChg>
      <pc:sldChg chg="addSp delSp modSp new mod setBg">
        <pc:chgData name="Smith, Kim" userId="S::smith_kim@sac.edu::aa25a7ef-617f-498e-98b4-d2a4b5662485" providerId="AD" clId="Web-{CFABD085-F166-4AF4-9D9C-AF0321D34300}" dt="2025-01-08T22:52:34.758" v="523"/>
        <pc:sldMkLst>
          <pc:docMk/>
          <pc:sldMk cId="3627129751" sldId="280"/>
        </pc:sldMkLst>
        <pc:spChg chg="mod">
          <ac:chgData name="Smith, Kim" userId="S::smith_kim@sac.edu::aa25a7ef-617f-498e-98b4-d2a4b5662485" providerId="AD" clId="Web-{CFABD085-F166-4AF4-9D9C-AF0321D34300}" dt="2025-01-08T22:52:34.758" v="523"/>
          <ac:spMkLst>
            <pc:docMk/>
            <pc:sldMk cId="3627129751" sldId="280"/>
            <ac:spMk id="2" creationId="{7F68E9BF-8964-4CAC-8972-0C8BC68C141C}"/>
          </ac:spMkLst>
        </pc:spChg>
        <pc:spChg chg="add">
          <ac:chgData name="Smith, Kim" userId="S::smith_kim@sac.edu::aa25a7ef-617f-498e-98b4-d2a4b5662485" providerId="AD" clId="Web-{CFABD085-F166-4AF4-9D9C-AF0321D34300}" dt="2025-01-08T22:52:34.758" v="523"/>
          <ac:spMkLst>
            <pc:docMk/>
            <pc:sldMk cId="3627129751" sldId="280"/>
            <ac:spMk id="8" creationId="{2550AE69-AC86-4188-83E5-A856C4F1DCFF}"/>
          </ac:spMkLst>
        </pc:spChg>
        <pc:spChg chg="add">
          <ac:chgData name="Smith, Kim" userId="S::smith_kim@sac.edu::aa25a7ef-617f-498e-98b4-d2a4b5662485" providerId="AD" clId="Web-{CFABD085-F166-4AF4-9D9C-AF0321D34300}" dt="2025-01-08T22:52:34.758" v="523"/>
          <ac:spMkLst>
            <pc:docMk/>
            <pc:sldMk cId="3627129751" sldId="280"/>
            <ac:spMk id="10" creationId="{EC4CA156-2C9D-4F0C-B229-88D8B5E17BCF}"/>
          </ac:spMkLst>
        </pc:spChg>
        <pc:spChg chg="add">
          <ac:chgData name="Smith, Kim" userId="S::smith_kim@sac.edu::aa25a7ef-617f-498e-98b4-d2a4b5662485" providerId="AD" clId="Web-{CFABD085-F166-4AF4-9D9C-AF0321D34300}" dt="2025-01-08T22:52:34.758" v="523"/>
          <ac:spMkLst>
            <pc:docMk/>
            <pc:sldMk cId="3627129751" sldId="280"/>
            <ac:spMk id="12" creationId="{D7361ED3-EBE5-4EFC-8DA3-D0CE4BF2F4B1}"/>
          </ac:spMkLst>
        </pc:spChg>
        <pc:spChg chg="add">
          <ac:chgData name="Smith, Kim" userId="S::smith_kim@sac.edu::aa25a7ef-617f-498e-98b4-d2a4b5662485" providerId="AD" clId="Web-{CFABD085-F166-4AF4-9D9C-AF0321D34300}" dt="2025-01-08T22:52:34.758" v="523"/>
          <ac:spMkLst>
            <pc:docMk/>
            <pc:sldMk cId="3627129751" sldId="280"/>
            <ac:spMk id="18" creationId="{CD60390C-0E4C-4682-8246-AFA2E49856DA}"/>
          </ac:spMkLst>
        </pc:spChg>
        <pc:spChg chg="add">
          <ac:chgData name="Smith, Kim" userId="S::smith_kim@sac.edu::aa25a7ef-617f-498e-98b4-d2a4b5662485" providerId="AD" clId="Web-{CFABD085-F166-4AF4-9D9C-AF0321D34300}" dt="2025-01-08T22:52:34.758" v="523"/>
          <ac:spMkLst>
            <pc:docMk/>
            <pc:sldMk cId="3627129751" sldId="280"/>
            <ac:spMk id="20" creationId="{CEBA87F4-FB8A-4D91-B3F3-DFA78E0CC64D}"/>
          </ac:spMkLst>
        </pc:spChg>
        <pc:spChg chg="add">
          <ac:chgData name="Smith, Kim" userId="S::smith_kim@sac.edu::aa25a7ef-617f-498e-98b4-d2a4b5662485" providerId="AD" clId="Web-{CFABD085-F166-4AF4-9D9C-AF0321D34300}" dt="2025-01-08T22:52:34.758" v="523"/>
          <ac:spMkLst>
            <pc:docMk/>
            <pc:sldMk cId="3627129751" sldId="280"/>
            <ac:spMk id="22" creationId="{D012A90F-45C2-4C9B-BAF6-9CE1F546C7EA}"/>
          </ac:spMkLst>
        </pc:spChg>
        <pc:grpChg chg="add">
          <ac:chgData name="Smith, Kim" userId="S::smith_kim@sac.edu::aa25a7ef-617f-498e-98b4-d2a4b5662485" providerId="AD" clId="Web-{CFABD085-F166-4AF4-9D9C-AF0321D34300}" dt="2025-01-08T22:52:34.758" v="523"/>
          <ac:grpSpMkLst>
            <pc:docMk/>
            <pc:sldMk cId="3627129751" sldId="280"/>
            <ac:grpSpMk id="14" creationId="{85105087-7F16-4C94-837C-C45445116665}"/>
          </ac:grpSpMkLst>
        </pc:grpChg>
        <pc:picChg chg="add">
          <ac:chgData name="Smith, Kim" userId="S::smith_kim@sac.edu::aa25a7ef-617f-498e-98b4-d2a4b5662485" providerId="AD" clId="Web-{CFABD085-F166-4AF4-9D9C-AF0321D34300}" dt="2025-01-08T22:52:34.758" v="523"/>
          <ac:picMkLst>
            <pc:docMk/>
            <pc:sldMk cId="3627129751" sldId="280"/>
            <ac:picMk id="4" creationId="{84E1F3EF-D37B-14C1-D5EA-39B8D191F7BA}"/>
          </ac:picMkLst>
        </pc:picChg>
      </pc:sldChg>
      <pc:sldChg chg="addSp delSp modSp new mod setBg">
        <pc:chgData name="Smith, Kim" userId="S::smith_kim@sac.edu::aa25a7ef-617f-498e-98b4-d2a4b5662485" providerId="AD" clId="Web-{CFABD085-F166-4AF4-9D9C-AF0321D34300}" dt="2025-01-08T22:55:32.748" v="533"/>
        <pc:sldMkLst>
          <pc:docMk/>
          <pc:sldMk cId="3042599988" sldId="281"/>
        </pc:sldMkLst>
        <pc:grpChg chg="add">
          <ac:chgData name="Smith, Kim" userId="S::smith_kim@sac.edu::aa25a7ef-617f-498e-98b4-d2a4b5662485" providerId="AD" clId="Web-{CFABD085-F166-4AF4-9D9C-AF0321D34300}" dt="2025-01-08T22:55:32.748" v="533"/>
          <ac:grpSpMkLst>
            <pc:docMk/>
            <pc:sldMk cId="3042599988" sldId="281"/>
            <ac:grpSpMk id="11" creationId="{EE6C75A5-F4B8-415F-B4EA-A9AD45087E49}"/>
          </ac:grpSpMkLst>
        </pc:grpChg>
        <pc:picChg chg="add mod">
          <ac:chgData name="Smith, Kim" userId="S::smith_kim@sac.edu::aa25a7ef-617f-498e-98b4-d2a4b5662485" providerId="AD" clId="Web-{CFABD085-F166-4AF4-9D9C-AF0321D34300}" dt="2025-01-08T22:55:32.748" v="533"/>
          <ac:picMkLst>
            <pc:docMk/>
            <pc:sldMk cId="3042599988" sldId="281"/>
            <ac:picMk id="6" creationId="{A03871E8-D2A5-82BB-D60C-A005A44C417E}"/>
          </ac:picMkLst>
        </pc:picChg>
      </pc:sldChg>
    </pc:docChg>
  </pc:docChgLst>
  <pc:docChgLst>
    <pc:chgData name="Smith, Kim" userId="S::smith_kim@sac.edu::aa25a7ef-617f-498e-98b4-d2a4b5662485" providerId="AD" clId="Web-{4249AC35-7616-4DC4-807B-98B00E7CB40B}"/>
    <pc:docChg chg="modSld">
      <pc:chgData name="Smith, Kim" userId="S::smith_kim@sac.edu::aa25a7ef-617f-498e-98b4-d2a4b5662485" providerId="AD" clId="Web-{4249AC35-7616-4DC4-807B-98B00E7CB40B}" dt="2025-01-08T02:35:36.315" v="34"/>
      <pc:docMkLst>
        <pc:docMk/>
      </pc:docMkLst>
      <pc:sldChg chg="modSp">
        <pc:chgData name="Smith, Kim" userId="S::smith_kim@sac.edu::aa25a7ef-617f-498e-98b4-d2a4b5662485" providerId="AD" clId="Web-{4249AC35-7616-4DC4-807B-98B00E7CB40B}" dt="2025-01-08T02:35:36.315" v="34"/>
        <pc:sldMkLst>
          <pc:docMk/>
          <pc:sldMk cId="4291262264" sldId="262"/>
        </pc:sldMkLst>
        <pc:graphicFrameChg chg="mod modGraphic">
          <ac:chgData name="Smith, Kim" userId="S::smith_kim@sac.edu::aa25a7ef-617f-498e-98b4-d2a4b5662485" providerId="AD" clId="Web-{4249AC35-7616-4DC4-807B-98B00E7CB40B}" dt="2025-01-08T02:35:36.315" v="34"/>
          <ac:graphicFrameMkLst>
            <pc:docMk/>
            <pc:sldMk cId="4291262264" sldId="262"/>
            <ac:graphicFrameMk id="4" creationId="{FB77BBB8-AF1C-0E00-C3BD-BAFC28D5883C}"/>
          </ac:graphicFrameMkLst>
        </pc:graphicFrameChg>
      </pc:sldChg>
      <pc:sldChg chg="addSp modSp">
        <pc:chgData name="Smith, Kim" userId="S::smith_kim@sac.edu::aa25a7ef-617f-498e-98b4-d2a4b5662485" providerId="AD" clId="Web-{4249AC35-7616-4DC4-807B-98B00E7CB40B}" dt="2025-01-08T02:30:13.135" v="22" actId="20577"/>
        <pc:sldMkLst>
          <pc:docMk/>
          <pc:sldMk cId="1937904678" sldId="267"/>
        </pc:sldMkLst>
      </pc:sldChg>
    </pc:docChg>
  </pc:docChgLst>
  <pc:docChgLst>
    <pc:chgData name="Smith, Kim" userId="S::smith_kim@sac.edu::aa25a7ef-617f-498e-98b4-d2a4b5662485" providerId="AD" clId="Web-{11121019-AA50-4275-A8F0-A833DD9C70C0}"/>
    <pc:docChg chg="addSld modSld">
      <pc:chgData name="Smith, Kim" userId="S::smith_kim@sac.edu::aa25a7ef-617f-498e-98b4-d2a4b5662485" providerId="AD" clId="Web-{11121019-AA50-4275-A8F0-A833DD9C70C0}" dt="2025-01-13T04:08:48.446" v="1295" actId="20577"/>
      <pc:docMkLst>
        <pc:docMk/>
      </pc:docMkLst>
      <pc:sldChg chg="modNotes">
        <pc:chgData name="Smith, Kim" userId="S::smith_kim@sac.edu::aa25a7ef-617f-498e-98b4-d2a4b5662485" providerId="AD" clId="Web-{11121019-AA50-4275-A8F0-A833DD9C70C0}" dt="2025-01-13T03:46:19.471" v="696"/>
        <pc:sldMkLst>
          <pc:docMk/>
          <pc:sldMk cId="4122586530" sldId="258"/>
        </pc:sldMkLst>
      </pc:sldChg>
      <pc:sldChg chg="modNotes">
        <pc:chgData name="Smith, Kim" userId="S::smith_kim@sac.edu::aa25a7ef-617f-498e-98b4-d2a4b5662485" providerId="AD" clId="Web-{11121019-AA50-4275-A8F0-A833DD9C70C0}" dt="2025-01-13T03:54:53.441" v="918"/>
        <pc:sldMkLst>
          <pc:docMk/>
          <pc:sldMk cId="2030035518" sldId="259"/>
        </pc:sldMkLst>
      </pc:sldChg>
      <pc:sldChg chg="modNotes">
        <pc:chgData name="Smith, Kim" userId="S::smith_kim@sac.edu::aa25a7ef-617f-498e-98b4-d2a4b5662485" providerId="AD" clId="Web-{11121019-AA50-4275-A8F0-A833DD9C70C0}" dt="2025-01-13T03:57:04.668" v="942"/>
        <pc:sldMkLst>
          <pc:docMk/>
          <pc:sldMk cId="2167130866" sldId="261"/>
        </pc:sldMkLst>
      </pc:sldChg>
      <pc:sldChg chg="modNotes">
        <pc:chgData name="Smith, Kim" userId="S::smith_kim@sac.edu::aa25a7ef-617f-498e-98b4-d2a4b5662485" providerId="AD" clId="Web-{11121019-AA50-4275-A8F0-A833DD9C70C0}" dt="2025-01-13T04:07:33.175" v="1271"/>
        <pc:sldMkLst>
          <pc:docMk/>
          <pc:sldMk cId="2200622171" sldId="263"/>
        </pc:sldMkLst>
      </pc:sldChg>
      <pc:sldChg chg="addSp modSp modNotes">
        <pc:chgData name="Smith, Kim" userId="S::smith_kim@sac.edu::aa25a7ef-617f-498e-98b4-d2a4b5662485" providerId="AD" clId="Web-{11121019-AA50-4275-A8F0-A833DD9C70C0}" dt="2025-01-13T03:44:15.026" v="653"/>
        <pc:sldMkLst>
          <pc:docMk/>
          <pc:sldMk cId="1937904678" sldId="267"/>
        </pc:sldMkLst>
        <pc:spChg chg="mod">
          <ac:chgData name="Smith, Kim" userId="S::smith_kim@sac.edu::aa25a7ef-617f-498e-98b4-d2a4b5662485" providerId="AD" clId="Web-{11121019-AA50-4275-A8F0-A833DD9C70C0}" dt="2025-01-13T03:42:15.800" v="549" actId="1076"/>
          <ac:spMkLst>
            <pc:docMk/>
            <pc:sldMk cId="1937904678" sldId="267"/>
            <ac:spMk id="7" creationId="{72D99E93-2D30-A3A6-FD52-DA3A9FB2636F}"/>
          </ac:spMkLst>
        </pc:spChg>
        <pc:picChg chg="mod">
          <ac:chgData name="Smith, Kim" userId="S::smith_kim@sac.edu::aa25a7ef-617f-498e-98b4-d2a4b5662485" providerId="AD" clId="Web-{11121019-AA50-4275-A8F0-A833DD9C70C0}" dt="2025-01-13T03:42:03.424" v="547" actId="1076"/>
          <ac:picMkLst>
            <pc:docMk/>
            <pc:sldMk cId="1937904678" sldId="267"/>
            <ac:picMk id="5" creationId="{C54B3D99-D1AD-258D-4759-A9461468454A}"/>
          </ac:picMkLst>
        </pc:picChg>
        <pc:picChg chg="mod">
          <ac:chgData name="Smith, Kim" userId="S::smith_kim@sac.edu::aa25a7ef-617f-498e-98b4-d2a4b5662485" providerId="AD" clId="Web-{11121019-AA50-4275-A8F0-A833DD9C70C0}" dt="2025-01-13T03:42:08.096" v="548" actId="1076"/>
          <ac:picMkLst>
            <pc:docMk/>
            <pc:sldMk cId="1937904678" sldId="267"/>
            <ac:picMk id="6" creationId="{5A40DBC1-C7A3-8E38-6CCB-6CE6B8458B0A}"/>
          </ac:picMkLst>
        </pc:picChg>
      </pc:sldChg>
      <pc:sldChg chg="modNotes">
        <pc:chgData name="Smith, Kim" userId="S::smith_kim@sac.edu::aa25a7ef-617f-498e-98b4-d2a4b5662485" providerId="AD" clId="Web-{11121019-AA50-4275-A8F0-A833DD9C70C0}" dt="2025-01-13T04:01:43.466" v="1118"/>
        <pc:sldMkLst>
          <pc:docMk/>
          <pc:sldMk cId="785582766" sldId="269"/>
        </pc:sldMkLst>
      </pc:sldChg>
      <pc:sldChg chg="addSp delSp modSp">
        <pc:chgData name="Smith, Kim" userId="S::smith_kim@sac.edu::aa25a7ef-617f-498e-98b4-d2a4b5662485" providerId="AD" clId="Web-{11121019-AA50-4275-A8F0-A833DD9C70C0}" dt="2025-01-13T03:41:21.531" v="546" actId="1076"/>
        <pc:sldMkLst>
          <pc:docMk/>
          <pc:sldMk cId="993105828" sldId="271"/>
        </pc:sldMkLst>
      </pc:sldChg>
      <pc:sldChg chg="modSp">
        <pc:chgData name="Smith, Kim" userId="S::smith_kim@sac.edu::aa25a7ef-617f-498e-98b4-d2a4b5662485" providerId="AD" clId="Web-{11121019-AA50-4275-A8F0-A833DD9C70C0}" dt="2025-01-13T03:58:20.954" v="973" actId="20577"/>
        <pc:sldMkLst>
          <pc:docMk/>
          <pc:sldMk cId="257036390" sldId="275"/>
        </pc:sldMkLst>
        <pc:spChg chg="mod">
          <ac:chgData name="Smith, Kim" userId="S::smith_kim@sac.edu::aa25a7ef-617f-498e-98b4-d2a4b5662485" providerId="AD" clId="Web-{11121019-AA50-4275-A8F0-A833DD9C70C0}" dt="2025-01-13T03:58:20.954" v="973" actId="20577"/>
          <ac:spMkLst>
            <pc:docMk/>
            <pc:sldMk cId="257036390" sldId="275"/>
            <ac:spMk id="3" creationId="{37183650-FE64-1D66-8B2D-04FD2C6DCEAD}"/>
          </ac:spMkLst>
        </pc:spChg>
      </pc:sldChg>
      <pc:sldChg chg="modSp new">
        <pc:chgData name="Smith, Kim" userId="S::smith_kim@sac.edu::aa25a7ef-617f-498e-98b4-d2a4b5662485" providerId="AD" clId="Web-{11121019-AA50-4275-A8F0-A833DD9C70C0}" dt="2025-01-13T04:08:48.446" v="1295" actId="20577"/>
        <pc:sldMkLst>
          <pc:docMk/>
          <pc:sldMk cId="2358473560" sldId="284"/>
        </pc:sldMkLst>
        <pc:spChg chg="mod">
          <ac:chgData name="Smith, Kim" userId="S::smith_kim@sac.edu::aa25a7ef-617f-498e-98b4-d2a4b5662485" providerId="AD" clId="Web-{11121019-AA50-4275-A8F0-A833DD9C70C0}" dt="2025-01-13T03:28:30.717" v="19" actId="20577"/>
          <ac:spMkLst>
            <pc:docMk/>
            <pc:sldMk cId="2358473560" sldId="284"/>
            <ac:spMk id="2" creationId="{4B8B3176-D654-D0BF-4236-2972796FC352}"/>
          </ac:spMkLst>
        </pc:spChg>
        <pc:spChg chg="mod">
          <ac:chgData name="Smith, Kim" userId="S::smith_kim@sac.edu::aa25a7ef-617f-498e-98b4-d2a4b5662485" providerId="AD" clId="Web-{11121019-AA50-4275-A8F0-A833DD9C70C0}" dt="2025-01-13T04:08:48.446" v="1295" actId="20577"/>
          <ac:spMkLst>
            <pc:docMk/>
            <pc:sldMk cId="2358473560" sldId="284"/>
            <ac:spMk id="3" creationId="{5F6D0805-3C62-E619-0D40-BB0A87633B9D}"/>
          </ac:spMkLst>
        </pc:spChg>
      </pc:sldChg>
    </pc:docChg>
  </pc:docChgLst>
  <pc:docChgLst>
    <pc:chgData name="Smith, Kim" userId="S::smith_kim@sac.edu::aa25a7ef-617f-498e-98b4-d2a4b5662485" providerId="AD" clId="Web-{5F0AF1C1-AD92-4E82-B1B6-A3C442CEAFF1}"/>
    <pc:docChg chg="addSld modSld">
      <pc:chgData name="Smith, Kim" userId="S::smith_kim@sac.edu::aa25a7ef-617f-498e-98b4-d2a4b5662485" providerId="AD" clId="Web-{5F0AF1C1-AD92-4E82-B1B6-A3C442CEAFF1}" dt="2025-02-05T02:25:05.492" v="105"/>
      <pc:docMkLst>
        <pc:docMk/>
      </pc:docMkLst>
      <pc:sldChg chg="addSp delSp modSp new mod setBg modClrScheme delDesignElem chgLayout">
        <pc:chgData name="Smith, Kim" userId="S::smith_kim@sac.edu::aa25a7ef-617f-498e-98b4-d2a4b5662485" providerId="AD" clId="Web-{5F0AF1C1-AD92-4E82-B1B6-A3C442CEAFF1}" dt="2025-02-05T02:19:21.579" v="52" actId="20577"/>
        <pc:sldMkLst>
          <pc:docMk/>
          <pc:sldMk cId="4278627354" sldId="288"/>
        </pc:sldMkLst>
        <pc:spChg chg="del">
          <ac:chgData name="Smith, Kim" userId="S::smith_kim@sac.edu::aa25a7ef-617f-498e-98b4-d2a4b5662485" providerId="AD" clId="Web-{5F0AF1C1-AD92-4E82-B1B6-A3C442CEAFF1}" dt="2025-02-05T02:14:20.279" v="7"/>
          <ac:spMkLst>
            <pc:docMk/>
            <pc:sldMk cId="4278627354" sldId="288"/>
            <ac:spMk id="2" creationId="{40AA3619-5D0C-D499-8E8E-E3F2257F0E7A}"/>
          </ac:spMkLst>
        </pc:spChg>
        <pc:spChg chg="del mod">
          <ac:chgData name="Smith, Kim" userId="S::smith_kim@sac.edu::aa25a7ef-617f-498e-98b4-d2a4b5662485" providerId="AD" clId="Web-{5F0AF1C1-AD92-4E82-B1B6-A3C442CEAFF1}" dt="2025-02-05T02:14:32.358" v="8"/>
          <ac:spMkLst>
            <pc:docMk/>
            <pc:sldMk cId="4278627354" sldId="288"/>
            <ac:spMk id="3" creationId="{76775AED-0DD5-A834-19CB-B61EE561558F}"/>
          </ac:spMkLst>
        </pc:spChg>
        <pc:spChg chg="add mod ord">
          <ac:chgData name="Smith, Kim" userId="S::smith_kim@sac.edu::aa25a7ef-617f-498e-98b4-d2a4b5662485" providerId="AD" clId="Web-{5F0AF1C1-AD92-4E82-B1B6-A3C442CEAFF1}" dt="2025-02-05T02:19:21.579" v="52" actId="20577"/>
          <ac:spMkLst>
            <pc:docMk/>
            <pc:sldMk cId="4278627354" sldId="288"/>
            <ac:spMk id="4" creationId="{E65AEEE3-4F86-538B-FC72-4CF2645157BA}"/>
          </ac:spMkLst>
        </pc:spChg>
        <pc:spChg chg="add del">
          <ac:chgData name="Smith, Kim" userId="S::smith_kim@sac.edu::aa25a7ef-617f-498e-98b4-d2a4b5662485" providerId="AD" clId="Web-{5F0AF1C1-AD92-4E82-B1B6-A3C442CEAFF1}" dt="2025-02-05T02:16:04.286" v="23"/>
          <ac:spMkLst>
            <pc:docMk/>
            <pc:sldMk cId="4278627354" sldId="288"/>
            <ac:spMk id="10" creationId="{1C7FF924-8DA0-4BE9-8C7E-095B0EC13A44}"/>
          </ac:spMkLst>
        </pc:spChg>
        <pc:spChg chg="add del">
          <ac:chgData name="Smith, Kim" userId="S::smith_kim@sac.edu::aa25a7ef-617f-498e-98b4-d2a4b5662485" providerId="AD" clId="Web-{5F0AF1C1-AD92-4E82-B1B6-A3C442CEAFF1}" dt="2025-02-05T02:18:19.451" v="43"/>
          <ac:spMkLst>
            <pc:docMk/>
            <pc:sldMk cId="4278627354" sldId="288"/>
            <ac:spMk id="14" creationId="{D68803C4-E159-4360-B7BB-74205C8F782D}"/>
          </ac:spMkLst>
        </pc:spChg>
        <pc:spChg chg="add del">
          <ac:chgData name="Smith, Kim" userId="S::smith_kim@sac.edu::aa25a7ef-617f-498e-98b4-d2a4b5662485" providerId="AD" clId="Web-{5F0AF1C1-AD92-4E82-B1B6-A3C442CEAFF1}" dt="2025-02-05T02:16:13.068" v="25"/>
          <ac:spMkLst>
            <pc:docMk/>
            <pc:sldMk cId="4278627354" sldId="288"/>
            <ac:spMk id="16" creationId="{CAC6F186-990E-4A9E-9C75-88580953E2D2}"/>
          </ac:spMkLst>
        </pc:spChg>
        <pc:spChg chg="add del">
          <ac:chgData name="Smith, Kim" userId="S::smith_kim@sac.edu::aa25a7ef-617f-498e-98b4-d2a4b5662485" providerId="AD" clId="Web-{5F0AF1C1-AD92-4E82-B1B6-A3C442CEAFF1}" dt="2025-02-05T02:18:19.451" v="43"/>
          <ac:spMkLst>
            <pc:docMk/>
            <pc:sldMk cId="4278627354" sldId="288"/>
            <ac:spMk id="18" creationId="{49B7FFA5-14CB-4A4F-9BCC-CA3AA5D9D276}"/>
          </ac:spMkLst>
        </pc:spChg>
        <pc:spChg chg="add del">
          <ac:chgData name="Smith, Kim" userId="S::smith_kim@sac.edu::aa25a7ef-617f-498e-98b4-d2a4b5662485" providerId="AD" clId="Web-{5F0AF1C1-AD92-4E82-B1B6-A3C442CEAFF1}" dt="2025-02-05T02:18:19.451" v="43"/>
          <ac:spMkLst>
            <pc:docMk/>
            <pc:sldMk cId="4278627354" sldId="288"/>
            <ac:spMk id="19" creationId="{E009DD9B-5EE2-4C0D-8B2B-351C8C102205}"/>
          </ac:spMkLst>
        </pc:spChg>
        <pc:spChg chg="add del">
          <ac:chgData name="Smith, Kim" userId="S::smith_kim@sac.edu::aa25a7ef-617f-498e-98b4-d2a4b5662485" providerId="AD" clId="Web-{5F0AF1C1-AD92-4E82-B1B6-A3C442CEAFF1}" dt="2025-02-05T02:18:19.451" v="43"/>
          <ac:spMkLst>
            <pc:docMk/>
            <pc:sldMk cId="4278627354" sldId="288"/>
            <ac:spMk id="20" creationId="{04E48745-7512-4EC2-9E20-9092D12150CA}"/>
          </ac:spMkLst>
        </pc:spChg>
        <pc:spChg chg="add del">
          <ac:chgData name="Smith, Kim" userId="S::smith_kim@sac.edu::aa25a7ef-617f-498e-98b4-d2a4b5662485" providerId="AD" clId="Web-{5F0AF1C1-AD92-4E82-B1B6-A3C442CEAFF1}" dt="2025-02-05T02:18:19.451" v="43"/>
          <ac:spMkLst>
            <pc:docMk/>
            <pc:sldMk cId="4278627354" sldId="288"/>
            <ac:spMk id="21" creationId="{E720DB99-7745-4E75-9D96-AAB6D55C531E}"/>
          </ac:spMkLst>
        </pc:spChg>
        <pc:spChg chg="add del">
          <ac:chgData name="Smith, Kim" userId="S::smith_kim@sac.edu::aa25a7ef-617f-498e-98b4-d2a4b5662485" providerId="AD" clId="Web-{5F0AF1C1-AD92-4E82-B1B6-A3C442CEAFF1}" dt="2025-02-05T02:18:19.451" v="43"/>
          <ac:spMkLst>
            <pc:docMk/>
            <pc:sldMk cId="4278627354" sldId="288"/>
            <ac:spMk id="22" creationId="{504B0465-3B07-49BF-BEA7-D81476246293}"/>
          </ac:spMkLst>
        </pc:spChg>
        <pc:grpChg chg="add del">
          <ac:chgData name="Smith, Kim" userId="S::smith_kim@sac.edu::aa25a7ef-617f-498e-98b4-d2a4b5662485" providerId="AD" clId="Web-{5F0AF1C1-AD92-4E82-B1B6-A3C442CEAFF1}" dt="2025-02-05T02:16:04.286" v="23"/>
          <ac:grpSpMkLst>
            <pc:docMk/>
            <pc:sldMk cId="4278627354" sldId="288"/>
            <ac:grpSpMk id="12" creationId="{5029B4A8-2CF0-48DC-B29E-F3B62EDDC445}"/>
          </ac:grpSpMkLst>
        </pc:grpChg>
        <pc:picChg chg="add mod">
          <ac:chgData name="Smith, Kim" userId="S::smith_kim@sac.edu::aa25a7ef-617f-498e-98b4-d2a4b5662485" providerId="AD" clId="Web-{5F0AF1C1-AD92-4E82-B1B6-A3C442CEAFF1}" dt="2025-02-05T02:16:39.022" v="31" actId="1076"/>
          <ac:picMkLst>
            <pc:docMk/>
            <pc:sldMk cId="4278627354" sldId="288"/>
            <ac:picMk id="5" creationId="{6FA876C8-B32E-8968-DC7B-3DAE8BE23CA8}"/>
          </ac:picMkLst>
        </pc:picChg>
        <pc:picChg chg="add mod">
          <ac:chgData name="Smith, Kim" userId="S::smith_kim@sac.edu::aa25a7ef-617f-498e-98b4-d2a4b5662485" providerId="AD" clId="Web-{5F0AF1C1-AD92-4E82-B1B6-A3C442CEAFF1}" dt="2025-02-05T02:18:47.077" v="46" actId="14100"/>
          <ac:picMkLst>
            <pc:docMk/>
            <pc:sldMk cId="4278627354" sldId="288"/>
            <ac:picMk id="6" creationId="{226355D3-5644-D56F-8D43-FFC5E2FF7FB1}"/>
          </ac:picMkLst>
        </pc:picChg>
      </pc:sldChg>
      <pc:sldChg chg="addSp modSp new modNotes">
        <pc:chgData name="Smith, Kim" userId="S::smith_kim@sac.edu::aa25a7ef-617f-498e-98b4-d2a4b5662485" providerId="AD" clId="Web-{5F0AF1C1-AD92-4E82-B1B6-A3C442CEAFF1}" dt="2025-02-05T02:25:05.492" v="105"/>
        <pc:sldMkLst>
          <pc:docMk/>
          <pc:sldMk cId="2215331251" sldId="289"/>
        </pc:sldMkLst>
        <pc:spChg chg="add mod">
          <ac:chgData name="Smith, Kim" userId="S::smith_kim@sac.edu::aa25a7ef-617f-498e-98b4-d2a4b5662485" providerId="AD" clId="Web-{5F0AF1C1-AD92-4E82-B1B6-A3C442CEAFF1}" dt="2025-02-05T02:24:12.379" v="78" actId="20577"/>
          <ac:spMkLst>
            <pc:docMk/>
            <pc:sldMk cId="2215331251" sldId="289"/>
            <ac:spMk id="2" creationId="{6ED6ED53-A05C-2226-DF5E-3F07C77C2BBB}"/>
          </ac:spMkLst>
        </pc:spChg>
      </pc:sldChg>
    </pc:docChg>
  </pc:docChgLst>
  <pc:docChgLst>
    <pc:chgData name="Bravo, Karen" userId="S::bravo_karen@sac.edu::e7844cea-d8e8-4fb4-b65f-7e58c1a107c2" providerId="AD" clId="Web-{FEB33871-5FB6-059F-EBFA-2586E54CF814}"/>
    <pc:docChg chg="modSld">
      <pc:chgData name="Bravo, Karen" userId="S::bravo_karen@sac.edu::e7844cea-d8e8-4fb4-b65f-7e58c1a107c2" providerId="AD" clId="Web-{FEB33871-5FB6-059F-EBFA-2586E54CF814}" dt="2025-01-25T22:01:15.513" v="16" actId="1076"/>
      <pc:docMkLst>
        <pc:docMk/>
      </pc:docMkLst>
      <pc:sldChg chg="addSp modSp mod setBg">
        <pc:chgData name="Bravo, Karen" userId="S::bravo_karen@sac.edu::e7844cea-d8e8-4fb4-b65f-7e58c1a107c2" providerId="AD" clId="Web-{FEB33871-5FB6-059F-EBFA-2586E54CF814}" dt="2025-01-25T22:01:15.513" v="16" actId="1076"/>
        <pc:sldMkLst>
          <pc:docMk/>
          <pc:sldMk cId="993105828" sldId="271"/>
        </pc:sldMkLst>
        <pc:spChg chg="mod">
          <ac:chgData name="Bravo, Karen" userId="S::bravo_karen@sac.edu::e7844cea-d8e8-4fb4-b65f-7e58c1a107c2" providerId="AD" clId="Web-{FEB33871-5FB6-059F-EBFA-2586E54CF814}" dt="2025-01-25T21:57:44.552" v="7" actId="1076"/>
          <ac:spMkLst>
            <pc:docMk/>
            <pc:sldMk cId="993105828" sldId="271"/>
            <ac:spMk id="2" creationId="{E6F9FCA6-1E52-3745-11E8-82C52DA1E2FE}"/>
          </ac:spMkLst>
        </pc:spChg>
        <pc:spChg chg="mod">
          <ac:chgData name="Bravo, Karen" userId="S::bravo_karen@sac.edu::e7844cea-d8e8-4fb4-b65f-7e58c1a107c2" providerId="AD" clId="Web-{FEB33871-5FB6-059F-EBFA-2586E54CF814}" dt="2025-01-25T22:01:15.513" v="16" actId="1076"/>
          <ac:spMkLst>
            <pc:docMk/>
            <pc:sldMk cId="993105828" sldId="271"/>
            <ac:spMk id="4" creationId="{C06F5453-F2B2-B303-E98A-B286DB44E1AF}"/>
          </ac:spMkLst>
        </pc:spChg>
        <pc:spChg chg="add mod ord">
          <ac:chgData name="Bravo, Karen" userId="S::bravo_karen@sac.edu::e7844cea-d8e8-4fb4-b65f-7e58c1a107c2" providerId="AD" clId="Web-{FEB33871-5FB6-059F-EBFA-2586E54CF814}" dt="2025-01-25T22:01:04.934" v="15" actId="14100"/>
          <ac:spMkLst>
            <pc:docMk/>
            <pc:sldMk cId="993105828" sldId="271"/>
            <ac:spMk id="5" creationId="{0CDF33B3-24D5-5A91-D28E-073BE57EE9E8}"/>
          </ac:spMkLst>
        </pc:spChg>
      </pc:sldChg>
    </pc:docChg>
  </pc:docChgLst>
  <pc:docChgLst>
    <pc:chgData name="Smith, Kim" userId="S::smith_kim@sac.edu::aa25a7ef-617f-498e-98b4-d2a4b5662485" providerId="AD" clId="Web-{0DAA2A95-FE4F-40F6-96AA-C17021491C2F}"/>
    <pc:docChg chg="addSld modSld">
      <pc:chgData name="Smith, Kim" userId="S::smith_kim@sac.edu::aa25a7ef-617f-498e-98b4-d2a4b5662485" providerId="AD" clId="Web-{0DAA2A95-FE4F-40F6-96AA-C17021491C2F}" dt="2025-01-09T21:22:12.811" v="878" actId="20577"/>
      <pc:docMkLst>
        <pc:docMk/>
      </pc:docMkLst>
      <pc:sldChg chg="modNotes">
        <pc:chgData name="Smith, Kim" userId="S::smith_kim@sac.edu::aa25a7ef-617f-498e-98b4-d2a4b5662485" providerId="AD" clId="Web-{0DAA2A95-FE4F-40F6-96AA-C17021491C2F}" dt="2025-01-09T20:01:35.932" v="27"/>
        <pc:sldMkLst>
          <pc:docMk/>
          <pc:sldMk cId="2571656091" sldId="256"/>
        </pc:sldMkLst>
      </pc:sldChg>
      <pc:sldChg chg="modNotes">
        <pc:chgData name="Smith, Kim" userId="S::smith_kim@sac.edu::aa25a7ef-617f-498e-98b4-d2a4b5662485" providerId="AD" clId="Web-{0DAA2A95-FE4F-40F6-96AA-C17021491C2F}" dt="2025-01-09T20:12:04.748" v="222"/>
        <pc:sldMkLst>
          <pc:docMk/>
          <pc:sldMk cId="4122586530" sldId="258"/>
        </pc:sldMkLst>
      </pc:sldChg>
      <pc:sldChg chg="modSp modNotes">
        <pc:chgData name="Smith, Kim" userId="S::smith_kim@sac.edu::aa25a7ef-617f-498e-98b4-d2a4b5662485" providerId="AD" clId="Web-{0DAA2A95-FE4F-40F6-96AA-C17021491C2F}" dt="2025-01-09T20:17:51.508" v="442"/>
        <pc:sldMkLst>
          <pc:docMk/>
          <pc:sldMk cId="2030035518" sldId="259"/>
        </pc:sldMkLst>
        <pc:spChg chg="mod">
          <ac:chgData name="Smith, Kim" userId="S::smith_kim@sac.edu::aa25a7ef-617f-498e-98b4-d2a4b5662485" providerId="AD" clId="Web-{0DAA2A95-FE4F-40F6-96AA-C17021491C2F}" dt="2025-01-09T20:14:02.861" v="302" actId="20577"/>
          <ac:spMkLst>
            <pc:docMk/>
            <pc:sldMk cId="2030035518" sldId="259"/>
            <ac:spMk id="3" creationId="{C9F3F326-A2A0-36A2-1415-B823A95BD2DE}"/>
          </ac:spMkLst>
        </pc:spChg>
      </pc:sldChg>
      <pc:sldChg chg="modNotes">
        <pc:chgData name="Smith, Kim" userId="S::smith_kim@sac.edu::aa25a7ef-617f-498e-98b4-d2a4b5662485" providerId="AD" clId="Web-{0DAA2A95-FE4F-40F6-96AA-C17021491C2F}" dt="2025-01-09T20:19:55.106" v="500"/>
        <pc:sldMkLst>
          <pc:docMk/>
          <pc:sldMk cId="2167130866" sldId="261"/>
        </pc:sldMkLst>
      </pc:sldChg>
      <pc:sldChg chg="modSp modNotes">
        <pc:chgData name="Smith, Kim" userId="S::smith_kim@sac.edu::aa25a7ef-617f-498e-98b4-d2a4b5662485" providerId="AD" clId="Web-{0DAA2A95-FE4F-40F6-96AA-C17021491C2F}" dt="2025-01-09T21:07:40.676" v="870"/>
        <pc:sldMkLst>
          <pc:docMk/>
          <pc:sldMk cId="4291262264" sldId="262"/>
        </pc:sldMkLst>
        <pc:graphicFrameChg chg="mod modGraphic">
          <ac:chgData name="Smith, Kim" userId="S::smith_kim@sac.edu::aa25a7ef-617f-498e-98b4-d2a4b5662485" providerId="AD" clId="Web-{0DAA2A95-FE4F-40F6-96AA-C17021491C2F}" dt="2025-01-09T21:07:40.676" v="870"/>
          <ac:graphicFrameMkLst>
            <pc:docMk/>
            <pc:sldMk cId="4291262264" sldId="262"/>
            <ac:graphicFrameMk id="4" creationId="{FB77BBB8-AF1C-0E00-C3BD-BAFC28D5883C}"/>
          </ac:graphicFrameMkLst>
        </pc:graphicFrameChg>
      </pc:sldChg>
      <pc:sldChg chg="modNotes">
        <pc:chgData name="Smith, Kim" userId="S::smith_kim@sac.edu::aa25a7ef-617f-498e-98b4-d2a4b5662485" providerId="AD" clId="Web-{0DAA2A95-FE4F-40F6-96AA-C17021491C2F}" dt="2025-01-09T21:18:37.946" v="877"/>
        <pc:sldMkLst>
          <pc:docMk/>
          <pc:sldMk cId="2200622171" sldId="263"/>
        </pc:sldMkLst>
      </pc:sldChg>
      <pc:sldChg chg="modNotes">
        <pc:chgData name="Smith, Kim" userId="S::smith_kim@sac.edu::aa25a7ef-617f-498e-98b4-d2a4b5662485" providerId="AD" clId="Web-{0DAA2A95-FE4F-40F6-96AA-C17021491C2F}" dt="2025-01-09T20:09:00.180" v="195"/>
        <pc:sldMkLst>
          <pc:docMk/>
          <pc:sldMk cId="450244030" sldId="265"/>
        </pc:sldMkLst>
      </pc:sldChg>
      <pc:sldChg chg="modSp modNotes">
        <pc:chgData name="Smith, Kim" userId="S::smith_kim@sac.edu::aa25a7ef-617f-498e-98b4-d2a4b5662485" providerId="AD" clId="Web-{0DAA2A95-FE4F-40F6-96AA-C17021491C2F}" dt="2025-01-09T20:08:24.554" v="185"/>
        <pc:sldMkLst>
          <pc:docMk/>
          <pc:sldMk cId="1937904678" sldId="267"/>
        </pc:sldMkLst>
        <pc:picChg chg="mod">
          <ac:chgData name="Smith, Kim" userId="S::smith_kim@sac.edu::aa25a7ef-617f-498e-98b4-d2a4b5662485" providerId="AD" clId="Web-{0DAA2A95-FE4F-40F6-96AA-C17021491C2F}" dt="2025-01-09T20:01:57.339" v="30" actId="1076"/>
          <ac:picMkLst>
            <pc:docMk/>
            <pc:sldMk cId="1937904678" sldId="267"/>
            <ac:picMk id="5" creationId="{C54B3D99-D1AD-258D-4759-A9461468454A}"/>
          </ac:picMkLst>
        </pc:picChg>
        <pc:picChg chg="mod">
          <ac:chgData name="Smith, Kim" userId="S::smith_kim@sac.edu::aa25a7ef-617f-498e-98b4-d2a4b5662485" providerId="AD" clId="Web-{0DAA2A95-FE4F-40F6-96AA-C17021491C2F}" dt="2025-01-09T20:02:21.778" v="31" actId="14100"/>
          <ac:picMkLst>
            <pc:docMk/>
            <pc:sldMk cId="1937904678" sldId="267"/>
            <ac:picMk id="6" creationId="{5A40DBC1-C7A3-8E38-6CCB-6CE6B8458B0A}"/>
          </ac:picMkLst>
        </pc:picChg>
        <pc:picChg chg="mod">
          <ac:chgData name="Smith, Kim" userId="S::smith_kim@sac.edu::aa25a7ef-617f-498e-98b4-d2a4b5662485" providerId="AD" clId="Web-{0DAA2A95-FE4F-40F6-96AA-C17021491C2F}" dt="2025-01-09T20:01:52.917" v="29" actId="1076"/>
          <ac:picMkLst>
            <pc:docMk/>
            <pc:sldMk cId="1937904678" sldId="267"/>
            <ac:picMk id="10" creationId="{56B97EEB-B1AD-2C1A-E5A2-865C4E878CA3}"/>
          </ac:picMkLst>
        </pc:picChg>
      </pc:sldChg>
      <pc:sldChg chg="modNotes">
        <pc:chgData name="Smith, Kim" userId="S::smith_kim@sac.edu::aa25a7ef-617f-498e-98b4-d2a4b5662485" providerId="AD" clId="Web-{0DAA2A95-FE4F-40F6-96AA-C17021491C2F}" dt="2025-01-09T20:28:50.919" v="601"/>
        <pc:sldMkLst>
          <pc:docMk/>
          <pc:sldMk cId="880468506" sldId="270"/>
        </pc:sldMkLst>
      </pc:sldChg>
      <pc:sldChg chg="addSp modSp modNotes">
        <pc:chgData name="Smith, Kim" userId="S::smith_kim@sac.edu::aa25a7ef-617f-498e-98b4-d2a4b5662485" providerId="AD" clId="Web-{0DAA2A95-FE4F-40F6-96AA-C17021491C2F}" dt="2025-01-09T20:38:49.874" v="862" actId="20577"/>
        <pc:sldMkLst>
          <pc:docMk/>
          <pc:sldMk cId="993105828" sldId="271"/>
        </pc:sldMkLst>
        <pc:spChg chg="mod">
          <ac:chgData name="Smith, Kim" userId="S::smith_kim@sac.edu::aa25a7ef-617f-498e-98b4-d2a4b5662485" providerId="AD" clId="Web-{0DAA2A95-FE4F-40F6-96AA-C17021491C2F}" dt="2025-01-09T20:38:49.874" v="862" actId="20577"/>
          <ac:spMkLst>
            <pc:docMk/>
            <pc:sldMk cId="993105828" sldId="271"/>
            <ac:spMk id="4" creationId="{C06F5453-F2B2-B303-E98A-B286DB44E1AF}"/>
          </ac:spMkLst>
        </pc:spChg>
      </pc:sldChg>
      <pc:sldChg chg="modSp">
        <pc:chgData name="Smith, Kim" userId="S::smith_kim@sac.edu::aa25a7ef-617f-498e-98b4-d2a4b5662485" providerId="AD" clId="Web-{0DAA2A95-FE4F-40F6-96AA-C17021491C2F}" dt="2025-01-09T20:26:15.836" v="537" actId="20577"/>
        <pc:sldMkLst>
          <pc:docMk/>
          <pc:sldMk cId="257036390" sldId="275"/>
        </pc:sldMkLst>
        <pc:spChg chg="mod">
          <ac:chgData name="Smith, Kim" userId="S::smith_kim@sac.edu::aa25a7ef-617f-498e-98b4-d2a4b5662485" providerId="AD" clId="Web-{0DAA2A95-FE4F-40F6-96AA-C17021491C2F}" dt="2025-01-09T20:26:15.836" v="537" actId="20577"/>
          <ac:spMkLst>
            <pc:docMk/>
            <pc:sldMk cId="257036390" sldId="275"/>
            <ac:spMk id="3" creationId="{37183650-FE64-1D66-8B2D-04FD2C6DCEAD}"/>
          </ac:spMkLst>
        </pc:spChg>
      </pc:sldChg>
      <pc:sldChg chg="modNotes">
        <pc:chgData name="Smith, Kim" userId="S::smith_kim@sac.edu::aa25a7ef-617f-498e-98b4-d2a4b5662485" providerId="AD" clId="Web-{0DAA2A95-FE4F-40F6-96AA-C17021491C2F}" dt="2025-01-09T20:23:48.347" v="517"/>
        <pc:sldMkLst>
          <pc:docMk/>
          <pc:sldMk cId="2413439703" sldId="276"/>
        </pc:sldMkLst>
      </pc:sldChg>
      <pc:sldChg chg="addSp delSp modSp new">
        <pc:chgData name="Smith, Kim" userId="S::smith_kim@sac.edu::aa25a7ef-617f-498e-98b4-d2a4b5662485" providerId="AD" clId="Web-{0DAA2A95-FE4F-40F6-96AA-C17021491C2F}" dt="2025-01-09T21:22:12.811" v="878" actId="20577"/>
        <pc:sldMkLst>
          <pc:docMk/>
          <pc:sldMk cId="1409478319" sldId="282"/>
        </pc:sldMkLst>
        <pc:spChg chg="mod">
          <ac:chgData name="Smith, Kim" userId="S::smith_kim@sac.edu::aa25a7ef-617f-498e-98b4-d2a4b5662485" providerId="AD" clId="Web-{0DAA2A95-FE4F-40F6-96AA-C17021491C2F}" dt="2025-01-09T20:32:38.035" v="613" actId="20577"/>
          <ac:spMkLst>
            <pc:docMk/>
            <pc:sldMk cId="1409478319" sldId="282"/>
            <ac:spMk id="2" creationId="{22B03039-7A47-24E5-798C-125A887210BF}"/>
          </ac:spMkLst>
        </pc:spChg>
        <pc:spChg chg="add mod">
          <ac:chgData name="Smith, Kim" userId="S::smith_kim@sac.edu::aa25a7ef-617f-498e-98b4-d2a4b5662485" providerId="AD" clId="Web-{0DAA2A95-FE4F-40F6-96AA-C17021491C2F}" dt="2025-01-09T20:29:52.999" v="604"/>
          <ac:spMkLst>
            <pc:docMk/>
            <pc:sldMk cId="1409478319" sldId="282"/>
            <ac:spMk id="4" creationId="{E1B4616D-85A0-5254-290E-27BF513E94D5}"/>
          </ac:spMkLst>
        </pc:spChg>
        <pc:spChg chg="add mod">
          <ac:chgData name="Smith, Kim" userId="S::smith_kim@sac.edu::aa25a7ef-617f-498e-98b4-d2a4b5662485" providerId="AD" clId="Web-{0DAA2A95-FE4F-40F6-96AA-C17021491C2F}" dt="2025-01-09T21:22:12.811" v="878" actId="20577"/>
          <ac:spMkLst>
            <pc:docMk/>
            <pc:sldMk cId="1409478319" sldId="282"/>
            <ac:spMk id="6" creationId="{5A6A7844-7601-5F6C-F3CB-81945587FB19}"/>
          </ac:spMkLst>
        </pc:spChg>
        <pc:picChg chg="add mod">
          <ac:chgData name="Smith, Kim" userId="S::smith_kim@sac.edu::aa25a7ef-617f-498e-98b4-d2a4b5662485" providerId="AD" clId="Web-{0DAA2A95-FE4F-40F6-96AA-C17021491C2F}" dt="2025-01-09T20:32:46.504" v="615"/>
          <ac:picMkLst>
            <pc:docMk/>
            <pc:sldMk cId="1409478319" sldId="282"/>
            <ac:picMk id="5" creationId="{9F09288B-48A4-5361-4047-6745E6DC82B0}"/>
          </ac:picMkLst>
        </pc:picChg>
      </pc:sldChg>
    </pc:docChg>
  </pc:docChgLst>
  <pc:docChgLst>
    <pc:chgData name="Smith, Kim" userId="S::smith_kim@sac.edu::aa25a7ef-617f-498e-98b4-d2a4b5662485" providerId="AD" clId="Web-{4D19AD83-858D-40B3-BC14-5B7D4E8DA656}"/>
    <pc:docChg chg="addSld modSld">
      <pc:chgData name="Smith, Kim" userId="S::smith_kim@sac.edu::aa25a7ef-617f-498e-98b4-d2a4b5662485" providerId="AD" clId="Web-{4D19AD83-858D-40B3-BC14-5B7D4E8DA656}" dt="2025-01-13T03:12:18.902" v="382" actId="20577"/>
      <pc:docMkLst>
        <pc:docMk/>
      </pc:docMkLst>
      <pc:sldChg chg="addSp modSp new">
        <pc:chgData name="Smith, Kim" userId="S::smith_kim@sac.edu::aa25a7ef-617f-498e-98b4-d2a4b5662485" providerId="AD" clId="Web-{4D19AD83-858D-40B3-BC14-5B7D4E8DA656}" dt="2025-01-13T03:12:18.902" v="382" actId="20577"/>
        <pc:sldMkLst>
          <pc:docMk/>
          <pc:sldMk cId="340255050" sldId="283"/>
        </pc:sldMkLst>
        <pc:spChg chg="mod">
          <ac:chgData name="Smith, Kim" userId="S::smith_kim@sac.edu::aa25a7ef-617f-498e-98b4-d2a4b5662485" providerId="AD" clId="Web-{4D19AD83-858D-40B3-BC14-5B7D4E8DA656}" dt="2025-01-13T03:03:04.163" v="34" actId="20577"/>
          <ac:spMkLst>
            <pc:docMk/>
            <pc:sldMk cId="340255050" sldId="283"/>
            <ac:spMk id="2" creationId="{A0F8F407-2BF8-0E54-FE0F-CF9B5FFE818E}"/>
          </ac:spMkLst>
        </pc:spChg>
        <pc:spChg chg="mod">
          <ac:chgData name="Smith, Kim" userId="S::smith_kim@sac.edu::aa25a7ef-617f-498e-98b4-d2a4b5662485" providerId="AD" clId="Web-{4D19AD83-858D-40B3-BC14-5B7D4E8DA656}" dt="2025-01-13T03:12:18.902" v="382" actId="20577"/>
          <ac:spMkLst>
            <pc:docMk/>
            <pc:sldMk cId="340255050" sldId="283"/>
            <ac:spMk id="3" creationId="{180839CE-18F4-B9EB-7818-EE0C2B60D105}"/>
          </ac:spMkLst>
        </pc:spChg>
        <pc:picChg chg="add mod">
          <ac:chgData name="Smith, Kim" userId="S::smith_kim@sac.edu::aa25a7ef-617f-498e-98b4-d2a4b5662485" providerId="AD" clId="Web-{4D19AD83-858D-40B3-BC14-5B7D4E8DA656}" dt="2025-01-13T03:07:51.626" v="171" actId="1076"/>
          <ac:picMkLst>
            <pc:docMk/>
            <pc:sldMk cId="340255050" sldId="283"/>
            <ac:picMk id="4" creationId="{CF579303-70FF-02B0-FFD9-B818FE7A1C6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79CDDC0-66AC-4F4B-AC9A-5E991E8A5837}"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CBC27375-5D42-4EEF-8AD3-A04F775022FC}">
      <dgm:prSet/>
      <dgm:spPr/>
      <dgm:t>
        <a:bodyPr/>
        <a:lstStyle/>
        <a:p>
          <a:r>
            <a:rPr lang="en-US"/>
            <a:t>Attempt to end TPS</a:t>
          </a:r>
        </a:p>
      </dgm:t>
    </dgm:pt>
    <dgm:pt modelId="{74B8369C-92F1-4028-85D1-494D04044755}" type="parTrans" cxnId="{99039EC1-39FA-4EC0-836F-5F9B3C23A862}">
      <dgm:prSet/>
      <dgm:spPr/>
      <dgm:t>
        <a:bodyPr/>
        <a:lstStyle/>
        <a:p>
          <a:endParaRPr lang="en-US"/>
        </a:p>
      </dgm:t>
    </dgm:pt>
    <dgm:pt modelId="{31C4ADD1-7FA3-40F1-BB67-B04923B821A4}" type="sibTrans" cxnId="{99039EC1-39FA-4EC0-836F-5F9B3C23A862}">
      <dgm:prSet/>
      <dgm:spPr/>
      <dgm:t>
        <a:bodyPr/>
        <a:lstStyle/>
        <a:p>
          <a:endParaRPr lang="en-US"/>
        </a:p>
      </dgm:t>
    </dgm:pt>
    <dgm:pt modelId="{940738D5-B1FD-4220-AD15-2A2E4B38BDA8}">
      <dgm:prSet/>
      <dgm:spPr/>
      <dgm:t>
        <a:bodyPr/>
        <a:lstStyle/>
        <a:p>
          <a:r>
            <a:rPr lang="en-US"/>
            <a:t>Attempt to end DACA</a:t>
          </a:r>
        </a:p>
      </dgm:t>
    </dgm:pt>
    <dgm:pt modelId="{01D0E17C-4C2D-493F-9579-BB5D992FB06E}" type="parTrans" cxnId="{041F3321-D4D1-4DEC-BB8E-A326F6D285A6}">
      <dgm:prSet/>
      <dgm:spPr/>
      <dgm:t>
        <a:bodyPr/>
        <a:lstStyle/>
        <a:p>
          <a:endParaRPr lang="en-US"/>
        </a:p>
      </dgm:t>
    </dgm:pt>
    <dgm:pt modelId="{AA85A36A-8C43-4696-8DEB-9B3A1B5F9645}" type="sibTrans" cxnId="{041F3321-D4D1-4DEC-BB8E-A326F6D285A6}">
      <dgm:prSet/>
      <dgm:spPr/>
      <dgm:t>
        <a:bodyPr/>
        <a:lstStyle/>
        <a:p>
          <a:endParaRPr lang="en-US"/>
        </a:p>
      </dgm:t>
    </dgm:pt>
    <dgm:pt modelId="{37CA2F26-EC04-4090-8166-211F58A656EF}">
      <dgm:prSet/>
      <dgm:spPr/>
      <dgm:t>
        <a:bodyPr/>
        <a:lstStyle/>
        <a:p>
          <a:r>
            <a:rPr lang="en-US"/>
            <a:t>Increase in </a:t>
          </a:r>
          <a:r>
            <a:rPr lang="en-US">
              <a:latin typeface="Rockwell Condensed" panose="02060603050405020104"/>
            </a:rPr>
            <a:t>arrests</a:t>
          </a:r>
          <a:r>
            <a:rPr lang="en-US"/>
            <a:t> by ICE</a:t>
          </a:r>
        </a:p>
      </dgm:t>
    </dgm:pt>
    <dgm:pt modelId="{6C9FBD9B-DA15-4153-B147-417A3C1431B8}" type="parTrans" cxnId="{3C014948-6984-4881-8528-BAC0FB18EB22}">
      <dgm:prSet/>
      <dgm:spPr/>
      <dgm:t>
        <a:bodyPr/>
        <a:lstStyle/>
        <a:p>
          <a:endParaRPr lang="en-US"/>
        </a:p>
      </dgm:t>
    </dgm:pt>
    <dgm:pt modelId="{3B61EFCD-3537-42CF-A192-95CB8325A909}" type="sibTrans" cxnId="{3C014948-6984-4881-8528-BAC0FB18EB22}">
      <dgm:prSet/>
      <dgm:spPr/>
      <dgm:t>
        <a:bodyPr/>
        <a:lstStyle/>
        <a:p>
          <a:endParaRPr lang="en-US"/>
        </a:p>
      </dgm:t>
    </dgm:pt>
    <dgm:pt modelId="{03047263-48F5-443E-9050-3B0DAF4D3E2F}">
      <dgm:prSet/>
      <dgm:spPr/>
      <dgm:t>
        <a:bodyPr/>
        <a:lstStyle/>
        <a:p>
          <a:r>
            <a:rPr lang="en-US"/>
            <a:t>Muslim Ban 3.0</a:t>
          </a:r>
        </a:p>
      </dgm:t>
    </dgm:pt>
    <dgm:pt modelId="{EAA71ED9-6A3F-45BC-922F-BCAF6C9DBE77}" type="parTrans" cxnId="{E0BCCD6C-E26C-402D-ACEA-5E5BE3267E94}">
      <dgm:prSet/>
      <dgm:spPr/>
      <dgm:t>
        <a:bodyPr/>
        <a:lstStyle/>
        <a:p>
          <a:endParaRPr lang="en-US"/>
        </a:p>
      </dgm:t>
    </dgm:pt>
    <dgm:pt modelId="{9A803E38-1D2D-429B-AB44-07C5DFF6F77F}" type="sibTrans" cxnId="{E0BCCD6C-E26C-402D-ACEA-5E5BE3267E94}">
      <dgm:prSet/>
      <dgm:spPr/>
      <dgm:t>
        <a:bodyPr/>
        <a:lstStyle/>
        <a:p>
          <a:endParaRPr lang="en-US"/>
        </a:p>
      </dgm:t>
    </dgm:pt>
    <dgm:pt modelId="{D8E4D335-7CAC-47D2-84A1-FBE444871847}">
      <dgm:prSet/>
      <dgm:spPr/>
      <dgm:t>
        <a:bodyPr/>
        <a:lstStyle/>
        <a:p>
          <a:r>
            <a:rPr lang="en-US"/>
            <a:t>Change in Enforcement Priority</a:t>
          </a:r>
        </a:p>
      </dgm:t>
    </dgm:pt>
    <dgm:pt modelId="{52C15FCB-163B-4ACD-8E5C-807AAF067465}" type="parTrans" cxnId="{6594E86A-4C0A-4F47-A36C-EC6657509E82}">
      <dgm:prSet/>
      <dgm:spPr/>
      <dgm:t>
        <a:bodyPr/>
        <a:lstStyle/>
        <a:p>
          <a:endParaRPr lang="en-US"/>
        </a:p>
      </dgm:t>
    </dgm:pt>
    <dgm:pt modelId="{3F1FA5C8-DA7F-4E34-9301-7A77723F172D}" type="sibTrans" cxnId="{6594E86A-4C0A-4F47-A36C-EC6657509E82}">
      <dgm:prSet/>
      <dgm:spPr/>
      <dgm:t>
        <a:bodyPr/>
        <a:lstStyle/>
        <a:p>
          <a:endParaRPr lang="en-US"/>
        </a:p>
      </dgm:t>
    </dgm:pt>
    <dgm:pt modelId="{66EC778C-5010-49F2-AF4F-412D14386995}">
      <dgm:prSet/>
      <dgm:spPr/>
      <dgm:t>
        <a:bodyPr/>
        <a:lstStyle/>
        <a:p>
          <a:r>
            <a:rPr lang="en-US"/>
            <a:t>Use of the "Bully Pulpit" to Achieve Policy Goals</a:t>
          </a:r>
        </a:p>
      </dgm:t>
    </dgm:pt>
    <dgm:pt modelId="{6FB9CDA9-A320-4F14-A355-65B3336B18C9}" type="parTrans" cxnId="{CAD560CD-C94E-4930-A1BA-D3DA6C5504B1}">
      <dgm:prSet/>
      <dgm:spPr/>
      <dgm:t>
        <a:bodyPr/>
        <a:lstStyle/>
        <a:p>
          <a:endParaRPr lang="en-US"/>
        </a:p>
      </dgm:t>
    </dgm:pt>
    <dgm:pt modelId="{8E0DCEE1-BE51-47D5-91AF-58B7AACD77C1}" type="sibTrans" cxnId="{CAD560CD-C94E-4930-A1BA-D3DA6C5504B1}">
      <dgm:prSet/>
      <dgm:spPr/>
      <dgm:t>
        <a:bodyPr/>
        <a:lstStyle/>
        <a:p>
          <a:endParaRPr lang="en-US"/>
        </a:p>
      </dgm:t>
    </dgm:pt>
    <dgm:pt modelId="{084809F0-FAE8-441C-A00A-B5EE4597270F}" type="pres">
      <dgm:prSet presAssocID="{D79CDDC0-66AC-4F4B-AC9A-5E991E8A5837}" presName="linear" presStyleCnt="0">
        <dgm:presLayoutVars>
          <dgm:dir/>
          <dgm:animLvl val="lvl"/>
          <dgm:resizeHandles val="exact"/>
        </dgm:presLayoutVars>
      </dgm:prSet>
      <dgm:spPr/>
    </dgm:pt>
    <dgm:pt modelId="{43099731-F898-467C-B0BE-AECFE7CCA4B4}" type="pres">
      <dgm:prSet presAssocID="{CBC27375-5D42-4EEF-8AD3-A04F775022FC}" presName="parentLin" presStyleCnt="0"/>
      <dgm:spPr/>
    </dgm:pt>
    <dgm:pt modelId="{C1957B75-FBD3-4240-B405-94378C4525A6}" type="pres">
      <dgm:prSet presAssocID="{CBC27375-5D42-4EEF-8AD3-A04F775022FC}" presName="parentLeftMargin" presStyleLbl="node1" presStyleIdx="0" presStyleCnt="6"/>
      <dgm:spPr/>
    </dgm:pt>
    <dgm:pt modelId="{FD22BC36-CCC5-4E6D-854D-B01F131E72BD}" type="pres">
      <dgm:prSet presAssocID="{CBC27375-5D42-4EEF-8AD3-A04F775022FC}" presName="parentText" presStyleLbl="node1" presStyleIdx="0" presStyleCnt="6">
        <dgm:presLayoutVars>
          <dgm:chMax val="0"/>
          <dgm:bulletEnabled val="1"/>
        </dgm:presLayoutVars>
      </dgm:prSet>
      <dgm:spPr/>
    </dgm:pt>
    <dgm:pt modelId="{19ACFF2A-4BDA-43AE-94E0-3E97BAC6F35B}" type="pres">
      <dgm:prSet presAssocID="{CBC27375-5D42-4EEF-8AD3-A04F775022FC}" presName="negativeSpace" presStyleCnt="0"/>
      <dgm:spPr/>
    </dgm:pt>
    <dgm:pt modelId="{B581FE6F-2D50-4A1C-B70B-577E0D8A8850}" type="pres">
      <dgm:prSet presAssocID="{CBC27375-5D42-4EEF-8AD3-A04F775022FC}" presName="childText" presStyleLbl="conFgAcc1" presStyleIdx="0" presStyleCnt="6">
        <dgm:presLayoutVars>
          <dgm:bulletEnabled val="1"/>
        </dgm:presLayoutVars>
      </dgm:prSet>
      <dgm:spPr/>
    </dgm:pt>
    <dgm:pt modelId="{F63EF50A-C772-454B-9B3F-BAC04CB4D516}" type="pres">
      <dgm:prSet presAssocID="{31C4ADD1-7FA3-40F1-BB67-B04923B821A4}" presName="spaceBetweenRectangles" presStyleCnt="0"/>
      <dgm:spPr/>
    </dgm:pt>
    <dgm:pt modelId="{F2120C70-2B3C-4F91-A590-4E2710A22B2B}" type="pres">
      <dgm:prSet presAssocID="{940738D5-B1FD-4220-AD15-2A2E4B38BDA8}" presName="parentLin" presStyleCnt="0"/>
      <dgm:spPr/>
    </dgm:pt>
    <dgm:pt modelId="{2702E218-F3F3-4DAE-A3C2-49D1D672FDBA}" type="pres">
      <dgm:prSet presAssocID="{940738D5-B1FD-4220-AD15-2A2E4B38BDA8}" presName="parentLeftMargin" presStyleLbl="node1" presStyleIdx="0" presStyleCnt="6"/>
      <dgm:spPr/>
    </dgm:pt>
    <dgm:pt modelId="{C996F6D8-53B0-402B-963F-8E9627BD0E0C}" type="pres">
      <dgm:prSet presAssocID="{940738D5-B1FD-4220-AD15-2A2E4B38BDA8}" presName="parentText" presStyleLbl="node1" presStyleIdx="1" presStyleCnt="6">
        <dgm:presLayoutVars>
          <dgm:chMax val="0"/>
          <dgm:bulletEnabled val="1"/>
        </dgm:presLayoutVars>
      </dgm:prSet>
      <dgm:spPr/>
    </dgm:pt>
    <dgm:pt modelId="{DD96C21B-31DB-48C9-A7AF-14811BEDC9EF}" type="pres">
      <dgm:prSet presAssocID="{940738D5-B1FD-4220-AD15-2A2E4B38BDA8}" presName="negativeSpace" presStyleCnt="0"/>
      <dgm:spPr/>
    </dgm:pt>
    <dgm:pt modelId="{65DED9B4-16DF-4EE8-9D08-40E911DDED38}" type="pres">
      <dgm:prSet presAssocID="{940738D5-B1FD-4220-AD15-2A2E4B38BDA8}" presName="childText" presStyleLbl="conFgAcc1" presStyleIdx="1" presStyleCnt="6">
        <dgm:presLayoutVars>
          <dgm:bulletEnabled val="1"/>
        </dgm:presLayoutVars>
      </dgm:prSet>
      <dgm:spPr/>
    </dgm:pt>
    <dgm:pt modelId="{AD259A23-0F66-44BE-9B5E-52FA55E4C556}" type="pres">
      <dgm:prSet presAssocID="{AA85A36A-8C43-4696-8DEB-9B3A1B5F9645}" presName="spaceBetweenRectangles" presStyleCnt="0"/>
      <dgm:spPr/>
    </dgm:pt>
    <dgm:pt modelId="{BF5B7F16-05C6-4835-B7F2-0A0AD1815844}" type="pres">
      <dgm:prSet presAssocID="{37CA2F26-EC04-4090-8166-211F58A656EF}" presName="parentLin" presStyleCnt="0"/>
      <dgm:spPr/>
    </dgm:pt>
    <dgm:pt modelId="{15A25725-CFC2-49BB-881F-0FB9348595CE}" type="pres">
      <dgm:prSet presAssocID="{37CA2F26-EC04-4090-8166-211F58A656EF}" presName="parentLeftMargin" presStyleLbl="node1" presStyleIdx="1" presStyleCnt="6"/>
      <dgm:spPr/>
    </dgm:pt>
    <dgm:pt modelId="{353C8C2B-0561-4223-B9F0-8814ECC05EAB}" type="pres">
      <dgm:prSet presAssocID="{37CA2F26-EC04-4090-8166-211F58A656EF}" presName="parentText" presStyleLbl="node1" presStyleIdx="2" presStyleCnt="6">
        <dgm:presLayoutVars>
          <dgm:chMax val="0"/>
          <dgm:bulletEnabled val="1"/>
        </dgm:presLayoutVars>
      </dgm:prSet>
      <dgm:spPr/>
    </dgm:pt>
    <dgm:pt modelId="{5EE42267-2D08-4DD9-8C62-CA93C6FD1BE3}" type="pres">
      <dgm:prSet presAssocID="{37CA2F26-EC04-4090-8166-211F58A656EF}" presName="negativeSpace" presStyleCnt="0"/>
      <dgm:spPr/>
    </dgm:pt>
    <dgm:pt modelId="{F54B9D82-1E3F-41F3-8B84-97854569CA45}" type="pres">
      <dgm:prSet presAssocID="{37CA2F26-EC04-4090-8166-211F58A656EF}" presName="childText" presStyleLbl="conFgAcc1" presStyleIdx="2" presStyleCnt="6">
        <dgm:presLayoutVars>
          <dgm:bulletEnabled val="1"/>
        </dgm:presLayoutVars>
      </dgm:prSet>
      <dgm:spPr/>
    </dgm:pt>
    <dgm:pt modelId="{4E209B8E-8E9D-43A7-A8A6-BDE58C90602F}" type="pres">
      <dgm:prSet presAssocID="{3B61EFCD-3537-42CF-A192-95CB8325A909}" presName="spaceBetweenRectangles" presStyleCnt="0"/>
      <dgm:spPr/>
    </dgm:pt>
    <dgm:pt modelId="{810B5A88-CBFF-4EED-9A30-954A23568D26}" type="pres">
      <dgm:prSet presAssocID="{03047263-48F5-443E-9050-3B0DAF4D3E2F}" presName="parentLin" presStyleCnt="0"/>
      <dgm:spPr/>
    </dgm:pt>
    <dgm:pt modelId="{BBB113D6-1C28-446E-B36F-608F51284F87}" type="pres">
      <dgm:prSet presAssocID="{03047263-48F5-443E-9050-3B0DAF4D3E2F}" presName="parentLeftMargin" presStyleLbl="node1" presStyleIdx="2" presStyleCnt="6"/>
      <dgm:spPr/>
    </dgm:pt>
    <dgm:pt modelId="{2FE720EC-7B80-4659-92E3-16C8F0C8C9DB}" type="pres">
      <dgm:prSet presAssocID="{03047263-48F5-443E-9050-3B0DAF4D3E2F}" presName="parentText" presStyleLbl="node1" presStyleIdx="3" presStyleCnt="6">
        <dgm:presLayoutVars>
          <dgm:chMax val="0"/>
          <dgm:bulletEnabled val="1"/>
        </dgm:presLayoutVars>
      </dgm:prSet>
      <dgm:spPr/>
    </dgm:pt>
    <dgm:pt modelId="{032238DE-C9C9-49E9-9DEC-1247E8B454AB}" type="pres">
      <dgm:prSet presAssocID="{03047263-48F5-443E-9050-3B0DAF4D3E2F}" presName="negativeSpace" presStyleCnt="0"/>
      <dgm:spPr/>
    </dgm:pt>
    <dgm:pt modelId="{27E00BD0-7615-4486-AA59-7533DE4B6355}" type="pres">
      <dgm:prSet presAssocID="{03047263-48F5-443E-9050-3B0DAF4D3E2F}" presName="childText" presStyleLbl="conFgAcc1" presStyleIdx="3" presStyleCnt="6">
        <dgm:presLayoutVars>
          <dgm:bulletEnabled val="1"/>
        </dgm:presLayoutVars>
      </dgm:prSet>
      <dgm:spPr/>
    </dgm:pt>
    <dgm:pt modelId="{14330735-4CFA-42E5-AA7C-3FFAC5BEB4CC}" type="pres">
      <dgm:prSet presAssocID="{9A803E38-1D2D-429B-AB44-07C5DFF6F77F}" presName="spaceBetweenRectangles" presStyleCnt="0"/>
      <dgm:spPr/>
    </dgm:pt>
    <dgm:pt modelId="{D02384CC-6481-4AB9-AB91-A745261F9F92}" type="pres">
      <dgm:prSet presAssocID="{D8E4D335-7CAC-47D2-84A1-FBE444871847}" presName="parentLin" presStyleCnt="0"/>
      <dgm:spPr/>
    </dgm:pt>
    <dgm:pt modelId="{D6454B70-6668-458A-AF0D-3D2C642926CF}" type="pres">
      <dgm:prSet presAssocID="{D8E4D335-7CAC-47D2-84A1-FBE444871847}" presName="parentLeftMargin" presStyleLbl="node1" presStyleIdx="3" presStyleCnt="6"/>
      <dgm:spPr/>
    </dgm:pt>
    <dgm:pt modelId="{D41F9483-1D51-48C0-AF99-FB8AF68E9803}" type="pres">
      <dgm:prSet presAssocID="{D8E4D335-7CAC-47D2-84A1-FBE444871847}" presName="parentText" presStyleLbl="node1" presStyleIdx="4" presStyleCnt="6">
        <dgm:presLayoutVars>
          <dgm:chMax val="0"/>
          <dgm:bulletEnabled val="1"/>
        </dgm:presLayoutVars>
      </dgm:prSet>
      <dgm:spPr/>
    </dgm:pt>
    <dgm:pt modelId="{3B501259-F4C4-455D-B869-10F58C188130}" type="pres">
      <dgm:prSet presAssocID="{D8E4D335-7CAC-47D2-84A1-FBE444871847}" presName="negativeSpace" presStyleCnt="0"/>
      <dgm:spPr/>
    </dgm:pt>
    <dgm:pt modelId="{0553CCDE-DF28-4171-A3DF-09C7CD04750E}" type="pres">
      <dgm:prSet presAssocID="{D8E4D335-7CAC-47D2-84A1-FBE444871847}" presName="childText" presStyleLbl="conFgAcc1" presStyleIdx="4" presStyleCnt="6">
        <dgm:presLayoutVars>
          <dgm:bulletEnabled val="1"/>
        </dgm:presLayoutVars>
      </dgm:prSet>
      <dgm:spPr/>
    </dgm:pt>
    <dgm:pt modelId="{BFF4F07A-99BD-4B21-8B58-072574E469D4}" type="pres">
      <dgm:prSet presAssocID="{3F1FA5C8-DA7F-4E34-9301-7A77723F172D}" presName="spaceBetweenRectangles" presStyleCnt="0"/>
      <dgm:spPr/>
    </dgm:pt>
    <dgm:pt modelId="{E2871C32-AD60-4CC2-827D-83B1E0866909}" type="pres">
      <dgm:prSet presAssocID="{66EC778C-5010-49F2-AF4F-412D14386995}" presName="parentLin" presStyleCnt="0"/>
      <dgm:spPr/>
    </dgm:pt>
    <dgm:pt modelId="{37F5A9DB-647F-42B4-9E51-C69260B697E5}" type="pres">
      <dgm:prSet presAssocID="{66EC778C-5010-49F2-AF4F-412D14386995}" presName="parentLeftMargin" presStyleLbl="node1" presStyleIdx="4" presStyleCnt="6"/>
      <dgm:spPr/>
    </dgm:pt>
    <dgm:pt modelId="{EBB8FA82-BBD6-4055-826D-64C83F186B9D}" type="pres">
      <dgm:prSet presAssocID="{66EC778C-5010-49F2-AF4F-412D14386995}" presName="parentText" presStyleLbl="node1" presStyleIdx="5" presStyleCnt="6">
        <dgm:presLayoutVars>
          <dgm:chMax val="0"/>
          <dgm:bulletEnabled val="1"/>
        </dgm:presLayoutVars>
      </dgm:prSet>
      <dgm:spPr/>
    </dgm:pt>
    <dgm:pt modelId="{67756484-2633-4959-84FD-A394004F102D}" type="pres">
      <dgm:prSet presAssocID="{66EC778C-5010-49F2-AF4F-412D14386995}" presName="negativeSpace" presStyleCnt="0"/>
      <dgm:spPr/>
    </dgm:pt>
    <dgm:pt modelId="{8D933484-401F-4246-AFA6-C2B088B1E2EC}" type="pres">
      <dgm:prSet presAssocID="{66EC778C-5010-49F2-AF4F-412D14386995}" presName="childText" presStyleLbl="conFgAcc1" presStyleIdx="5" presStyleCnt="6">
        <dgm:presLayoutVars>
          <dgm:bulletEnabled val="1"/>
        </dgm:presLayoutVars>
      </dgm:prSet>
      <dgm:spPr/>
    </dgm:pt>
  </dgm:ptLst>
  <dgm:cxnLst>
    <dgm:cxn modelId="{BA367908-B707-42F6-814C-8D193996FD76}" type="presOf" srcId="{940738D5-B1FD-4220-AD15-2A2E4B38BDA8}" destId="{2702E218-F3F3-4DAE-A3C2-49D1D672FDBA}" srcOrd="0" destOrd="0" presId="urn:microsoft.com/office/officeart/2005/8/layout/list1"/>
    <dgm:cxn modelId="{FD603014-AD5F-45A9-A5D2-16B2B2F024F1}" type="presOf" srcId="{66EC778C-5010-49F2-AF4F-412D14386995}" destId="{37F5A9DB-647F-42B4-9E51-C69260B697E5}" srcOrd="0" destOrd="0" presId="urn:microsoft.com/office/officeart/2005/8/layout/list1"/>
    <dgm:cxn modelId="{041F3321-D4D1-4DEC-BB8E-A326F6D285A6}" srcId="{D79CDDC0-66AC-4F4B-AC9A-5E991E8A5837}" destId="{940738D5-B1FD-4220-AD15-2A2E4B38BDA8}" srcOrd="1" destOrd="0" parTransId="{01D0E17C-4C2D-493F-9579-BB5D992FB06E}" sibTransId="{AA85A36A-8C43-4696-8DEB-9B3A1B5F9645}"/>
    <dgm:cxn modelId="{5C84E629-B768-4441-9CFC-FE46480594B7}" type="presOf" srcId="{03047263-48F5-443E-9050-3B0DAF4D3E2F}" destId="{BBB113D6-1C28-446E-B36F-608F51284F87}" srcOrd="0" destOrd="0" presId="urn:microsoft.com/office/officeart/2005/8/layout/list1"/>
    <dgm:cxn modelId="{1D1FD05F-07B5-4A57-B625-2342B92BDB7D}" type="presOf" srcId="{37CA2F26-EC04-4090-8166-211F58A656EF}" destId="{15A25725-CFC2-49BB-881F-0FB9348595CE}" srcOrd="0" destOrd="0" presId="urn:microsoft.com/office/officeart/2005/8/layout/list1"/>
    <dgm:cxn modelId="{24264341-59D5-42FF-9A2F-ACD949225F38}" type="presOf" srcId="{940738D5-B1FD-4220-AD15-2A2E4B38BDA8}" destId="{C996F6D8-53B0-402B-963F-8E9627BD0E0C}" srcOrd="1" destOrd="0" presId="urn:microsoft.com/office/officeart/2005/8/layout/list1"/>
    <dgm:cxn modelId="{F1273442-5D6C-4D35-8C73-56F0B0EDA593}" type="presOf" srcId="{CBC27375-5D42-4EEF-8AD3-A04F775022FC}" destId="{FD22BC36-CCC5-4E6D-854D-B01F131E72BD}" srcOrd="1" destOrd="0" presId="urn:microsoft.com/office/officeart/2005/8/layout/list1"/>
    <dgm:cxn modelId="{3C014948-6984-4881-8528-BAC0FB18EB22}" srcId="{D79CDDC0-66AC-4F4B-AC9A-5E991E8A5837}" destId="{37CA2F26-EC04-4090-8166-211F58A656EF}" srcOrd="2" destOrd="0" parTransId="{6C9FBD9B-DA15-4153-B147-417A3C1431B8}" sibTransId="{3B61EFCD-3537-42CF-A192-95CB8325A909}"/>
    <dgm:cxn modelId="{6594E86A-4C0A-4F47-A36C-EC6657509E82}" srcId="{D79CDDC0-66AC-4F4B-AC9A-5E991E8A5837}" destId="{D8E4D335-7CAC-47D2-84A1-FBE444871847}" srcOrd="4" destOrd="0" parTransId="{52C15FCB-163B-4ACD-8E5C-807AAF067465}" sibTransId="{3F1FA5C8-DA7F-4E34-9301-7A77723F172D}"/>
    <dgm:cxn modelId="{E0BCCD6C-E26C-402D-ACEA-5E5BE3267E94}" srcId="{D79CDDC0-66AC-4F4B-AC9A-5E991E8A5837}" destId="{03047263-48F5-443E-9050-3B0DAF4D3E2F}" srcOrd="3" destOrd="0" parTransId="{EAA71ED9-6A3F-45BC-922F-BCAF6C9DBE77}" sibTransId="{9A803E38-1D2D-429B-AB44-07C5DFF6F77F}"/>
    <dgm:cxn modelId="{FDCDBA55-1B4C-4D7D-BF74-1393DBBA6BE3}" type="presOf" srcId="{CBC27375-5D42-4EEF-8AD3-A04F775022FC}" destId="{C1957B75-FBD3-4240-B405-94378C4525A6}" srcOrd="0" destOrd="0" presId="urn:microsoft.com/office/officeart/2005/8/layout/list1"/>
    <dgm:cxn modelId="{44C9E084-59C7-44F6-8C36-2292D11E1458}" type="presOf" srcId="{37CA2F26-EC04-4090-8166-211F58A656EF}" destId="{353C8C2B-0561-4223-B9F0-8814ECC05EAB}" srcOrd="1" destOrd="0" presId="urn:microsoft.com/office/officeart/2005/8/layout/list1"/>
    <dgm:cxn modelId="{13B95588-700D-4BC6-BAE7-1BBA1A888E26}" type="presOf" srcId="{D79CDDC0-66AC-4F4B-AC9A-5E991E8A5837}" destId="{084809F0-FAE8-441C-A00A-B5EE4597270F}" srcOrd="0" destOrd="0" presId="urn:microsoft.com/office/officeart/2005/8/layout/list1"/>
    <dgm:cxn modelId="{764C9D8C-8900-4A36-8480-13FD89DE1E93}" type="presOf" srcId="{D8E4D335-7CAC-47D2-84A1-FBE444871847}" destId="{D41F9483-1D51-48C0-AF99-FB8AF68E9803}" srcOrd="1" destOrd="0" presId="urn:microsoft.com/office/officeart/2005/8/layout/list1"/>
    <dgm:cxn modelId="{8E3149C1-052B-489E-A5EF-22D8DAB4EEEE}" type="presOf" srcId="{D8E4D335-7CAC-47D2-84A1-FBE444871847}" destId="{D6454B70-6668-458A-AF0D-3D2C642926CF}" srcOrd="0" destOrd="0" presId="urn:microsoft.com/office/officeart/2005/8/layout/list1"/>
    <dgm:cxn modelId="{99039EC1-39FA-4EC0-836F-5F9B3C23A862}" srcId="{D79CDDC0-66AC-4F4B-AC9A-5E991E8A5837}" destId="{CBC27375-5D42-4EEF-8AD3-A04F775022FC}" srcOrd="0" destOrd="0" parTransId="{74B8369C-92F1-4028-85D1-494D04044755}" sibTransId="{31C4ADD1-7FA3-40F1-BB67-B04923B821A4}"/>
    <dgm:cxn modelId="{CAD560CD-C94E-4930-A1BA-D3DA6C5504B1}" srcId="{D79CDDC0-66AC-4F4B-AC9A-5E991E8A5837}" destId="{66EC778C-5010-49F2-AF4F-412D14386995}" srcOrd="5" destOrd="0" parTransId="{6FB9CDA9-A320-4F14-A355-65B3336B18C9}" sibTransId="{8E0DCEE1-BE51-47D5-91AF-58B7AACD77C1}"/>
    <dgm:cxn modelId="{BE2B2BE2-B10B-4C31-A0C0-086B779EA056}" type="presOf" srcId="{66EC778C-5010-49F2-AF4F-412D14386995}" destId="{EBB8FA82-BBD6-4055-826D-64C83F186B9D}" srcOrd="1" destOrd="0" presId="urn:microsoft.com/office/officeart/2005/8/layout/list1"/>
    <dgm:cxn modelId="{7CCED7F9-ABDF-4DFB-AC6F-D090D660B6DC}" type="presOf" srcId="{03047263-48F5-443E-9050-3B0DAF4D3E2F}" destId="{2FE720EC-7B80-4659-92E3-16C8F0C8C9DB}" srcOrd="1" destOrd="0" presId="urn:microsoft.com/office/officeart/2005/8/layout/list1"/>
    <dgm:cxn modelId="{BEEB0652-7E82-4E65-9FF9-22DF383DA5B5}" type="presParOf" srcId="{084809F0-FAE8-441C-A00A-B5EE4597270F}" destId="{43099731-F898-467C-B0BE-AECFE7CCA4B4}" srcOrd="0" destOrd="0" presId="urn:microsoft.com/office/officeart/2005/8/layout/list1"/>
    <dgm:cxn modelId="{4DD39A9E-DB02-40F6-ACDC-CD143013CAF9}" type="presParOf" srcId="{43099731-F898-467C-B0BE-AECFE7CCA4B4}" destId="{C1957B75-FBD3-4240-B405-94378C4525A6}" srcOrd="0" destOrd="0" presId="urn:microsoft.com/office/officeart/2005/8/layout/list1"/>
    <dgm:cxn modelId="{2271A26B-E73F-48B9-95B7-34FCD690DE7D}" type="presParOf" srcId="{43099731-F898-467C-B0BE-AECFE7CCA4B4}" destId="{FD22BC36-CCC5-4E6D-854D-B01F131E72BD}" srcOrd="1" destOrd="0" presId="urn:microsoft.com/office/officeart/2005/8/layout/list1"/>
    <dgm:cxn modelId="{8CDA0153-D580-4FA7-A155-8D8C2143853C}" type="presParOf" srcId="{084809F0-FAE8-441C-A00A-B5EE4597270F}" destId="{19ACFF2A-4BDA-43AE-94E0-3E97BAC6F35B}" srcOrd="1" destOrd="0" presId="urn:microsoft.com/office/officeart/2005/8/layout/list1"/>
    <dgm:cxn modelId="{1B296539-F701-480A-B06D-11B4A994A107}" type="presParOf" srcId="{084809F0-FAE8-441C-A00A-B5EE4597270F}" destId="{B581FE6F-2D50-4A1C-B70B-577E0D8A8850}" srcOrd="2" destOrd="0" presId="urn:microsoft.com/office/officeart/2005/8/layout/list1"/>
    <dgm:cxn modelId="{A119BC30-DACB-410E-85B4-BB4BEE9042AB}" type="presParOf" srcId="{084809F0-FAE8-441C-A00A-B5EE4597270F}" destId="{F63EF50A-C772-454B-9B3F-BAC04CB4D516}" srcOrd="3" destOrd="0" presId="urn:microsoft.com/office/officeart/2005/8/layout/list1"/>
    <dgm:cxn modelId="{A792DDDF-9098-49AE-9AA6-0239F31816E4}" type="presParOf" srcId="{084809F0-FAE8-441C-A00A-B5EE4597270F}" destId="{F2120C70-2B3C-4F91-A590-4E2710A22B2B}" srcOrd="4" destOrd="0" presId="urn:microsoft.com/office/officeart/2005/8/layout/list1"/>
    <dgm:cxn modelId="{5EF7A6C7-C60F-44B7-863F-FE76B7809414}" type="presParOf" srcId="{F2120C70-2B3C-4F91-A590-4E2710A22B2B}" destId="{2702E218-F3F3-4DAE-A3C2-49D1D672FDBA}" srcOrd="0" destOrd="0" presId="urn:microsoft.com/office/officeart/2005/8/layout/list1"/>
    <dgm:cxn modelId="{E40F1801-61C2-4ADC-A2E8-FE4EE6AA465C}" type="presParOf" srcId="{F2120C70-2B3C-4F91-A590-4E2710A22B2B}" destId="{C996F6D8-53B0-402B-963F-8E9627BD0E0C}" srcOrd="1" destOrd="0" presId="urn:microsoft.com/office/officeart/2005/8/layout/list1"/>
    <dgm:cxn modelId="{4B3BCDBC-D281-453D-87E0-E158C7366F4C}" type="presParOf" srcId="{084809F0-FAE8-441C-A00A-B5EE4597270F}" destId="{DD96C21B-31DB-48C9-A7AF-14811BEDC9EF}" srcOrd="5" destOrd="0" presId="urn:microsoft.com/office/officeart/2005/8/layout/list1"/>
    <dgm:cxn modelId="{BD30AD30-0B13-49C4-9D9B-94072215C2C2}" type="presParOf" srcId="{084809F0-FAE8-441C-A00A-B5EE4597270F}" destId="{65DED9B4-16DF-4EE8-9D08-40E911DDED38}" srcOrd="6" destOrd="0" presId="urn:microsoft.com/office/officeart/2005/8/layout/list1"/>
    <dgm:cxn modelId="{673CE500-AC28-4E86-B99D-2455197B259C}" type="presParOf" srcId="{084809F0-FAE8-441C-A00A-B5EE4597270F}" destId="{AD259A23-0F66-44BE-9B5E-52FA55E4C556}" srcOrd="7" destOrd="0" presId="urn:microsoft.com/office/officeart/2005/8/layout/list1"/>
    <dgm:cxn modelId="{AF1564AA-12D4-49EA-98F1-730B2837330B}" type="presParOf" srcId="{084809F0-FAE8-441C-A00A-B5EE4597270F}" destId="{BF5B7F16-05C6-4835-B7F2-0A0AD1815844}" srcOrd="8" destOrd="0" presId="urn:microsoft.com/office/officeart/2005/8/layout/list1"/>
    <dgm:cxn modelId="{F3212D58-1373-4E1F-943B-25F554E65B3F}" type="presParOf" srcId="{BF5B7F16-05C6-4835-B7F2-0A0AD1815844}" destId="{15A25725-CFC2-49BB-881F-0FB9348595CE}" srcOrd="0" destOrd="0" presId="urn:microsoft.com/office/officeart/2005/8/layout/list1"/>
    <dgm:cxn modelId="{E8BAB1BA-2C2F-4FE5-B07D-8EA6477D45B3}" type="presParOf" srcId="{BF5B7F16-05C6-4835-B7F2-0A0AD1815844}" destId="{353C8C2B-0561-4223-B9F0-8814ECC05EAB}" srcOrd="1" destOrd="0" presId="urn:microsoft.com/office/officeart/2005/8/layout/list1"/>
    <dgm:cxn modelId="{0ABFD435-070A-4F23-843D-0F9E961C16F7}" type="presParOf" srcId="{084809F0-FAE8-441C-A00A-B5EE4597270F}" destId="{5EE42267-2D08-4DD9-8C62-CA93C6FD1BE3}" srcOrd="9" destOrd="0" presId="urn:microsoft.com/office/officeart/2005/8/layout/list1"/>
    <dgm:cxn modelId="{58B6D62F-2CEB-4855-819B-993FA7A5F71C}" type="presParOf" srcId="{084809F0-FAE8-441C-A00A-B5EE4597270F}" destId="{F54B9D82-1E3F-41F3-8B84-97854569CA45}" srcOrd="10" destOrd="0" presId="urn:microsoft.com/office/officeart/2005/8/layout/list1"/>
    <dgm:cxn modelId="{5E5E7414-E738-460D-9332-309217D73D52}" type="presParOf" srcId="{084809F0-FAE8-441C-A00A-B5EE4597270F}" destId="{4E209B8E-8E9D-43A7-A8A6-BDE58C90602F}" srcOrd="11" destOrd="0" presId="urn:microsoft.com/office/officeart/2005/8/layout/list1"/>
    <dgm:cxn modelId="{B48058F6-4FC6-46A9-A6F7-67FB25B1BBC2}" type="presParOf" srcId="{084809F0-FAE8-441C-A00A-B5EE4597270F}" destId="{810B5A88-CBFF-4EED-9A30-954A23568D26}" srcOrd="12" destOrd="0" presId="urn:microsoft.com/office/officeart/2005/8/layout/list1"/>
    <dgm:cxn modelId="{61FE1F69-0C1D-404B-8586-8B06551819D7}" type="presParOf" srcId="{810B5A88-CBFF-4EED-9A30-954A23568D26}" destId="{BBB113D6-1C28-446E-B36F-608F51284F87}" srcOrd="0" destOrd="0" presId="urn:microsoft.com/office/officeart/2005/8/layout/list1"/>
    <dgm:cxn modelId="{1201A6A3-52B5-4037-A18E-E078F255D92A}" type="presParOf" srcId="{810B5A88-CBFF-4EED-9A30-954A23568D26}" destId="{2FE720EC-7B80-4659-92E3-16C8F0C8C9DB}" srcOrd="1" destOrd="0" presId="urn:microsoft.com/office/officeart/2005/8/layout/list1"/>
    <dgm:cxn modelId="{6F9CD1A4-C413-42B4-8D78-8B9597AF05BC}" type="presParOf" srcId="{084809F0-FAE8-441C-A00A-B5EE4597270F}" destId="{032238DE-C9C9-49E9-9DEC-1247E8B454AB}" srcOrd="13" destOrd="0" presId="urn:microsoft.com/office/officeart/2005/8/layout/list1"/>
    <dgm:cxn modelId="{A43B856D-60E8-4BE2-A2E6-98C5387DCD7A}" type="presParOf" srcId="{084809F0-FAE8-441C-A00A-B5EE4597270F}" destId="{27E00BD0-7615-4486-AA59-7533DE4B6355}" srcOrd="14" destOrd="0" presId="urn:microsoft.com/office/officeart/2005/8/layout/list1"/>
    <dgm:cxn modelId="{B82C1D5B-3777-4864-B7B3-5E0A5441E221}" type="presParOf" srcId="{084809F0-FAE8-441C-A00A-B5EE4597270F}" destId="{14330735-4CFA-42E5-AA7C-3FFAC5BEB4CC}" srcOrd="15" destOrd="0" presId="urn:microsoft.com/office/officeart/2005/8/layout/list1"/>
    <dgm:cxn modelId="{9D5E61E4-4D71-4DA8-A769-162BAA5C939E}" type="presParOf" srcId="{084809F0-FAE8-441C-A00A-B5EE4597270F}" destId="{D02384CC-6481-4AB9-AB91-A745261F9F92}" srcOrd="16" destOrd="0" presId="urn:microsoft.com/office/officeart/2005/8/layout/list1"/>
    <dgm:cxn modelId="{0BC14299-AE1D-456F-8EC9-0EA382FF59D2}" type="presParOf" srcId="{D02384CC-6481-4AB9-AB91-A745261F9F92}" destId="{D6454B70-6668-458A-AF0D-3D2C642926CF}" srcOrd="0" destOrd="0" presId="urn:microsoft.com/office/officeart/2005/8/layout/list1"/>
    <dgm:cxn modelId="{B7FCBD50-CBD2-4FD4-AAC1-74594B426BF1}" type="presParOf" srcId="{D02384CC-6481-4AB9-AB91-A745261F9F92}" destId="{D41F9483-1D51-48C0-AF99-FB8AF68E9803}" srcOrd="1" destOrd="0" presId="urn:microsoft.com/office/officeart/2005/8/layout/list1"/>
    <dgm:cxn modelId="{411BEF69-E8F4-4F21-A4A7-A5927581F441}" type="presParOf" srcId="{084809F0-FAE8-441C-A00A-B5EE4597270F}" destId="{3B501259-F4C4-455D-B869-10F58C188130}" srcOrd="17" destOrd="0" presId="urn:microsoft.com/office/officeart/2005/8/layout/list1"/>
    <dgm:cxn modelId="{CBABCE70-5DB3-4211-860F-888E65A5C06F}" type="presParOf" srcId="{084809F0-FAE8-441C-A00A-B5EE4597270F}" destId="{0553CCDE-DF28-4171-A3DF-09C7CD04750E}" srcOrd="18" destOrd="0" presId="urn:microsoft.com/office/officeart/2005/8/layout/list1"/>
    <dgm:cxn modelId="{98C0108C-4896-49F4-98FF-E0DC15883CD6}" type="presParOf" srcId="{084809F0-FAE8-441C-A00A-B5EE4597270F}" destId="{BFF4F07A-99BD-4B21-8B58-072574E469D4}" srcOrd="19" destOrd="0" presId="urn:microsoft.com/office/officeart/2005/8/layout/list1"/>
    <dgm:cxn modelId="{AA31F95F-678B-4A14-8D21-1564E1410831}" type="presParOf" srcId="{084809F0-FAE8-441C-A00A-B5EE4597270F}" destId="{E2871C32-AD60-4CC2-827D-83B1E0866909}" srcOrd="20" destOrd="0" presId="urn:microsoft.com/office/officeart/2005/8/layout/list1"/>
    <dgm:cxn modelId="{B305E687-F8B2-4640-9466-8A87ED4D105C}" type="presParOf" srcId="{E2871C32-AD60-4CC2-827D-83B1E0866909}" destId="{37F5A9DB-647F-42B4-9E51-C69260B697E5}" srcOrd="0" destOrd="0" presId="urn:microsoft.com/office/officeart/2005/8/layout/list1"/>
    <dgm:cxn modelId="{5AD3B869-56F8-4445-BB0B-18A94ED1940C}" type="presParOf" srcId="{E2871C32-AD60-4CC2-827D-83B1E0866909}" destId="{EBB8FA82-BBD6-4055-826D-64C83F186B9D}" srcOrd="1" destOrd="0" presId="urn:microsoft.com/office/officeart/2005/8/layout/list1"/>
    <dgm:cxn modelId="{297A6419-94BC-4D12-BF74-E0DE83B8325F}" type="presParOf" srcId="{084809F0-FAE8-441C-A00A-B5EE4597270F}" destId="{67756484-2633-4959-84FD-A394004F102D}" srcOrd="21" destOrd="0" presId="urn:microsoft.com/office/officeart/2005/8/layout/list1"/>
    <dgm:cxn modelId="{E997B640-683D-410E-81E7-532C71BEDF92}" type="presParOf" srcId="{084809F0-FAE8-441C-A00A-B5EE4597270F}" destId="{8D933484-401F-4246-AFA6-C2B088B1E2EC}" srcOrd="22"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C004A1-34BD-4898-91BD-CBC0EC367BB0}"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9A0BE46B-F81E-4547-A322-A40AA9304835}">
      <dgm:prSet/>
      <dgm:spPr/>
      <dgm:t>
        <a:bodyPr/>
        <a:lstStyle/>
        <a:p>
          <a:pPr>
            <a:defRPr cap="all"/>
          </a:pPr>
          <a:r>
            <a:rPr lang="en-US"/>
            <a:t>Home</a:t>
          </a:r>
        </a:p>
      </dgm:t>
    </dgm:pt>
    <dgm:pt modelId="{2458EACC-33C0-40DE-A3DD-3D60E8955433}" type="parTrans" cxnId="{30035206-6A19-4CBE-AD00-DF4DC6F1ACD4}">
      <dgm:prSet/>
      <dgm:spPr/>
      <dgm:t>
        <a:bodyPr/>
        <a:lstStyle/>
        <a:p>
          <a:endParaRPr lang="en-US"/>
        </a:p>
      </dgm:t>
    </dgm:pt>
    <dgm:pt modelId="{E3EC48CF-9A93-4FFA-9FD9-CADE4D658870}" type="sibTrans" cxnId="{30035206-6A19-4CBE-AD00-DF4DC6F1ACD4}">
      <dgm:prSet/>
      <dgm:spPr/>
      <dgm:t>
        <a:bodyPr/>
        <a:lstStyle/>
        <a:p>
          <a:endParaRPr lang="en-US"/>
        </a:p>
      </dgm:t>
    </dgm:pt>
    <dgm:pt modelId="{00AEE975-270A-45B2-BE11-07ACD047FED0}">
      <dgm:prSet/>
      <dgm:spPr/>
      <dgm:t>
        <a:bodyPr/>
        <a:lstStyle/>
        <a:p>
          <a:pPr>
            <a:defRPr cap="all"/>
          </a:pPr>
          <a:r>
            <a:rPr lang="en-US"/>
            <a:t>School</a:t>
          </a:r>
        </a:p>
      </dgm:t>
    </dgm:pt>
    <dgm:pt modelId="{D1AAABFD-40AA-4805-AFC2-611498C6717E}" type="parTrans" cxnId="{58D4423E-B2B8-4FB9-AF97-ADC55076A354}">
      <dgm:prSet/>
      <dgm:spPr/>
      <dgm:t>
        <a:bodyPr/>
        <a:lstStyle/>
        <a:p>
          <a:endParaRPr lang="en-US"/>
        </a:p>
      </dgm:t>
    </dgm:pt>
    <dgm:pt modelId="{13C00657-F80C-44D1-AE6F-49B152D41EE1}" type="sibTrans" cxnId="{58D4423E-B2B8-4FB9-AF97-ADC55076A354}">
      <dgm:prSet/>
      <dgm:spPr/>
      <dgm:t>
        <a:bodyPr/>
        <a:lstStyle/>
        <a:p>
          <a:endParaRPr lang="en-US"/>
        </a:p>
      </dgm:t>
    </dgm:pt>
    <dgm:pt modelId="{C9525847-20F0-4DBF-B70A-FE9B0D995E2A}">
      <dgm:prSet/>
      <dgm:spPr/>
      <dgm:t>
        <a:bodyPr/>
        <a:lstStyle/>
        <a:p>
          <a:pPr>
            <a:defRPr cap="all"/>
          </a:pPr>
          <a:r>
            <a:rPr lang="en-US"/>
            <a:t>Work </a:t>
          </a:r>
        </a:p>
      </dgm:t>
    </dgm:pt>
    <dgm:pt modelId="{97B1BC6F-E1AF-41DF-A100-9A9CFE418D33}" type="parTrans" cxnId="{E44F9E76-CDE9-44D8-B4BA-FBE3DF617320}">
      <dgm:prSet/>
      <dgm:spPr/>
      <dgm:t>
        <a:bodyPr/>
        <a:lstStyle/>
        <a:p>
          <a:endParaRPr lang="en-US"/>
        </a:p>
      </dgm:t>
    </dgm:pt>
    <dgm:pt modelId="{676EE79E-46C1-4E31-9018-128439D10829}" type="sibTrans" cxnId="{E44F9E76-CDE9-44D8-B4BA-FBE3DF617320}">
      <dgm:prSet/>
      <dgm:spPr/>
      <dgm:t>
        <a:bodyPr/>
        <a:lstStyle/>
        <a:p>
          <a:endParaRPr lang="en-US"/>
        </a:p>
      </dgm:t>
    </dgm:pt>
    <dgm:pt modelId="{3ABDA4D5-028F-4C2A-BB64-9479E3620375}" type="pres">
      <dgm:prSet presAssocID="{2FC004A1-34BD-4898-91BD-CBC0EC367BB0}" presName="linear" presStyleCnt="0">
        <dgm:presLayoutVars>
          <dgm:animLvl val="lvl"/>
          <dgm:resizeHandles val="exact"/>
        </dgm:presLayoutVars>
      </dgm:prSet>
      <dgm:spPr/>
    </dgm:pt>
    <dgm:pt modelId="{2B787FEC-9D11-47A1-87F7-284ABE8BDCF1}" type="pres">
      <dgm:prSet presAssocID="{9A0BE46B-F81E-4547-A322-A40AA9304835}" presName="parentText" presStyleLbl="node1" presStyleIdx="0" presStyleCnt="3">
        <dgm:presLayoutVars>
          <dgm:chMax val="0"/>
          <dgm:bulletEnabled val="1"/>
        </dgm:presLayoutVars>
      </dgm:prSet>
      <dgm:spPr/>
    </dgm:pt>
    <dgm:pt modelId="{BED53D74-4A97-4865-88FF-0846F75AFB0B}" type="pres">
      <dgm:prSet presAssocID="{E3EC48CF-9A93-4FFA-9FD9-CADE4D658870}" presName="spacer" presStyleCnt="0"/>
      <dgm:spPr/>
    </dgm:pt>
    <dgm:pt modelId="{6CE2F614-2024-499B-AC00-7B797FEEE35B}" type="pres">
      <dgm:prSet presAssocID="{00AEE975-270A-45B2-BE11-07ACD047FED0}" presName="parentText" presStyleLbl="node1" presStyleIdx="1" presStyleCnt="3">
        <dgm:presLayoutVars>
          <dgm:chMax val="0"/>
          <dgm:bulletEnabled val="1"/>
        </dgm:presLayoutVars>
      </dgm:prSet>
      <dgm:spPr/>
    </dgm:pt>
    <dgm:pt modelId="{91EBE6DB-BBA2-4122-AA92-9EE2F2546175}" type="pres">
      <dgm:prSet presAssocID="{13C00657-F80C-44D1-AE6F-49B152D41EE1}" presName="spacer" presStyleCnt="0"/>
      <dgm:spPr/>
    </dgm:pt>
    <dgm:pt modelId="{D91DD17F-961E-492A-97B5-3085660B40E0}" type="pres">
      <dgm:prSet presAssocID="{C9525847-20F0-4DBF-B70A-FE9B0D995E2A}" presName="parentText" presStyleLbl="node1" presStyleIdx="2" presStyleCnt="3">
        <dgm:presLayoutVars>
          <dgm:chMax val="0"/>
          <dgm:bulletEnabled val="1"/>
        </dgm:presLayoutVars>
      </dgm:prSet>
      <dgm:spPr/>
    </dgm:pt>
  </dgm:ptLst>
  <dgm:cxnLst>
    <dgm:cxn modelId="{30035206-6A19-4CBE-AD00-DF4DC6F1ACD4}" srcId="{2FC004A1-34BD-4898-91BD-CBC0EC367BB0}" destId="{9A0BE46B-F81E-4547-A322-A40AA9304835}" srcOrd="0" destOrd="0" parTransId="{2458EACC-33C0-40DE-A3DD-3D60E8955433}" sibTransId="{E3EC48CF-9A93-4FFA-9FD9-CADE4D658870}"/>
    <dgm:cxn modelId="{58D4423E-B2B8-4FB9-AF97-ADC55076A354}" srcId="{2FC004A1-34BD-4898-91BD-CBC0EC367BB0}" destId="{00AEE975-270A-45B2-BE11-07ACD047FED0}" srcOrd="1" destOrd="0" parTransId="{D1AAABFD-40AA-4805-AFC2-611498C6717E}" sibTransId="{13C00657-F80C-44D1-AE6F-49B152D41EE1}"/>
    <dgm:cxn modelId="{E44F9E76-CDE9-44D8-B4BA-FBE3DF617320}" srcId="{2FC004A1-34BD-4898-91BD-CBC0EC367BB0}" destId="{C9525847-20F0-4DBF-B70A-FE9B0D995E2A}" srcOrd="2" destOrd="0" parTransId="{97B1BC6F-E1AF-41DF-A100-9A9CFE418D33}" sibTransId="{676EE79E-46C1-4E31-9018-128439D10829}"/>
    <dgm:cxn modelId="{E0B17B8A-E48A-4926-BA5E-7920931242C3}" type="presOf" srcId="{9A0BE46B-F81E-4547-A322-A40AA9304835}" destId="{2B787FEC-9D11-47A1-87F7-284ABE8BDCF1}" srcOrd="0" destOrd="0" presId="urn:microsoft.com/office/officeart/2005/8/layout/vList2"/>
    <dgm:cxn modelId="{3AA423A1-5A35-47A6-BE76-B84FE3ACE7D1}" type="presOf" srcId="{00AEE975-270A-45B2-BE11-07ACD047FED0}" destId="{6CE2F614-2024-499B-AC00-7B797FEEE35B}" srcOrd="0" destOrd="0" presId="urn:microsoft.com/office/officeart/2005/8/layout/vList2"/>
    <dgm:cxn modelId="{3ED169D6-FA46-4DB1-A7C3-0F0DECA3D982}" type="presOf" srcId="{2FC004A1-34BD-4898-91BD-CBC0EC367BB0}" destId="{3ABDA4D5-028F-4C2A-BB64-9479E3620375}" srcOrd="0" destOrd="0" presId="urn:microsoft.com/office/officeart/2005/8/layout/vList2"/>
    <dgm:cxn modelId="{997C0FF2-1842-4F2D-87E9-F341E8E754B0}" type="presOf" srcId="{C9525847-20F0-4DBF-B70A-FE9B0D995E2A}" destId="{D91DD17F-961E-492A-97B5-3085660B40E0}" srcOrd="0" destOrd="0" presId="urn:microsoft.com/office/officeart/2005/8/layout/vList2"/>
    <dgm:cxn modelId="{CCB8F837-DB14-4EA4-A306-8F97016FDB5B}" type="presParOf" srcId="{3ABDA4D5-028F-4C2A-BB64-9479E3620375}" destId="{2B787FEC-9D11-47A1-87F7-284ABE8BDCF1}" srcOrd="0" destOrd="0" presId="urn:microsoft.com/office/officeart/2005/8/layout/vList2"/>
    <dgm:cxn modelId="{CE39AF76-AA7A-4C06-98D0-8E6422071D00}" type="presParOf" srcId="{3ABDA4D5-028F-4C2A-BB64-9479E3620375}" destId="{BED53D74-4A97-4865-88FF-0846F75AFB0B}" srcOrd="1" destOrd="0" presId="urn:microsoft.com/office/officeart/2005/8/layout/vList2"/>
    <dgm:cxn modelId="{37CB3B00-63CE-4975-956B-30A4EDFEC85B}" type="presParOf" srcId="{3ABDA4D5-028F-4C2A-BB64-9479E3620375}" destId="{6CE2F614-2024-499B-AC00-7B797FEEE35B}" srcOrd="2" destOrd="0" presId="urn:microsoft.com/office/officeart/2005/8/layout/vList2"/>
    <dgm:cxn modelId="{BC6BBDDD-50DF-4AEA-B207-CB5922B34AB8}" type="presParOf" srcId="{3ABDA4D5-028F-4C2A-BB64-9479E3620375}" destId="{91EBE6DB-BBA2-4122-AA92-9EE2F2546175}" srcOrd="3" destOrd="0" presId="urn:microsoft.com/office/officeart/2005/8/layout/vList2"/>
    <dgm:cxn modelId="{080DDDBA-65E2-4E4A-AE64-ED7F2B59EBC0}" type="presParOf" srcId="{3ABDA4D5-028F-4C2A-BB64-9479E3620375}" destId="{D91DD17F-961E-492A-97B5-3085660B40E0}"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2EBFF5-A2FA-40BB-9D0D-507375695E28}"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934CEF5-1FCB-4E79-9CCD-0F8F9F8AA595}">
      <dgm:prSet/>
      <dgm:spPr/>
      <dgm:t>
        <a:bodyPr/>
        <a:lstStyle/>
        <a:p>
          <a:r>
            <a:rPr lang="en-US"/>
            <a:t>Written consent by the student is generally required before disclosure is allowed. </a:t>
          </a:r>
        </a:p>
      </dgm:t>
    </dgm:pt>
    <dgm:pt modelId="{A4E2DA18-BF2B-4357-8474-08B0AA9BEE1E}" type="parTrans" cxnId="{59F97687-C2DC-4EC1-BB67-9C1556EC3EF9}">
      <dgm:prSet/>
      <dgm:spPr/>
      <dgm:t>
        <a:bodyPr/>
        <a:lstStyle/>
        <a:p>
          <a:endParaRPr lang="en-US"/>
        </a:p>
      </dgm:t>
    </dgm:pt>
    <dgm:pt modelId="{FE6BFF70-7175-4674-A5CA-EC0A5DFF57A7}" type="sibTrans" cxnId="{59F97687-C2DC-4EC1-BB67-9C1556EC3EF9}">
      <dgm:prSet/>
      <dgm:spPr/>
      <dgm:t>
        <a:bodyPr/>
        <a:lstStyle/>
        <a:p>
          <a:endParaRPr lang="en-US"/>
        </a:p>
      </dgm:t>
    </dgm:pt>
    <dgm:pt modelId="{79173C63-6D39-455C-9ECB-71CEC46FFBB3}">
      <dgm:prSet/>
      <dgm:spPr/>
      <dgm:t>
        <a:bodyPr/>
        <a:lstStyle/>
        <a:p>
          <a:r>
            <a:rPr lang="en-US"/>
            <a:t>There are limited exceptions for judicial warrants, a court order, or judicial subpoena.</a:t>
          </a:r>
        </a:p>
      </dgm:t>
    </dgm:pt>
    <dgm:pt modelId="{E93DD339-7A92-43A2-A7E3-5FECDFA35F0C}" type="parTrans" cxnId="{0E5D7E60-4C81-47D2-BF8D-B4724FC7E598}">
      <dgm:prSet/>
      <dgm:spPr/>
      <dgm:t>
        <a:bodyPr/>
        <a:lstStyle/>
        <a:p>
          <a:endParaRPr lang="en-US"/>
        </a:p>
      </dgm:t>
    </dgm:pt>
    <dgm:pt modelId="{736EF61B-740F-42E2-8BA8-A3A84003C1A9}" type="sibTrans" cxnId="{0E5D7E60-4C81-47D2-BF8D-B4724FC7E598}">
      <dgm:prSet/>
      <dgm:spPr/>
      <dgm:t>
        <a:bodyPr/>
        <a:lstStyle/>
        <a:p>
          <a:endParaRPr lang="en-US"/>
        </a:p>
      </dgm:t>
    </dgm:pt>
    <dgm:pt modelId="{E0C8015A-8FB9-4CDB-98BF-F0C26F249126}" type="pres">
      <dgm:prSet presAssocID="{032EBFF5-A2FA-40BB-9D0D-507375695E28}" presName="linear" presStyleCnt="0">
        <dgm:presLayoutVars>
          <dgm:animLvl val="lvl"/>
          <dgm:resizeHandles val="exact"/>
        </dgm:presLayoutVars>
      </dgm:prSet>
      <dgm:spPr/>
    </dgm:pt>
    <dgm:pt modelId="{D011CD81-18E2-4ABD-8B15-6CDBEA5B557E}" type="pres">
      <dgm:prSet presAssocID="{9934CEF5-1FCB-4E79-9CCD-0F8F9F8AA595}" presName="parentText" presStyleLbl="node1" presStyleIdx="0" presStyleCnt="2">
        <dgm:presLayoutVars>
          <dgm:chMax val="0"/>
          <dgm:bulletEnabled val="1"/>
        </dgm:presLayoutVars>
      </dgm:prSet>
      <dgm:spPr/>
    </dgm:pt>
    <dgm:pt modelId="{08AF2283-2AF7-4C75-8637-4903F6ED6DE5}" type="pres">
      <dgm:prSet presAssocID="{FE6BFF70-7175-4674-A5CA-EC0A5DFF57A7}" presName="spacer" presStyleCnt="0"/>
      <dgm:spPr/>
    </dgm:pt>
    <dgm:pt modelId="{A49E92AF-B70A-42DE-BF6E-1676C7D326F5}" type="pres">
      <dgm:prSet presAssocID="{79173C63-6D39-455C-9ECB-71CEC46FFBB3}" presName="parentText" presStyleLbl="node1" presStyleIdx="1" presStyleCnt="2">
        <dgm:presLayoutVars>
          <dgm:chMax val="0"/>
          <dgm:bulletEnabled val="1"/>
        </dgm:presLayoutVars>
      </dgm:prSet>
      <dgm:spPr/>
    </dgm:pt>
  </dgm:ptLst>
  <dgm:cxnLst>
    <dgm:cxn modelId="{DF7F333A-6E7E-4510-A5B8-C7B2C9093703}" type="presOf" srcId="{79173C63-6D39-455C-9ECB-71CEC46FFBB3}" destId="{A49E92AF-B70A-42DE-BF6E-1676C7D326F5}" srcOrd="0" destOrd="0" presId="urn:microsoft.com/office/officeart/2005/8/layout/vList2"/>
    <dgm:cxn modelId="{0E5D7E60-4C81-47D2-BF8D-B4724FC7E598}" srcId="{032EBFF5-A2FA-40BB-9D0D-507375695E28}" destId="{79173C63-6D39-455C-9ECB-71CEC46FFBB3}" srcOrd="1" destOrd="0" parTransId="{E93DD339-7A92-43A2-A7E3-5FECDFA35F0C}" sibTransId="{736EF61B-740F-42E2-8BA8-A3A84003C1A9}"/>
    <dgm:cxn modelId="{48D25E47-988E-445E-8659-92ED69072773}" type="presOf" srcId="{9934CEF5-1FCB-4E79-9CCD-0F8F9F8AA595}" destId="{D011CD81-18E2-4ABD-8B15-6CDBEA5B557E}" srcOrd="0" destOrd="0" presId="urn:microsoft.com/office/officeart/2005/8/layout/vList2"/>
    <dgm:cxn modelId="{59F97687-C2DC-4EC1-BB67-9C1556EC3EF9}" srcId="{032EBFF5-A2FA-40BB-9D0D-507375695E28}" destId="{9934CEF5-1FCB-4E79-9CCD-0F8F9F8AA595}" srcOrd="0" destOrd="0" parTransId="{A4E2DA18-BF2B-4357-8474-08B0AA9BEE1E}" sibTransId="{FE6BFF70-7175-4674-A5CA-EC0A5DFF57A7}"/>
    <dgm:cxn modelId="{3B55A889-2755-4940-897D-1E3CCDFFEDF6}" type="presOf" srcId="{032EBFF5-A2FA-40BB-9D0D-507375695E28}" destId="{E0C8015A-8FB9-4CDB-98BF-F0C26F249126}" srcOrd="0" destOrd="0" presId="urn:microsoft.com/office/officeart/2005/8/layout/vList2"/>
    <dgm:cxn modelId="{C0FF1732-ECB9-4A7C-BA46-890D00E365D0}" type="presParOf" srcId="{E0C8015A-8FB9-4CDB-98BF-F0C26F249126}" destId="{D011CD81-18E2-4ABD-8B15-6CDBEA5B557E}" srcOrd="0" destOrd="0" presId="urn:microsoft.com/office/officeart/2005/8/layout/vList2"/>
    <dgm:cxn modelId="{4E73F1A2-17AD-4530-AB46-B95C1D608424}" type="presParOf" srcId="{E0C8015A-8FB9-4CDB-98BF-F0C26F249126}" destId="{08AF2283-2AF7-4C75-8637-4903F6ED6DE5}" srcOrd="1" destOrd="0" presId="urn:microsoft.com/office/officeart/2005/8/layout/vList2"/>
    <dgm:cxn modelId="{DBB7387E-C13A-4464-8573-D946A540EC48}" type="presParOf" srcId="{E0C8015A-8FB9-4CDB-98BF-F0C26F249126}" destId="{A49E92AF-B70A-42DE-BF6E-1676C7D326F5}"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81FE6F-2D50-4A1C-B70B-577E0D8A8850}">
      <dsp:nvSpPr>
        <dsp:cNvPr id="0" name=""/>
        <dsp:cNvSpPr/>
      </dsp:nvSpPr>
      <dsp:spPr>
        <a:xfrm>
          <a:off x="0" y="1398692"/>
          <a:ext cx="5141912" cy="277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D22BC36-CCC5-4E6D-854D-B01F131E72BD}">
      <dsp:nvSpPr>
        <dsp:cNvPr id="0" name=""/>
        <dsp:cNvSpPr/>
      </dsp:nvSpPr>
      <dsp:spPr>
        <a:xfrm>
          <a:off x="257095" y="1236332"/>
          <a:ext cx="3599338" cy="324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46" tIns="0" rIns="136046" bIns="0" numCol="1" spcCol="1270" anchor="ctr" anchorCtr="0">
          <a:noAutofit/>
        </a:bodyPr>
        <a:lstStyle/>
        <a:p>
          <a:pPr marL="0" lvl="0" indent="0" algn="l" defTabSz="488950">
            <a:lnSpc>
              <a:spcPct val="90000"/>
            </a:lnSpc>
            <a:spcBef>
              <a:spcPct val="0"/>
            </a:spcBef>
            <a:spcAft>
              <a:spcPct val="35000"/>
            </a:spcAft>
            <a:buNone/>
          </a:pPr>
          <a:r>
            <a:rPr lang="en-US" sz="1100" kern="1200"/>
            <a:t>Attempt to end TPS</a:t>
          </a:r>
        </a:p>
      </dsp:txBody>
      <dsp:txXfrm>
        <a:off x="272947" y="1252184"/>
        <a:ext cx="3567634" cy="293016"/>
      </dsp:txXfrm>
    </dsp:sp>
    <dsp:sp modelId="{65DED9B4-16DF-4EE8-9D08-40E911DDED38}">
      <dsp:nvSpPr>
        <dsp:cNvPr id="0" name=""/>
        <dsp:cNvSpPr/>
      </dsp:nvSpPr>
      <dsp:spPr>
        <a:xfrm>
          <a:off x="0" y="1897652"/>
          <a:ext cx="5141912" cy="277200"/>
        </a:xfrm>
        <a:prstGeom prst="rect">
          <a:avLst/>
        </a:prstGeom>
        <a:solidFill>
          <a:schemeClr val="lt1">
            <a:alpha val="90000"/>
            <a:hueOff val="0"/>
            <a:satOff val="0"/>
            <a:lumOff val="0"/>
            <a:alphaOff val="0"/>
          </a:schemeClr>
        </a:solidFill>
        <a:ln w="12700" cap="flat" cmpd="sng" algn="ctr">
          <a:solidFill>
            <a:schemeClr val="accent2">
              <a:hueOff val="381558"/>
              <a:satOff val="-8706"/>
              <a:lumOff val="3216"/>
              <a:alphaOff val="0"/>
            </a:schemeClr>
          </a:solidFill>
          <a:prstDash val="solid"/>
        </a:ln>
        <a:effectLst/>
      </dsp:spPr>
      <dsp:style>
        <a:lnRef idx="2">
          <a:scrgbClr r="0" g="0" b="0"/>
        </a:lnRef>
        <a:fillRef idx="1">
          <a:scrgbClr r="0" g="0" b="0"/>
        </a:fillRef>
        <a:effectRef idx="0">
          <a:scrgbClr r="0" g="0" b="0"/>
        </a:effectRef>
        <a:fontRef idx="minor"/>
      </dsp:style>
    </dsp:sp>
    <dsp:sp modelId="{C996F6D8-53B0-402B-963F-8E9627BD0E0C}">
      <dsp:nvSpPr>
        <dsp:cNvPr id="0" name=""/>
        <dsp:cNvSpPr/>
      </dsp:nvSpPr>
      <dsp:spPr>
        <a:xfrm>
          <a:off x="257095" y="1735292"/>
          <a:ext cx="3599338" cy="324720"/>
        </a:xfrm>
        <a:prstGeom prst="roundRect">
          <a:avLst/>
        </a:prstGeom>
        <a:solidFill>
          <a:schemeClr val="accent2">
            <a:hueOff val="381558"/>
            <a:satOff val="-8706"/>
            <a:lumOff val="3216"/>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46" tIns="0" rIns="136046" bIns="0" numCol="1" spcCol="1270" anchor="ctr" anchorCtr="0">
          <a:noAutofit/>
        </a:bodyPr>
        <a:lstStyle/>
        <a:p>
          <a:pPr marL="0" lvl="0" indent="0" algn="l" defTabSz="488950">
            <a:lnSpc>
              <a:spcPct val="90000"/>
            </a:lnSpc>
            <a:spcBef>
              <a:spcPct val="0"/>
            </a:spcBef>
            <a:spcAft>
              <a:spcPct val="35000"/>
            </a:spcAft>
            <a:buNone/>
          </a:pPr>
          <a:r>
            <a:rPr lang="en-US" sz="1100" kern="1200"/>
            <a:t>Attempt to end DACA</a:t>
          </a:r>
        </a:p>
      </dsp:txBody>
      <dsp:txXfrm>
        <a:off x="272947" y="1751144"/>
        <a:ext cx="3567634" cy="293016"/>
      </dsp:txXfrm>
    </dsp:sp>
    <dsp:sp modelId="{F54B9D82-1E3F-41F3-8B84-97854569CA45}">
      <dsp:nvSpPr>
        <dsp:cNvPr id="0" name=""/>
        <dsp:cNvSpPr/>
      </dsp:nvSpPr>
      <dsp:spPr>
        <a:xfrm>
          <a:off x="0" y="2396612"/>
          <a:ext cx="5141912" cy="277200"/>
        </a:xfrm>
        <a:prstGeom prst="rect">
          <a:avLst/>
        </a:prstGeom>
        <a:solidFill>
          <a:schemeClr val="lt1">
            <a:alpha val="90000"/>
            <a:hueOff val="0"/>
            <a:satOff val="0"/>
            <a:lumOff val="0"/>
            <a:alphaOff val="0"/>
          </a:schemeClr>
        </a:solidFill>
        <a:ln w="12700" cap="flat" cmpd="sng" algn="ctr">
          <a:solidFill>
            <a:schemeClr val="accent2">
              <a:hueOff val="763116"/>
              <a:satOff val="-17411"/>
              <a:lumOff val="6432"/>
              <a:alphaOff val="0"/>
            </a:schemeClr>
          </a:solidFill>
          <a:prstDash val="solid"/>
        </a:ln>
        <a:effectLst/>
      </dsp:spPr>
      <dsp:style>
        <a:lnRef idx="2">
          <a:scrgbClr r="0" g="0" b="0"/>
        </a:lnRef>
        <a:fillRef idx="1">
          <a:scrgbClr r="0" g="0" b="0"/>
        </a:fillRef>
        <a:effectRef idx="0">
          <a:scrgbClr r="0" g="0" b="0"/>
        </a:effectRef>
        <a:fontRef idx="minor"/>
      </dsp:style>
    </dsp:sp>
    <dsp:sp modelId="{353C8C2B-0561-4223-B9F0-8814ECC05EAB}">
      <dsp:nvSpPr>
        <dsp:cNvPr id="0" name=""/>
        <dsp:cNvSpPr/>
      </dsp:nvSpPr>
      <dsp:spPr>
        <a:xfrm>
          <a:off x="257095" y="2234252"/>
          <a:ext cx="3599338" cy="324720"/>
        </a:xfrm>
        <a:prstGeom prst="roundRect">
          <a:avLst/>
        </a:prstGeom>
        <a:solidFill>
          <a:schemeClr val="accent2">
            <a:hueOff val="763116"/>
            <a:satOff val="-17411"/>
            <a:lumOff val="6432"/>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46" tIns="0" rIns="136046" bIns="0" numCol="1" spcCol="1270" anchor="ctr" anchorCtr="0">
          <a:noAutofit/>
        </a:bodyPr>
        <a:lstStyle/>
        <a:p>
          <a:pPr marL="0" lvl="0" indent="0" algn="l" defTabSz="488950">
            <a:lnSpc>
              <a:spcPct val="90000"/>
            </a:lnSpc>
            <a:spcBef>
              <a:spcPct val="0"/>
            </a:spcBef>
            <a:spcAft>
              <a:spcPct val="35000"/>
            </a:spcAft>
            <a:buNone/>
          </a:pPr>
          <a:r>
            <a:rPr lang="en-US" sz="1100" kern="1200"/>
            <a:t>Increase in </a:t>
          </a:r>
          <a:r>
            <a:rPr lang="en-US" sz="1100" kern="1200">
              <a:latin typeface="Rockwell Condensed" panose="02060603050405020104"/>
            </a:rPr>
            <a:t>arrests</a:t>
          </a:r>
          <a:r>
            <a:rPr lang="en-US" sz="1100" kern="1200"/>
            <a:t> by ICE</a:t>
          </a:r>
        </a:p>
      </dsp:txBody>
      <dsp:txXfrm>
        <a:off x="272947" y="2250104"/>
        <a:ext cx="3567634" cy="293016"/>
      </dsp:txXfrm>
    </dsp:sp>
    <dsp:sp modelId="{27E00BD0-7615-4486-AA59-7533DE4B6355}">
      <dsp:nvSpPr>
        <dsp:cNvPr id="0" name=""/>
        <dsp:cNvSpPr/>
      </dsp:nvSpPr>
      <dsp:spPr>
        <a:xfrm>
          <a:off x="0" y="2895572"/>
          <a:ext cx="5141912" cy="277200"/>
        </a:xfrm>
        <a:prstGeom prst="rect">
          <a:avLst/>
        </a:prstGeom>
        <a:solidFill>
          <a:schemeClr val="lt1">
            <a:alpha val="90000"/>
            <a:hueOff val="0"/>
            <a:satOff val="0"/>
            <a:lumOff val="0"/>
            <a:alphaOff val="0"/>
          </a:schemeClr>
        </a:solidFill>
        <a:ln w="12700" cap="flat" cmpd="sng" algn="ctr">
          <a:solidFill>
            <a:schemeClr val="accent2">
              <a:hueOff val="1144674"/>
              <a:satOff val="-26117"/>
              <a:lumOff val="9647"/>
              <a:alphaOff val="0"/>
            </a:schemeClr>
          </a:solidFill>
          <a:prstDash val="solid"/>
        </a:ln>
        <a:effectLst/>
      </dsp:spPr>
      <dsp:style>
        <a:lnRef idx="2">
          <a:scrgbClr r="0" g="0" b="0"/>
        </a:lnRef>
        <a:fillRef idx="1">
          <a:scrgbClr r="0" g="0" b="0"/>
        </a:fillRef>
        <a:effectRef idx="0">
          <a:scrgbClr r="0" g="0" b="0"/>
        </a:effectRef>
        <a:fontRef idx="minor"/>
      </dsp:style>
    </dsp:sp>
    <dsp:sp modelId="{2FE720EC-7B80-4659-92E3-16C8F0C8C9DB}">
      <dsp:nvSpPr>
        <dsp:cNvPr id="0" name=""/>
        <dsp:cNvSpPr/>
      </dsp:nvSpPr>
      <dsp:spPr>
        <a:xfrm>
          <a:off x="257095" y="2733212"/>
          <a:ext cx="3599338" cy="324720"/>
        </a:xfrm>
        <a:prstGeom prst="roundRect">
          <a:avLst/>
        </a:prstGeom>
        <a:solidFill>
          <a:schemeClr val="accent2">
            <a:hueOff val="1144674"/>
            <a:satOff val="-26117"/>
            <a:lumOff val="9647"/>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46" tIns="0" rIns="136046" bIns="0" numCol="1" spcCol="1270" anchor="ctr" anchorCtr="0">
          <a:noAutofit/>
        </a:bodyPr>
        <a:lstStyle/>
        <a:p>
          <a:pPr marL="0" lvl="0" indent="0" algn="l" defTabSz="488950">
            <a:lnSpc>
              <a:spcPct val="90000"/>
            </a:lnSpc>
            <a:spcBef>
              <a:spcPct val="0"/>
            </a:spcBef>
            <a:spcAft>
              <a:spcPct val="35000"/>
            </a:spcAft>
            <a:buNone/>
          </a:pPr>
          <a:r>
            <a:rPr lang="en-US" sz="1100" kern="1200"/>
            <a:t>Muslim Ban 3.0</a:t>
          </a:r>
        </a:p>
      </dsp:txBody>
      <dsp:txXfrm>
        <a:off x="272947" y="2749064"/>
        <a:ext cx="3567634" cy="293016"/>
      </dsp:txXfrm>
    </dsp:sp>
    <dsp:sp modelId="{0553CCDE-DF28-4171-A3DF-09C7CD04750E}">
      <dsp:nvSpPr>
        <dsp:cNvPr id="0" name=""/>
        <dsp:cNvSpPr/>
      </dsp:nvSpPr>
      <dsp:spPr>
        <a:xfrm>
          <a:off x="0" y="3394532"/>
          <a:ext cx="5141912" cy="277200"/>
        </a:xfrm>
        <a:prstGeom prst="rect">
          <a:avLst/>
        </a:prstGeom>
        <a:solidFill>
          <a:schemeClr val="lt1">
            <a:alpha val="90000"/>
            <a:hueOff val="0"/>
            <a:satOff val="0"/>
            <a:lumOff val="0"/>
            <a:alphaOff val="0"/>
          </a:schemeClr>
        </a:solidFill>
        <a:ln w="12700" cap="flat" cmpd="sng" algn="ctr">
          <a:solidFill>
            <a:schemeClr val="accent2">
              <a:hueOff val="1526231"/>
              <a:satOff val="-34822"/>
              <a:lumOff val="12863"/>
              <a:alphaOff val="0"/>
            </a:schemeClr>
          </a:solidFill>
          <a:prstDash val="solid"/>
        </a:ln>
        <a:effectLst/>
      </dsp:spPr>
      <dsp:style>
        <a:lnRef idx="2">
          <a:scrgbClr r="0" g="0" b="0"/>
        </a:lnRef>
        <a:fillRef idx="1">
          <a:scrgbClr r="0" g="0" b="0"/>
        </a:fillRef>
        <a:effectRef idx="0">
          <a:scrgbClr r="0" g="0" b="0"/>
        </a:effectRef>
        <a:fontRef idx="minor"/>
      </dsp:style>
    </dsp:sp>
    <dsp:sp modelId="{D41F9483-1D51-48C0-AF99-FB8AF68E9803}">
      <dsp:nvSpPr>
        <dsp:cNvPr id="0" name=""/>
        <dsp:cNvSpPr/>
      </dsp:nvSpPr>
      <dsp:spPr>
        <a:xfrm>
          <a:off x="257095" y="3232172"/>
          <a:ext cx="3599338" cy="324720"/>
        </a:xfrm>
        <a:prstGeom prst="roundRect">
          <a:avLst/>
        </a:prstGeom>
        <a:solidFill>
          <a:schemeClr val="accent2">
            <a:hueOff val="1526231"/>
            <a:satOff val="-34822"/>
            <a:lumOff val="12863"/>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46" tIns="0" rIns="136046" bIns="0" numCol="1" spcCol="1270" anchor="ctr" anchorCtr="0">
          <a:noAutofit/>
        </a:bodyPr>
        <a:lstStyle/>
        <a:p>
          <a:pPr marL="0" lvl="0" indent="0" algn="l" defTabSz="488950">
            <a:lnSpc>
              <a:spcPct val="90000"/>
            </a:lnSpc>
            <a:spcBef>
              <a:spcPct val="0"/>
            </a:spcBef>
            <a:spcAft>
              <a:spcPct val="35000"/>
            </a:spcAft>
            <a:buNone/>
          </a:pPr>
          <a:r>
            <a:rPr lang="en-US" sz="1100" kern="1200"/>
            <a:t>Change in Enforcement Priority</a:t>
          </a:r>
        </a:p>
      </dsp:txBody>
      <dsp:txXfrm>
        <a:off x="272947" y="3248024"/>
        <a:ext cx="3567634" cy="293016"/>
      </dsp:txXfrm>
    </dsp:sp>
    <dsp:sp modelId="{8D933484-401F-4246-AFA6-C2B088B1E2EC}">
      <dsp:nvSpPr>
        <dsp:cNvPr id="0" name=""/>
        <dsp:cNvSpPr/>
      </dsp:nvSpPr>
      <dsp:spPr>
        <a:xfrm>
          <a:off x="0" y="3893492"/>
          <a:ext cx="5141912" cy="277200"/>
        </a:xfrm>
        <a:prstGeom prst="rect">
          <a:avLst/>
        </a:prstGeom>
        <a:solidFill>
          <a:schemeClr val="lt1">
            <a:alpha val="90000"/>
            <a:hueOff val="0"/>
            <a:satOff val="0"/>
            <a:lumOff val="0"/>
            <a:alphaOff val="0"/>
          </a:schemeClr>
        </a:solidFill>
        <a:ln w="12700" cap="flat" cmpd="sng" algn="ctr">
          <a:solidFill>
            <a:schemeClr val="accent2">
              <a:hueOff val="1907789"/>
              <a:satOff val="-43528"/>
              <a:lumOff val="16079"/>
              <a:alphaOff val="0"/>
            </a:schemeClr>
          </a:solidFill>
          <a:prstDash val="solid"/>
        </a:ln>
        <a:effectLst/>
      </dsp:spPr>
      <dsp:style>
        <a:lnRef idx="2">
          <a:scrgbClr r="0" g="0" b="0"/>
        </a:lnRef>
        <a:fillRef idx="1">
          <a:scrgbClr r="0" g="0" b="0"/>
        </a:fillRef>
        <a:effectRef idx="0">
          <a:scrgbClr r="0" g="0" b="0"/>
        </a:effectRef>
        <a:fontRef idx="minor"/>
      </dsp:style>
    </dsp:sp>
    <dsp:sp modelId="{EBB8FA82-BBD6-4055-826D-64C83F186B9D}">
      <dsp:nvSpPr>
        <dsp:cNvPr id="0" name=""/>
        <dsp:cNvSpPr/>
      </dsp:nvSpPr>
      <dsp:spPr>
        <a:xfrm>
          <a:off x="257095" y="3731132"/>
          <a:ext cx="3599338" cy="32472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6046" tIns="0" rIns="136046" bIns="0" numCol="1" spcCol="1270" anchor="ctr" anchorCtr="0">
          <a:noAutofit/>
        </a:bodyPr>
        <a:lstStyle/>
        <a:p>
          <a:pPr marL="0" lvl="0" indent="0" algn="l" defTabSz="488950">
            <a:lnSpc>
              <a:spcPct val="90000"/>
            </a:lnSpc>
            <a:spcBef>
              <a:spcPct val="0"/>
            </a:spcBef>
            <a:spcAft>
              <a:spcPct val="35000"/>
            </a:spcAft>
            <a:buNone/>
          </a:pPr>
          <a:r>
            <a:rPr lang="en-US" sz="1100" kern="1200"/>
            <a:t>Use of the "Bully Pulpit" to Achieve Policy Goals</a:t>
          </a:r>
        </a:p>
      </dsp:txBody>
      <dsp:txXfrm>
        <a:off x="272947" y="3746984"/>
        <a:ext cx="3567634" cy="293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87FEC-9D11-47A1-87F7-284ABE8BDCF1}">
      <dsp:nvSpPr>
        <dsp:cNvPr id="0" name=""/>
        <dsp:cNvSpPr/>
      </dsp:nvSpPr>
      <dsp:spPr>
        <a:xfrm>
          <a:off x="0" y="234812"/>
          <a:ext cx="5141912" cy="15210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defRPr cap="all"/>
          </a:pPr>
          <a:r>
            <a:rPr lang="en-US" sz="6500" kern="1200"/>
            <a:t>Home</a:t>
          </a:r>
        </a:p>
      </dsp:txBody>
      <dsp:txXfrm>
        <a:off x="74249" y="309061"/>
        <a:ext cx="4993414" cy="1372502"/>
      </dsp:txXfrm>
    </dsp:sp>
    <dsp:sp modelId="{6CE2F614-2024-499B-AC00-7B797FEEE35B}">
      <dsp:nvSpPr>
        <dsp:cNvPr id="0" name=""/>
        <dsp:cNvSpPr/>
      </dsp:nvSpPr>
      <dsp:spPr>
        <a:xfrm>
          <a:off x="0" y="1943012"/>
          <a:ext cx="5141912" cy="1521000"/>
        </a:xfrm>
        <a:prstGeom prst="roundRect">
          <a:avLst/>
        </a:prstGeom>
        <a:solidFill>
          <a:schemeClr val="accent2">
            <a:hueOff val="953895"/>
            <a:satOff val="-21764"/>
            <a:lumOff val="803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defRPr cap="all"/>
          </a:pPr>
          <a:r>
            <a:rPr lang="en-US" sz="6500" kern="1200"/>
            <a:t>School</a:t>
          </a:r>
        </a:p>
      </dsp:txBody>
      <dsp:txXfrm>
        <a:off x="74249" y="2017261"/>
        <a:ext cx="4993414" cy="1372502"/>
      </dsp:txXfrm>
    </dsp:sp>
    <dsp:sp modelId="{D91DD17F-961E-492A-97B5-3085660B40E0}">
      <dsp:nvSpPr>
        <dsp:cNvPr id="0" name=""/>
        <dsp:cNvSpPr/>
      </dsp:nvSpPr>
      <dsp:spPr>
        <a:xfrm>
          <a:off x="0" y="3651212"/>
          <a:ext cx="5141912" cy="152100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0" tIns="247650" rIns="247650" bIns="247650" numCol="1" spcCol="1270" anchor="ctr" anchorCtr="0">
          <a:noAutofit/>
        </a:bodyPr>
        <a:lstStyle/>
        <a:p>
          <a:pPr marL="0" lvl="0" indent="0" algn="l" defTabSz="2889250">
            <a:lnSpc>
              <a:spcPct val="90000"/>
            </a:lnSpc>
            <a:spcBef>
              <a:spcPct val="0"/>
            </a:spcBef>
            <a:spcAft>
              <a:spcPct val="35000"/>
            </a:spcAft>
            <a:buNone/>
            <a:defRPr cap="all"/>
          </a:pPr>
          <a:r>
            <a:rPr lang="en-US" sz="6500" kern="1200"/>
            <a:t>Work </a:t>
          </a:r>
        </a:p>
      </dsp:txBody>
      <dsp:txXfrm>
        <a:off x="74249" y="3725461"/>
        <a:ext cx="4993414" cy="13725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11CD81-18E2-4ABD-8B15-6CDBEA5B557E}">
      <dsp:nvSpPr>
        <dsp:cNvPr id="0" name=""/>
        <dsp:cNvSpPr/>
      </dsp:nvSpPr>
      <dsp:spPr>
        <a:xfrm>
          <a:off x="0" y="307532"/>
          <a:ext cx="5141912" cy="23470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Written consent by the student is generally required before disclosure is allowed. </a:t>
          </a:r>
        </a:p>
      </dsp:txBody>
      <dsp:txXfrm>
        <a:off x="114572" y="422104"/>
        <a:ext cx="4912768" cy="2117876"/>
      </dsp:txXfrm>
    </dsp:sp>
    <dsp:sp modelId="{A49E92AF-B70A-42DE-BF6E-1676C7D326F5}">
      <dsp:nvSpPr>
        <dsp:cNvPr id="0" name=""/>
        <dsp:cNvSpPr/>
      </dsp:nvSpPr>
      <dsp:spPr>
        <a:xfrm>
          <a:off x="0" y="2752472"/>
          <a:ext cx="5141912" cy="2347020"/>
        </a:xfrm>
        <a:prstGeom prst="roundRect">
          <a:avLst/>
        </a:prstGeom>
        <a:solidFill>
          <a:schemeClr val="accent2">
            <a:hueOff val="1907789"/>
            <a:satOff val="-43528"/>
            <a:lumOff val="16079"/>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a:t>There are limited exceptions for judicial warrants, a court order, or judicial subpoena.</a:t>
          </a:r>
        </a:p>
      </dsp:txBody>
      <dsp:txXfrm>
        <a:off x="114572" y="2867044"/>
        <a:ext cx="4912768" cy="2117876"/>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5407" cy="467310"/>
          </a:xfrm>
          <a:prstGeom prst="rect">
            <a:avLst/>
          </a:prstGeom>
        </p:spPr>
        <p:txBody>
          <a:bodyPr vert="horz" lIns="93373" tIns="46687" rIns="93373" bIns="46687" rtlCol="0"/>
          <a:lstStyle>
            <a:lvl1pPr algn="l">
              <a:defRPr sz="1200"/>
            </a:lvl1pPr>
          </a:lstStyle>
          <a:p>
            <a:endParaRPr lang="en-US"/>
          </a:p>
        </p:txBody>
      </p:sp>
      <p:sp>
        <p:nvSpPr>
          <p:cNvPr id="3" name="Date Placeholder 2"/>
          <p:cNvSpPr>
            <a:spLocks noGrp="1"/>
          </p:cNvSpPr>
          <p:nvPr>
            <p:ph type="dt" idx="1"/>
          </p:nvPr>
        </p:nvSpPr>
        <p:spPr>
          <a:xfrm>
            <a:off x="3980830" y="0"/>
            <a:ext cx="3045407" cy="467310"/>
          </a:xfrm>
          <a:prstGeom prst="rect">
            <a:avLst/>
          </a:prstGeom>
        </p:spPr>
        <p:txBody>
          <a:bodyPr vert="horz" lIns="93373" tIns="46687" rIns="93373" bIns="46687" rtlCol="0"/>
          <a:lstStyle>
            <a:lvl1pPr algn="r">
              <a:defRPr sz="1200"/>
            </a:lvl1pPr>
          </a:lstStyle>
          <a:p>
            <a:fld id="{DF6D21E5-C495-4FC5-9271-339CD6B77396}" type="datetimeFigureOut">
              <a:rPr lang="en-US" smtClean="0"/>
              <a:t>2/4/2025</a:t>
            </a:fld>
            <a:endParaRPr lang="en-US"/>
          </a:p>
        </p:txBody>
      </p:sp>
      <p:sp>
        <p:nvSpPr>
          <p:cNvPr id="4" name="Slide Image Placeholder 3"/>
          <p:cNvSpPr>
            <a:spLocks noGrp="1" noRot="1" noChangeAspect="1"/>
          </p:cNvSpPr>
          <p:nvPr>
            <p:ph type="sldImg" idx="2"/>
          </p:nvPr>
        </p:nvSpPr>
        <p:spPr>
          <a:xfrm>
            <a:off x="719138" y="1163638"/>
            <a:ext cx="5589587" cy="3143250"/>
          </a:xfrm>
          <a:prstGeom prst="rect">
            <a:avLst/>
          </a:prstGeom>
          <a:noFill/>
          <a:ln w="12700">
            <a:solidFill>
              <a:prstClr val="black"/>
            </a:solidFill>
          </a:ln>
        </p:spPr>
        <p:txBody>
          <a:bodyPr vert="horz" lIns="93373" tIns="46687" rIns="93373" bIns="46687" rtlCol="0" anchor="ctr"/>
          <a:lstStyle/>
          <a:p>
            <a:endParaRPr lang="en-US"/>
          </a:p>
        </p:txBody>
      </p:sp>
      <p:sp>
        <p:nvSpPr>
          <p:cNvPr id="5" name="Notes Placeholder 4"/>
          <p:cNvSpPr>
            <a:spLocks noGrp="1"/>
          </p:cNvSpPr>
          <p:nvPr>
            <p:ph type="body" sz="quarter" idx="3"/>
          </p:nvPr>
        </p:nvSpPr>
        <p:spPr>
          <a:xfrm>
            <a:off x="702787" y="4482296"/>
            <a:ext cx="5622290" cy="3667334"/>
          </a:xfrm>
          <a:prstGeom prst="rect">
            <a:avLst/>
          </a:prstGeom>
        </p:spPr>
        <p:txBody>
          <a:bodyPr vert="horz" lIns="93373" tIns="46687" rIns="93373" bIns="4668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6554"/>
            <a:ext cx="3045407" cy="467309"/>
          </a:xfrm>
          <a:prstGeom prst="rect">
            <a:avLst/>
          </a:prstGeom>
        </p:spPr>
        <p:txBody>
          <a:bodyPr vert="horz" lIns="93373" tIns="46687" rIns="93373" bIns="46687" rtlCol="0" anchor="b"/>
          <a:lstStyle>
            <a:lvl1pPr algn="l">
              <a:defRPr sz="1200"/>
            </a:lvl1pPr>
          </a:lstStyle>
          <a:p>
            <a:endParaRPr lang="en-US"/>
          </a:p>
        </p:txBody>
      </p:sp>
      <p:sp>
        <p:nvSpPr>
          <p:cNvPr id="7" name="Slide Number Placeholder 6"/>
          <p:cNvSpPr>
            <a:spLocks noGrp="1"/>
          </p:cNvSpPr>
          <p:nvPr>
            <p:ph type="sldNum" sz="quarter" idx="5"/>
          </p:nvPr>
        </p:nvSpPr>
        <p:spPr>
          <a:xfrm>
            <a:off x="3980830" y="8846554"/>
            <a:ext cx="3045407" cy="467309"/>
          </a:xfrm>
          <a:prstGeom prst="rect">
            <a:avLst/>
          </a:prstGeom>
        </p:spPr>
        <p:txBody>
          <a:bodyPr vert="horz" lIns="93373" tIns="46687" rIns="93373" bIns="46687" rtlCol="0" anchor="b"/>
          <a:lstStyle>
            <a:lvl1pPr algn="r">
              <a:defRPr sz="1200"/>
            </a:lvl1pPr>
          </a:lstStyle>
          <a:p>
            <a:fld id="{287E5CC5-04E2-474C-83E3-11A39630CDE8}" type="slidenum">
              <a:rPr lang="en-US" smtClean="0"/>
              <a:t>‹#›</a:t>
            </a:fld>
            <a:endParaRPr lang="en-US"/>
          </a:p>
        </p:txBody>
      </p:sp>
    </p:spTree>
    <p:extLst>
      <p:ext uri="{BB962C8B-B14F-4D97-AF65-F5344CB8AC3E}">
        <p14:creationId xmlns:p14="http://schemas.microsoft.com/office/powerpoint/2010/main" val="277315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ilrc.org/resources/public-charge-safe-use-list"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youtube.com/playlist?list=PLqGEMQus_mIhq4Y8Z3tLQXpHEz6mSnyKj&amp;si=jtEAxvhQHUzShbYI"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sac.edu/clirrc"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immigrantjustice.org/know-your-rights/avoid-immigration-fraud"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mailto:irc@losangeles.cair.com"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findyourally.com" TargetMode="External"/><Relationship Id="rId5" Type="http://schemas.openxmlformats.org/officeDocument/2006/relationships/hyperlink" Target="mailto:UndocuScholars@sac.edu" TargetMode="External"/><Relationship Id="rId4" Type="http://schemas.openxmlformats.org/officeDocument/2006/relationships/hyperlink" Target="mailto:smith_kim@sac.edu"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youtu.be/Diyingd_wAk?si=Cph7CDYhsnkAhsI-"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election was about many things and people can have diverse opinions. We must also allow for a range of opinions on our campus. Your students, nevertheless, may be worried about something in particular: immigration, and that is what we will address in this presentation. As professors, teachers, classified, and administrators, we may be called upon to answer student questions. We want you to be prepared. Some colleague will also be impacted by immigration. Our professionalism and response to questions may determine whether a student comes to class, stays in school, or participates in continuing education. </a:t>
            </a:r>
          </a:p>
          <a:p>
            <a:endParaRPr lang="en-US"/>
          </a:p>
          <a:p>
            <a:r>
              <a:rPr lang="en-US"/>
              <a:t>California’s attorney general office states that “postsecondary educators have the incredible opportunity, and responsibility, to provide effective learning environments for all students, regardless of nationality or immigration status  “As reported by the Migration Policy Institute, there are currently 150,090 Deferred Action for Childhood Arrivals (DACA) recipients in California. Overall, in 2021, there were approximately 83,000 undocumented postsecondary students in California, approximately 38,000 of whom were DACA recipients.”</a:t>
            </a:r>
          </a:p>
          <a:p>
            <a:endParaRPr lang="en-US"/>
          </a:p>
          <a:p>
            <a:r>
              <a:rPr lang="en-US"/>
              <a:t>“Under the U.S. Constitution, all students have a right to receive an education without discrimination based on immigration status. In Plyler v. Doe, the U.S. Supreme Court recognized that undocumented immigrant students cannot be denied equal access to a public education on the basis of their immigration status.”</a:t>
            </a:r>
          </a:p>
          <a:p>
            <a:endParaRPr lang="en-US"/>
          </a:p>
          <a:p>
            <a:r>
              <a:rPr lang="en-US"/>
              <a:t>Moreover, "[u]</a:t>
            </a:r>
            <a:r>
              <a:rPr lang="en-US" err="1"/>
              <a:t>nder</a:t>
            </a:r>
            <a:r>
              <a:rPr lang="en-US"/>
              <a:t> the California Constitution, all students and staff—regardless of immigration status— have a right to privacy and “the inalienable right to attend campuses which are safe, secure and peaceful. The California Supreme Court has affirmed that an immigrant student’s right to an equal educational opportunity is “a vitally important right in our society.” Protections are expressly codified in California law to assure educational access for all, regardless of a student’s immigration status, “in any [educational] program or activity conducted by an educational institution that receives, or benefits from, state financial assistance, or enrolls pupils who receive state financial aid.”</a:t>
            </a:r>
          </a:p>
          <a:p>
            <a:endParaRPr lang="en-US"/>
          </a:p>
          <a:p>
            <a:r>
              <a:rPr lang="en-US"/>
              <a:t>See: Introduction to "Promoting a Safe and Secure Campus for All. Guidance and Model Policies to Assist California’s Colleges and Universities in Responding to Immigration Issues.”</a:t>
            </a:r>
          </a:p>
          <a:p>
            <a:endParaRPr lang="en-US"/>
          </a:p>
        </p:txBody>
      </p:sp>
      <p:sp>
        <p:nvSpPr>
          <p:cNvPr id="4" name="Slide Number Placeholder 3"/>
          <p:cNvSpPr>
            <a:spLocks noGrp="1"/>
          </p:cNvSpPr>
          <p:nvPr>
            <p:ph type="sldNum" sz="quarter" idx="5"/>
          </p:nvPr>
        </p:nvSpPr>
        <p:spPr/>
        <p:txBody>
          <a:bodyPr/>
          <a:lstStyle/>
          <a:p>
            <a:fld id="{287E5CC5-04E2-474C-83E3-11A39630CDE8}" type="slidenum">
              <a:rPr lang="en-US" smtClean="0"/>
              <a:t>1</a:t>
            </a:fld>
            <a:endParaRPr lang="en-US"/>
          </a:p>
        </p:txBody>
      </p:sp>
    </p:spTree>
    <p:extLst>
      <p:ext uri="{BB962C8B-B14F-4D97-AF65-F5344CB8AC3E}">
        <p14:creationId xmlns:p14="http://schemas.microsoft.com/office/powerpoint/2010/main" val="2372505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Schools, which include postsecondary schools, colleges, universities, and vocational or trade schools, are considered “protected areas” under the policy in effect at the time of publication of this guide. DHS’s current policies, which govern both ICE and CBP, do not prohibit enforcement actions at protected areas. Rather, the policy provides that enforcement actions in or near protected areas should be avoided to the fullest extent possible.</a:t>
            </a:r>
          </a:p>
          <a:p>
            <a:endParaRPr lang="en-US"/>
          </a:p>
          <a:p>
            <a:r>
              <a:rPr lang="en-US"/>
              <a:t>Unfortunately, "protected places" really just reflect enforcement discretion. The bottom line, really, is that ICE can enter any public place.  Since a large portion of the public schools are open to the general public, the school doesn’t have the authority to prohibit federal immigration enforcement officers from coming on campus to enforce federal law. However, public access is limited in certain areas of public schools and property because of privacy concerns, operational needs or safety considerations.</a:t>
            </a:r>
          </a:p>
          <a:p>
            <a:endParaRPr lang="en-US"/>
          </a:p>
          <a:p>
            <a:r>
              <a:rPr lang="en-US"/>
              <a:t>Public areas can be categorized by Public, Restricted and Limited. Determine which area or room is restricted and limited and see if there are signs that clearly indicate the category of access. Add signs if helpful or post in your syllabus that your classroom is limited to enrolled students only. No uninvited visitors are allowed. Share the safe areas with your students of places they can seek to go if they receive information that ICE may be on campus. </a:t>
            </a:r>
          </a:p>
          <a:p>
            <a:endParaRPr lang="en-US"/>
          </a:p>
        </p:txBody>
      </p:sp>
      <p:sp>
        <p:nvSpPr>
          <p:cNvPr id="4" name="Slide Number Placeholder 3"/>
          <p:cNvSpPr>
            <a:spLocks noGrp="1"/>
          </p:cNvSpPr>
          <p:nvPr>
            <p:ph type="sldNum" sz="quarter" idx="5"/>
          </p:nvPr>
        </p:nvSpPr>
        <p:spPr/>
        <p:txBody>
          <a:bodyPr/>
          <a:lstStyle/>
          <a:p>
            <a:fld id="{287E5CC5-04E2-474C-83E3-11A39630CDE8}" type="slidenum">
              <a:rPr lang="en-US" smtClean="0"/>
              <a:t>11</a:t>
            </a:fld>
            <a:endParaRPr lang="en-US"/>
          </a:p>
        </p:txBody>
      </p:sp>
    </p:spTree>
    <p:extLst>
      <p:ext uri="{BB962C8B-B14F-4D97-AF65-F5344CB8AC3E}">
        <p14:creationId xmlns:p14="http://schemas.microsoft.com/office/powerpoint/2010/main" val="3224780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Excerpt from 2/3/2025 email from Dr. Annabelle Nery titles Standing Together in Support of Our Students</a:t>
            </a:r>
          </a:p>
        </p:txBody>
      </p:sp>
      <p:sp>
        <p:nvSpPr>
          <p:cNvPr id="4" name="Slide Number Placeholder 3"/>
          <p:cNvSpPr>
            <a:spLocks noGrp="1"/>
          </p:cNvSpPr>
          <p:nvPr>
            <p:ph type="sldNum" sz="quarter" idx="5"/>
          </p:nvPr>
        </p:nvSpPr>
        <p:spPr/>
        <p:txBody>
          <a:bodyPr/>
          <a:lstStyle/>
          <a:p>
            <a:fld id="{287E5CC5-04E2-474C-83E3-11A39630CDE8}" type="slidenum">
              <a:rPr lang="en-US" smtClean="0"/>
              <a:t>12</a:t>
            </a:fld>
            <a:endParaRPr lang="en-US"/>
          </a:p>
        </p:txBody>
      </p:sp>
    </p:spTree>
    <p:extLst>
      <p:ext uri="{BB962C8B-B14F-4D97-AF65-F5344CB8AC3E}">
        <p14:creationId xmlns:p14="http://schemas.microsoft.com/office/powerpoint/2010/main" val="3813018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excerpt from California Attorney General Guidance, titled “Promoting a Safe and Secure Campus for All,” November 2024</a:t>
            </a:r>
          </a:p>
          <a:p>
            <a:endParaRPr lang="en-US"/>
          </a:p>
          <a:p>
            <a:r>
              <a:rPr lang="en-US"/>
              <a:t>College and university personnel shall advise all students, faculty, and staff responding to or having contact with an officer engaged in immigration enforcement executing an immigration order, to refer the entity or individual to the office of the chancellor or president, or his or her designee, for purposes of verifying the legality of any warrant, court order, or subpoena.</a:t>
            </a:r>
          </a:p>
          <a:p>
            <a:endParaRPr lang="en-US"/>
          </a:p>
          <a:p>
            <a:r>
              <a:rPr lang="en-US"/>
              <a:t>If the officer declares that exigent circumstances exist and demands immediate access to the campus, college or university personnel should not refuse the officer’s orders and immediately contact the designated administrator or campus police liaison. If an officer enters the premises without consent, attempt to make a record of the contact and forward the information to the office of the president or chancellor. </a:t>
            </a:r>
          </a:p>
          <a:p>
            <a:endParaRPr lang="en-US"/>
          </a:p>
          <a:p>
            <a:r>
              <a:rPr lang="en-US"/>
              <a:t>In making record of the contact with an immigration enforcement officer, the following information is useful: </a:t>
            </a:r>
          </a:p>
          <a:p>
            <a:r>
              <a:rPr lang="en-US"/>
              <a:t>✓ Name of the officer, and, if available, the officer’s credentials and contact information; </a:t>
            </a:r>
          </a:p>
          <a:p>
            <a:r>
              <a:rPr lang="en-US"/>
              <a:t>✓ Identity of all school personnel who communicated with the officer; </a:t>
            </a:r>
          </a:p>
          <a:p>
            <a:r>
              <a:rPr lang="en-US"/>
              <a:t>✓ Details of the officer’s request; </a:t>
            </a:r>
          </a:p>
          <a:p>
            <a:r>
              <a:rPr lang="en-US"/>
              <a:t>✓ Whether the officer presented a warrant, subpoena, or court order to accompany his/ her request, what was requested in the warrant/subpoena/court order, and whether the warrant/subpoena/court order was signed by a judge; </a:t>
            </a:r>
          </a:p>
          <a:p>
            <a:r>
              <a:rPr lang="en-US"/>
              <a:t>✓ Any response to the officer’s request; </a:t>
            </a:r>
          </a:p>
          <a:p>
            <a:r>
              <a:rPr lang="en-US"/>
              <a:t>✓ Any further action taken by the immigration officer; and </a:t>
            </a:r>
          </a:p>
          <a:p>
            <a:r>
              <a:rPr lang="en-US"/>
              <a:t>✓ Photo or copy of any documents presented by the agent. </a:t>
            </a:r>
          </a:p>
          <a:p>
            <a:endParaRPr lang="en-US"/>
          </a:p>
          <a:p>
            <a:pPr>
              <a:lnSpc>
                <a:spcPct val="90000"/>
              </a:lnSpc>
              <a:spcAft>
                <a:spcPts val="600"/>
              </a:spcAft>
            </a:pPr>
            <a:r>
              <a:rPr lang="en-US"/>
              <a:t> </a:t>
            </a:r>
          </a:p>
        </p:txBody>
      </p:sp>
      <p:sp>
        <p:nvSpPr>
          <p:cNvPr id="4" name="Slide Number Placeholder 3"/>
          <p:cNvSpPr>
            <a:spLocks noGrp="1"/>
          </p:cNvSpPr>
          <p:nvPr>
            <p:ph type="sldNum" sz="quarter" idx="5"/>
          </p:nvPr>
        </p:nvSpPr>
        <p:spPr/>
        <p:txBody>
          <a:bodyPr/>
          <a:lstStyle/>
          <a:p>
            <a:fld id="{287E5CC5-04E2-474C-83E3-11A39630CDE8}" type="slidenum">
              <a:rPr lang="en-US" smtClean="0"/>
              <a:t>14</a:t>
            </a:fld>
            <a:endParaRPr lang="en-US"/>
          </a:p>
        </p:txBody>
      </p:sp>
    </p:spTree>
    <p:extLst>
      <p:ext uri="{BB962C8B-B14F-4D97-AF65-F5344CB8AC3E}">
        <p14:creationId xmlns:p14="http://schemas.microsoft.com/office/powerpoint/2010/main" val="600348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ICE have been known to wait nearby school sites or courthouses to stop individuals. Protect yourself by staying alert and follow OCRRN on Instagram for updates. </a:t>
            </a:r>
          </a:p>
          <a:p>
            <a:endParaRPr lang="en-US">
              <a:latin typeface="Calibri"/>
              <a:ea typeface="Calibri"/>
              <a:cs typeface="Calibri"/>
            </a:endParaRPr>
          </a:p>
          <a:p>
            <a:r>
              <a:rPr lang="en-US">
                <a:latin typeface="Calibri"/>
                <a:ea typeface="Calibri"/>
                <a:cs typeface="Calibri"/>
              </a:rPr>
              <a:t>Other </a:t>
            </a:r>
            <a:r>
              <a:rPr lang="en-US" u="sng">
                <a:latin typeface="Calibri"/>
                <a:ea typeface="Calibri"/>
                <a:cs typeface="Calibri"/>
              </a:rPr>
              <a:t>potential</a:t>
            </a:r>
            <a:r>
              <a:rPr lang="en-US">
                <a:latin typeface="Calibri"/>
                <a:ea typeface="Calibri"/>
                <a:cs typeface="Calibri"/>
              </a:rPr>
              <a:t> school related issues ILRC Presentation, "Your Rights, Your Future: An Overview for Immigrants in California": </a:t>
            </a:r>
          </a:p>
          <a:p>
            <a:pPr marL="228600" indent="-228600">
              <a:buAutoNum type="arabicPeriod"/>
            </a:pPr>
            <a:r>
              <a:rPr lang="en-US">
                <a:latin typeface="Calibri"/>
                <a:ea typeface="Calibri"/>
                <a:cs typeface="Calibri"/>
              </a:rPr>
              <a:t>Student Visas: potential for Trump administration to use visa issuance as carrot/stick for countries to accept removal flights.</a:t>
            </a:r>
          </a:p>
          <a:p>
            <a:pPr marL="228600" indent="-228600">
              <a:buAutoNum type="arabicPeriod"/>
            </a:pPr>
            <a:r>
              <a:rPr lang="en-US">
                <a:latin typeface="Calibri"/>
                <a:ea typeface="Calibri"/>
                <a:cs typeface="Calibri"/>
              </a:rPr>
              <a:t>Incentivizing cooperation with ICE: Data sharing potential for out of status notifications, criminal issues. Unclear on other government applications like FAFSA.</a:t>
            </a:r>
          </a:p>
          <a:p>
            <a:pPr marL="228600" indent="-228600">
              <a:buAutoNum type="arabicPeriod"/>
            </a:pPr>
            <a:r>
              <a:rPr lang="en-US">
                <a:latin typeface="Calibri"/>
                <a:ea typeface="Calibri"/>
                <a:cs typeface="Calibri"/>
              </a:rPr>
              <a:t>TPS - No new designations are likely (possible wind-down of existing designations)</a:t>
            </a:r>
          </a:p>
          <a:p>
            <a:pPr marL="228600" indent="-228600">
              <a:buAutoNum type="arabicPeriod"/>
            </a:pPr>
            <a:r>
              <a:rPr lang="en-US">
                <a:latin typeface="Calibri"/>
                <a:ea typeface="Calibri"/>
                <a:cs typeface="Calibri"/>
              </a:rPr>
              <a:t>DACA – Ongoing litigation at the Fifth Circuit, Likely to rule against DACA. SCOTUS case depends on when the decision comes from the court. Slow down or halting of processing at USCIS.</a:t>
            </a:r>
          </a:p>
          <a:p>
            <a:pPr marL="228600" indent="-228600">
              <a:buAutoNum type="arabicPeriod"/>
            </a:pPr>
            <a:r>
              <a:rPr lang="en-US">
                <a:latin typeface="Calibri"/>
                <a:ea typeface="Calibri"/>
                <a:cs typeface="Calibri"/>
              </a:rPr>
              <a:t>Parole – new programs not likely. Probably slowdown in advance parole for DACA, TPS, etc.</a:t>
            </a:r>
          </a:p>
          <a:p>
            <a:endParaRPr lang="en-US">
              <a:latin typeface="Calibri"/>
              <a:ea typeface="Calibri"/>
              <a:cs typeface="Calibri"/>
            </a:endParaRPr>
          </a:p>
          <a:p>
            <a:r>
              <a:rPr lang="en-US">
                <a:latin typeface="Calibri"/>
                <a:ea typeface="Calibri"/>
                <a:cs typeface="Calibri"/>
              </a:rPr>
              <a:t>Public Benefits: Public charge is a priority for new administration and we are likely to see a new rule in 2025-2026. Owing to the necessity for a rulemaking process this means that change will be slower in this space. See: </a:t>
            </a:r>
            <a:r>
              <a:rPr lang="en-US">
                <a:hlinkClick r:id="rId3"/>
              </a:rPr>
              <a:t>https://www.ilrc.org/resources/public-charge-safe-use-list</a:t>
            </a:r>
            <a:r>
              <a:rPr lang="en-US"/>
              <a:t> </a:t>
            </a:r>
          </a:p>
        </p:txBody>
      </p:sp>
      <p:sp>
        <p:nvSpPr>
          <p:cNvPr id="4" name="Slide Number Placeholder 3"/>
          <p:cNvSpPr>
            <a:spLocks noGrp="1"/>
          </p:cNvSpPr>
          <p:nvPr>
            <p:ph type="sldNum" sz="quarter" idx="5"/>
          </p:nvPr>
        </p:nvSpPr>
        <p:spPr/>
        <p:txBody>
          <a:bodyPr/>
          <a:lstStyle/>
          <a:p>
            <a:fld id="{287E5CC5-04E2-474C-83E3-11A39630CDE8}" type="slidenum">
              <a:rPr lang="en-US" smtClean="0"/>
              <a:t>15</a:t>
            </a:fld>
            <a:endParaRPr lang="en-US"/>
          </a:p>
        </p:txBody>
      </p:sp>
    </p:spTree>
    <p:extLst>
      <p:ext uri="{BB962C8B-B14F-4D97-AF65-F5344CB8AC3E}">
        <p14:creationId xmlns:p14="http://schemas.microsoft.com/office/powerpoint/2010/main" val="2827434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Every individual has a privacy interest in retaining the confidentiality of his or her Social Security number (SSN). The Family Educational Rights and Privacy Act (FERPA) protects the privacy of students by prohibiting all colleges and universities that receive federal funds from disclosing personally identifiable information contained in education records to any third party without the student’s permission. Under FERPA regulations, personally identifiable information cannot be disclosed without written consent. There are, however, some limited exceptions. </a:t>
            </a:r>
          </a:p>
          <a:p>
            <a:endParaRPr lang="en-US"/>
          </a:p>
          <a:p>
            <a:r>
              <a:rPr lang="en-US"/>
              <a:t>One of the most significant exceptions in this instance a court order or judicial subpoena may compel the school to respond, however this is not a quick process. Moreover, notice to the student of the warrant is generally required prior to the institution complying with the order. (Exception to this exception: When subpoena prohibits disclosure.)</a:t>
            </a:r>
          </a:p>
        </p:txBody>
      </p:sp>
      <p:sp>
        <p:nvSpPr>
          <p:cNvPr id="4" name="Slide Number Placeholder 3"/>
          <p:cNvSpPr>
            <a:spLocks noGrp="1"/>
          </p:cNvSpPr>
          <p:nvPr>
            <p:ph type="sldNum" sz="quarter" idx="5"/>
          </p:nvPr>
        </p:nvSpPr>
        <p:spPr/>
        <p:txBody>
          <a:bodyPr/>
          <a:lstStyle/>
          <a:p>
            <a:fld id="{287E5CC5-04E2-474C-83E3-11A39630CDE8}" type="slidenum">
              <a:rPr lang="en-US" smtClean="0"/>
              <a:t>16</a:t>
            </a:fld>
            <a:endParaRPr lang="en-US"/>
          </a:p>
        </p:txBody>
      </p:sp>
    </p:spTree>
    <p:extLst>
      <p:ext uri="{BB962C8B-B14F-4D97-AF65-F5344CB8AC3E}">
        <p14:creationId xmlns:p14="http://schemas.microsoft.com/office/powerpoint/2010/main" val="85882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66865" algn="l"/>
              </a:tabLst>
            </a:pPr>
            <a:r>
              <a:rPr lang="en-US">
                <a:solidFill>
                  <a:srgbClr val="000000"/>
                </a:solidFill>
              </a:rPr>
              <a:t>ICE agents must follow rules when they enter a places of business. Those rules are slightly different from the ones they have to follow at your home and are similar to those rules for schools. Basically, like any regular member of the public, ICE can enter areas that are open to normal people. However, they must have either the approval of the business’s owner or a signed judicial warrant to search any places that are closed to the public. </a:t>
            </a:r>
          </a:p>
          <a:p>
            <a:pPr>
              <a:tabLst>
                <a:tab pos="466865" algn="l"/>
              </a:tabLst>
            </a:pPr>
            <a:endParaRPr lang="en-US">
              <a:solidFill>
                <a:srgbClr val="000000"/>
              </a:solidFill>
            </a:endParaRPr>
          </a:p>
          <a:p>
            <a:pPr>
              <a:tabLst>
                <a:tab pos="466865" algn="l"/>
              </a:tabLst>
            </a:pPr>
            <a:r>
              <a:rPr lang="en-US">
                <a:solidFill>
                  <a:srgbClr val="000000"/>
                </a:solidFill>
              </a:rPr>
              <a:t>ICE can ask for identification, even if you are minding your own business in the workplace. If this happens, remain calm. Don’t run. You can provide your name and then politely ask them if you are free to go back to work. Try to go to a restricted place for only employees. If your employer doesn’t provide consent to ICE to enter that restricted place, you should be safe. (This is similar to protecting your students at school. If ICE comes on campus, you can allow your student to stay in your office or in the classroom and lock the door.) </a:t>
            </a:r>
          </a:p>
          <a:p>
            <a:pPr>
              <a:tabLst>
                <a:tab pos="466865" algn="l"/>
              </a:tabLst>
            </a:pPr>
            <a:endParaRPr lang="en-US">
              <a:solidFill>
                <a:srgbClr val="000000"/>
              </a:solidFill>
            </a:endParaRPr>
          </a:p>
          <a:p>
            <a:pPr>
              <a:tabLst>
                <a:tab pos="466865" algn="l"/>
              </a:tabLst>
            </a:pPr>
            <a:r>
              <a:rPr lang="en-US">
                <a:solidFill>
                  <a:srgbClr val="000000"/>
                </a:solidFill>
              </a:rPr>
              <a:t>Is there any way you can leave without answering their questions? Maybe. If they continue to ask questions, you can assert you right to remain silent. Then politely ask if you are free to go back to work. But you shouldn’t run from them. Be calm. If they haven’t talked to you, walk away from the area without running or looking suspicious or nervous.</a:t>
            </a:r>
          </a:p>
          <a:p>
            <a:pPr>
              <a:tabLst>
                <a:tab pos="466865" algn="l"/>
              </a:tabLst>
            </a:pPr>
            <a:endParaRPr lang="en-US">
              <a:solidFill>
                <a:srgbClr val="000000"/>
              </a:solidFill>
            </a:endParaRPr>
          </a:p>
          <a:p>
            <a:pPr marL="171450" indent="-171450">
              <a:buFont typeface="Arial"/>
              <a:buChar char="•"/>
              <a:tabLst>
                <a:tab pos="466865" algn="l"/>
              </a:tabLst>
            </a:pPr>
            <a:r>
              <a:rPr lang="en-US">
                <a:solidFill>
                  <a:srgbClr val="000000"/>
                </a:solidFill>
              </a:rPr>
              <a:t>There are some California Code Sections that may bear upon a situation if you work for a college or university: </a:t>
            </a:r>
          </a:p>
          <a:p>
            <a:pPr marL="628650" lvl="1" indent="-171450">
              <a:buFont typeface="Courier New"/>
              <a:buChar char="o"/>
              <a:tabLst>
                <a:tab pos="466865" algn="l"/>
              </a:tabLst>
            </a:pPr>
            <a:r>
              <a:rPr lang="en-US">
                <a:solidFill>
                  <a:srgbClr val="000000"/>
                </a:solidFill>
              </a:rPr>
              <a:t>College and university staff must be available to assist, in a sensitive manner, undocumented students, as well as other students, faculty, and staff who may be subject to an immigration order or inquiry, or who may face similar issues, and whose education or employment is at risk because of immigration actions. Ed. Code, § 66093.3, subd. (j)(2). </a:t>
            </a:r>
          </a:p>
          <a:p>
            <a:pPr marL="628650" lvl="1" indent="-171450">
              <a:buFont typeface="Courier New"/>
              <a:buChar char="o"/>
              <a:tabLst>
                <a:tab pos="466865" algn="l"/>
              </a:tabLst>
            </a:pPr>
            <a:r>
              <a:rPr lang="en-US">
                <a:solidFill>
                  <a:srgbClr val="000000"/>
                </a:solidFill>
              </a:rPr>
              <a:t>The Immigrant Worker Protection Act (Assembly Bill No. 450, 2017-2018 Regular Session) imposes obligations on public employer conduct, and persons acting on their behalf, at colleges and universities in the event an immigration enforcement agent seeks to enter the employer’s place of business, subject to certain specified exceptions. Public employers, or persons acting on behalf of the employer, are prohibited from providing “voluntary consent” for an immigration enforcement agent to enter “any nonpublic areas of a place of labor.” This provision does not apply if the immigration agent provides a judicial warrant. Gov. Code, § 7285.1, subd. (a). </a:t>
            </a:r>
            <a:endParaRPr lang="en-US"/>
          </a:p>
        </p:txBody>
      </p:sp>
      <p:sp>
        <p:nvSpPr>
          <p:cNvPr id="4" name="Slide Number Placeholder 3"/>
          <p:cNvSpPr>
            <a:spLocks noGrp="1"/>
          </p:cNvSpPr>
          <p:nvPr>
            <p:ph type="sldNum" sz="quarter" idx="5"/>
          </p:nvPr>
        </p:nvSpPr>
        <p:spPr/>
        <p:txBody>
          <a:bodyPr/>
          <a:lstStyle/>
          <a:p>
            <a:fld id="{287E5CC5-04E2-474C-83E3-11A39630CDE8}" type="slidenum">
              <a:rPr lang="en-US" smtClean="0"/>
              <a:t>17</a:t>
            </a:fld>
            <a:endParaRPr lang="en-US"/>
          </a:p>
        </p:txBody>
      </p:sp>
    </p:spTree>
    <p:extLst>
      <p:ext uri="{BB962C8B-B14F-4D97-AF65-F5344CB8AC3E}">
        <p14:creationId xmlns:p14="http://schemas.microsoft.com/office/powerpoint/2010/main" val="1198866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Let's look at some community resources available in Orange County, California, and nearby. </a:t>
            </a:r>
          </a:p>
        </p:txBody>
      </p:sp>
      <p:sp>
        <p:nvSpPr>
          <p:cNvPr id="4" name="Slide Number Placeholder 3"/>
          <p:cNvSpPr>
            <a:spLocks noGrp="1"/>
          </p:cNvSpPr>
          <p:nvPr>
            <p:ph type="sldNum" sz="quarter" idx="5"/>
          </p:nvPr>
        </p:nvSpPr>
        <p:spPr/>
        <p:txBody>
          <a:bodyPr/>
          <a:lstStyle/>
          <a:p>
            <a:fld id="{287E5CC5-04E2-474C-83E3-11A39630CDE8}" type="slidenum">
              <a:rPr lang="en-US" smtClean="0"/>
              <a:t>19</a:t>
            </a:fld>
            <a:endParaRPr lang="en-US"/>
          </a:p>
        </p:txBody>
      </p:sp>
    </p:spTree>
    <p:extLst>
      <p:ext uri="{BB962C8B-B14F-4D97-AF65-F5344CB8AC3E}">
        <p14:creationId xmlns:p14="http://schemas.microsoft.com/office/powerpoint/2010/main" val="2457618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Also see: </a:t>
            </a:r>
            <a:r>
              <a:rPr lang="en-US">
                <a:hlinkClick r:id="rId3"/>
              </a:rPr>
              <a:t>https://youtube.com/playlist?list=PLqGEMQus_mIhq4Y8Z3tLQXpHEz6mSnyKj&amp;si=jtEAxvhQHUzShbYI</a:t>
            </a:r>
            <a:r>
              <a:rPr lang="en-US"/>
              <a:t> </a:t>
            </a:r>
          </a:p>
          <a:p>
            <a:r>
              <a:rPr lang="en-US"/>
              <a:t>SAC Legal Studies students will be facilitating KYR training and family preparation plans on Saturdays in the ACC from 10-2 in Jan. </a:t>
            </a:r>
          </a:p>
        </p:txBody>
      </p:sp>
      <p:sp>
        <p:nvSpPr>
          <p:cNvPr id="4" name="Slide Number Placeholder 3"/>
          <p:cNvSpPr>
            <a:spLocks noGrp="1"/>
          </p:cNvSpPr>
          <p:nvPr>
            <p:ph type="sldNum" sz="quarter" idx="5"/>
          </p:nvPr>
        </p:nvSpPr>
        <p:spPr/>
        <p:txBody>
          <a:bodyPr/>
          <a:lstStyle/>
          <a:p>
            <a:fld id="{287E5CC5-04E2-474C-83E3-11A39630CDE8}" type="slidenum">
              <a:rPr lang="en-US" smtClean="0"/>
              <a:t>20</a:t>
            </a:fld>
            <a:endParaRPr lang="en-US"/>
          </a:p>
        </p:txBody>
      </p:sp>
    </p:spTree>
    <p:extLst>
      <p:ext uri="{BB962C8B-B14F-4D97-AF65-F5344CB8AC3E}">
        <p14:creationId xmlns:p14="http://schemas.microsoft.com/office/powerpoint/2010/main" val="41721508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SAC's CLIRRCs will be helping with family preparation plans. Go to </a:t>
            </a:r>
            <a:r>
              <a:rPr lang="en-US">
                <a:latin typeface="Calibri"/>
                <a:ea typeface="Calibri"/>
                <a:cs typeface="Calibri"/>
                <a:hlinkClick r:id="rId3"/>
              </a:rPr>
              <a:t>www.sac.edu/clirrc</a:t>
            </a:r>
            <a:r>
              <a:rPr lang="en-US">
                <a:latin typeface="Calibri"/>
                <a:ea typeface="Calibri"/>
                <a:cs typeface="Calibri"/>
              </a:rPr>
              <a:t> for information.</a:t>
            </a:r>
          </a:p>
        </p:txBody>
      </p:sp>
      <p:sp>
        <p:nvSpPr>
          <p:cNvPr id="4" name="Slide Number Placeholder 3"/>
          <p:cNvSpPr>
            <a:spLocks noGrp="1"/>
          </p:cNvSpPr>
          <p:nvPr>
            <p:ph type="sldNum" sz="quarter" idx="5"/>
          </p:nvPr>
        </p:nvSpPr>
        <p:spPr/>
        <p:txBody>
          <a:bodyPr/>
          <a:lstStyle/>
          <a:p>
            <a:fld id="{287E5CC5-04E2-474C-83E3-11A39630CDE8}" type="slidenum">
              <a:rPr lang="en-US" smtClean="0"/>
              <a:t>21</a:t>
            </a:fld>
            <a:endParaRPr lang="en-US"/>
          </a:p>
        </p:txBody>
      </p:sp>
    </p:spTree>
    <p:extLst>
      <p:ext uri="{BB962C8B-B14F-4D97-AF65-F5344CB8AC3E}">
        <p14:creationId xmlns:p14="http://schemas.microsoft.com/office/powerpoint/2010/main" val="39057405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7E5CC5-04E2-474C-83E3-11A39630CDE8}" type="slidenum">
              <a:rPr lang="en-US" smtClean="0"/>
              <a:t>25</a:t>
            </a:fld>
            <a:endParaRPr lang="en-US"/>
          </a:p>
        </p:txBody>
      </p:sp>
    </p:spTree>
    <p:extLst>
      <p:ext uri="{BB962C8B-B14F-4D97-AF65-F5344CB8AC3E}">
        <p14:creationId xmlns:p14="http://schemas.microsoft.com/office/powerpoint/2010/main" val="42841443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7E5CC5-04E2-474C-83E3-11A39630CDE8}" type="slidenum">
              <a:rPr lang="en-US" smtClean="0"/>
              <a:t>2</a:t>
            </a:fld>
            <a:endParaRPr lang="en-US"/>
          </a:p>
        </p:txBody>
      </p:sp>
    </p:spTree>
    <p:extLst>
      <p:ext uri="{BB962C8B-B14F-4D97-AF65-F5344CB8AC3E}">
        <p14:creationId xmlns:p14="http://schemas.microsoft.com/office/powerpoint/2010/main" val="2814171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See also: </a:t>
            </a:r>
            <a:r>
              <a:rPr lang="en-US">
                <a:hlinkClick r:id="rId3"/>
              </a:rPr>
              <a:t>https://immigrantjustice.org/know-your-rights/avoid-immigration-fraud</a:t>
            </a:r>
            <a:r>
              <a:rPr lang="en-US"/>
              <a:t> </a:t>
            </a:r>
          </a:p>
        </p:txBody>
      </p:sp>
      <p:sp>
        <p:nvSpPr>
          <p:cNvPr id="4" name="Slide Number Placeholder 3"/>
          <p:cNvSpPr>
            <a:spLocks noGrp="1"/>
          </p:cNvSpPr>
          <p:nvPr>
            <p:ph type="sldNum" sz="quarter" idx="5"/>
          </p:nvPr>
        </p:nvSpPr>
        <p:spPr/>
        <p:txBody>
          <a:bodyPr/>
          <a:lstStyle/>
          <a:p>
            <a:fld id="{287E5CC5-04E2-474C-83E3-11A39630CDE8}" type="slidenum">
              <a:rPr lang="en-US" smtClean="0"/>
              <a:t>30</a:t>
            </a:fld>
            <a:endParaRPr lang="en-US"/>
          </a:p>
        </p:txBody>
      </p:sp>
    </p:spTree>
    <p:extLst>
      <p:ext uri="{BB962C8B-B14F-4D97-AF65-F5344CB8AC3E}">
        <p14:creationId xmlns:p14="http://schemas.microsoft.com/office/powerpoint/2010/main" val="2613417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Take care of yourself. This is a stressful time for some, so remember to reach out to allies, churches and community groups to sustain yourself. Reading and art can also be a powerful antidote to stress. </a:t>
            </a:r>
          </a:p>
        </p:txBody>
      </p:sp>
      <p:sp>
        <p:nvSpPr>
          <p:cNvPr id="4" name="Slide Number Placeholder 3"/>
          <p:cNvSpPr>
            <a:spLocks noGrp="1"/>
          </p:cNvSpPr>
          <p:nvPr>
            <p:ph type="sldNum" sz="quarter" idx="5"/>
          </p:nvPr>
        </p:nvSpPr>
        <p:spPr/>
        <p:txBody>
          <a:bodyPr/>
          <a:lstStyle/>
          <a:p>
            <a:fld id="{287E5CC5-04E2-474C-83E3-11A39630CDE8}" type="slidenum">
              <a:rPr lang="en-US" smtClean="0"/>
              <a:t>31</a:t>
            </a:fld>
            <a:endParaRPr lang="en-US"/>
          </a:p>
        </p:txBody>
      </p:sp>
    </p:spTree>
    <p:extLst>
      <p:ext uri="{BB962C8B-B14F-4D97-AF65-F5344CB8AC3E}">
        <p14:creationId xmlns:p14="http://schemas.microsoft.com/office/powerpoint/2010/main" val="1962722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solidFill>
                  <a:srgbClr val="000000"/>
                </a:solidFill>
              </a:rPr>
              <a:t>This presentation is the work of Professors Amina Fields, Esq., and Kim Smith, Esq. Professor Fields is the senior managing immigration attorney for the Greater Los Angeles Office of the Counsel on American-Islamic Relations (CAIR) and an adjunct professor at Santa Ana College, where she teaches immigration law. Professor Smith co-chairs the Legal Studies Department at Santa Ana College and coordinates SAC students' work experience and clinic opportunities. </a:t>
            </a:r>
            <a:endParaRPr lang="en-US"/>
          </a:p>
          <a:p>
            <a:endParaRPr lang="en-US">
              <a:solidFill>
                <a:srgbClr val="000000"/>
              </a:solidFill>
            </a:endParaRPr>
          </a:p>
          <a:p>
            <a:r>
              <a:rPr lang="en-US">
                <a:solidFill>
                  <a:srgbClr val="000000"/>
                </a:solidFill>
              </a:rPr>
              <a:t>This presentation was created in early January 2025. Version dates are noted on the first slide. We invite fellow Educators to amend, review and revise this presentation as they see fit. Professors Smith and Fields provided an attorney review of the original version; however, with the fluid state of law and politics, change may occur quickly</a:t>
            </a:r>
            <a:r>
              <a:rPr lang="en-US" b="1">
                <a:solidFill>
                  <a:srgbClr val="000000"/>
                </a:solidFill>
              </a:rPr>
              <a:t>. This presentation does not substitute for legal advice which may be needed by individuals without legal status in the United States.</a:t>
            </a:r>
            <a:r>
              <a:rPr lang="en-US">
                <a:solidFill>
                  <a:srgbClr val="000000"/>
                </a:solidFill>
              </a:rPr>
              <a:t> Included below in the original presentation are local legal resources. Amina Fields can be reached at </a:t>
            </a:r>
            <a:r>
              <a:rPr lang="en-US">
                <a:solidFill>
                  <a:srgbClr val="000000"/>
                </a:solidFill>
                <a:hlinkClick r:id="rId3"/>
              </a:rPr>
              <a:t>irc@losangeles.cair.com</a:t>
            </a:r>
            <a:r>
              <a:rPr lang="en-US">
                <a:solidFill>
                  <a:srgbClr val="000000"/>
                </a:solidFill>
              </a:rPr>
              <a:t> and Professor Smith can be reached at </a:t>
            </a:r>
            <a:r>
              <a:rPr lang="en-US">
                <a:solidFill>
                  <a:srgbClr val="000000"/>
                </a:solidFill>
                <a:hlinkClick r:id="rId4"/>
              </a:rPr>
              <a:t>smith_kim@sac.edu</a:t>
            </a:r>
            <a:endParaRPr lang="en-US"/>
          </a:p>
          <a:p>
            <a:pPr>
              <a:defRPr/>
            </a:pPr>
            <a:endParaRPr lang="en-US">
              <a:solidFill>
                <a:srgbClr val="000000"/>
              </a:solidFill>
              <a:latin typeface="Aptos"/>
            </a:endParaRPr>
          </a:p>
          <a:p>
            <a:pPr>
              <a:defRPr/>
            </a:pPr>
            <a:r>
              <a:rPr lang="en-US">
                <a:solidFill>
                  <a:srgbClr val="000000"/>
                </a:solidFill>
                <a:latin typeface="Aptos"/>
              </a:rPr>
              <a:t>Students needing support should contact </a:t>
            </a:r>
            <a:r>
              <a:rPr lang="en-US" b="1">
                <a:solidFill>
                  <a:srgbClr val="000000"/>
                </a:solidFill>
                <a:hlinkClick r:id="rId5"/>
              </a:rPr>
              <a:t>UndocuScholars@sac.edu</a:t>
            </a:r>
            <a:r>
              <a:rPr lang="en-US" b="1">
                <a:solidFill>
                  <a:srgbClr val="000000"/>
                </a:solidFill>
              </a:rPr>
              <a:t> </a:t>
            </a:r>
            <a:r>
              <a:rPr lang="en-US">
                <a:solidFill>
                  <a:srgbClr val="000000"/>
                </a:solidFill>
              </a:rPr>
              <a:t>for advice, access to attorneys (</a:t>
            </a:r>
            <a:r>
              <a:rPr lang="en-US">
                <a:solidFill>
                  <a:srgbClr val="000000"/>
                </a:solidFill>
                <a:hlinkClick r:id="rId6"/>
              </a:rPr>
              <a:t>www.findyourally.com</a:t>
            </a:r>
            <a:r>
              <a:rPr lang="en-US">
                <a:solidFill>
                  <a:srgbClr val="000000"/>
                </a:solidFill>
              </a:rPr>
              <a:t>) and allyship. We also want to acknowledge to support, work, and resilience of SAC's </a:t>
            </a:r>
            <a:r>
              <a:rPr lang="en-US" err="1">
                <a:solidFill>
                  <a:srgbClr val="000000"/>
                </a:solidFill>
              </a:rPr>
              <a:t>Undocu</a:t>
            </a:r>
            <a:r>
              <a:rPr lang="en-US">
                <a:solidFill>
                  <a:srgbClr val="000000"/>
                </a:solidFill>
              </a:rPr>
              <a:t>-center, especially Rodrigo Ramirez, and all of SAC's </a:t>
            </a:r>
            <a:r>
              <a:rPr lang="en-US" err="1">
                <a:solidFill>
                  <a:srgbClr val="000000"/>
                </a:solidFill>
              </a:rPr>
              <a:t>Undocu</a:t>
            </a:r>
            <a:r>
              <a:rPr lang="en-US">
                <a:solidFill>
                  <a:srgbClr val="000000"/>
                </a:solidFill>
              </a:rPr>
              <a:t>-scholars. They make these efforts worthwhile. </a:t>
            </a:r>
            <a:endParaRPr lang="en-US" i="0">
              <a:solidFill>
                <a:srgbClr val="000000"/>
              </a:solidFill>
              <a:effectLst/>
              <a:latin typeface="Aptos"/>
            </a:endParaRPr>
          </a:p>
          <a:p>
            <a:endParaRPr lang="en-US"/>
          </a:p>
          <a:p>
            <a:endParaRPr lang="en-US"/>
          </a:p>
          <a:p>
            <a:endParaRPr lang="en-US"/>
          </a:p>
        </p:txBody>
      </p:sp>
      <p:sp>
        <p:nvSpPr>
          <p:cNvPr id="4" name="Slide Number Placeholder 3"/>
          <p:cNvSpPr>
            <a:spLocks noGrp="1"/>
          </p:cNvSpPr>
          <p:nvPr>
            <p:ph type="sldNum" sz="quarter" idx="5"/>
          </p:nvPr>
        </p:nvSpPr>
        <p:spPr/>
        <p:txBody>
          <a:bodyPr/>
          <a:lstStyle/>
          <a:p>
            <a:fld id="{287E5CC5-04E2-474C-83E3-11A39630CDE8}" type="slidenum">
              <a:rPr lang="en-US" smtClean="0"/>
              <a:t>3</a:t>
            </a:fld>
            <a:endParaRPr lang="en-US"/>
          </a:p>
        </p:txBody>
      </p:sp>
    </p:spTree>
    <p:extLst>
      <p:ext uri="{BB962C8B-B14F-4D97-AF65-F5344CB8AC3E}">
        <p14:creationId xmlns:p14="http://schemas.microsoft.com/office/powerpoint/2010/main" val="2273309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lnSpc>
                <a:spcPts val="2325"/>
              </a:lnSpc>
              <a:buFont typeface="Arial" panose="020B0604020202020204" pitchFamily="34" charset="0"/>
              <a:buChar char="•"/>
            </a:pPr>
            <a:endParaRPr lang="en-US" b="0" i="0">
              <a:solidFill>
                <a:srgbClr val="000000"/>
              </a:solidFill>
              <a:effectLst/>
              <a:latin typeface="Arial" panose="020B0604020202020204" pitchFamily="34" charset="0"/>
            </a:endParaRPr>
          </a:p>
          <a:p>
            <a:r>
              <a:rPr lang="en-US"/>
              <a:t>What has RSCCD said so far? Here is our Chancellor’s Message of Commitment and Support, email to all RSCCD employees dated November 7, 2024. The education community is starting to comment and our response is taking shape. Likely this topic will be addressed more as schools start up. </a:t>
            </a:r>
          </a:p>
        </p:txBody>
      </p:sp>
      <p:sp>
        <p:nvSpPr>
          <p:cNvPr id="4" name="Slide Number Placeholder 3"/>
          <p:cNvSpPr>
            <a:spLocks noGrp="1"/>
          </p:cNvSpPr>
          <p:nvPr>
            <p:ph type="sldNum" sz="quarter" idx="5"/>
          </p:nvPr>
        </p:nvSpPr>
        <p:spPr/>
        <p:txBody>
          <a:bodyPr/>
          <a:lstStyle/>
          <a:p>
            <a:fld id="{287E5CC5-04E2-474C-83E3-11A39630CDE8}" type="slidenum">
              <a:rPr lang="en-US" smtClean="0"/>
              <a:t>4</a:t>
            </a:fld>
            <a:endParaRPr lang="en-US"/>
          </a:p>
        </p:txBody>
      </p:sp>
    </p:spTree>
    <p:extLst>
      <p:ext uri="{BB962C8B-B14F-4D97-AF65-F5344CB8AC3E}">
        <p14:creationId xmlns:p14="http://schemas.microsoft.com/office/powerpoint/2010/main" val="3877553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President Trump is active on the topic of immigration. Here are some of the benefits and programs the Trump Administration tried to end in his first term.</a:t>
            </a:r>
          </a:p>
          <a:p>
            <a:endParaRPr lang="en-US"/>
          </a:p>
          <a:p>
            <a:r>
              <a:rPr lang="en-US"/>
              <a:t>1.Attempt to end TPS – For example, they tried to end TPS for Syria, but it was stopped through litigation because they failed to follow proper procedures. About 60,000 people in California have TPS status. TPS-Fact-Sheet_October-2023.pdf  https://immigrationforum.org/wp-content/uploads/2023/10/TPS-Fact-Sheet_October-2023.pdf </a:t>
            </a:r>
          </a:p>
          <a:p>
            <a:endParaRPr lang="en-US"/>
          </a:p>
          <a:p>
            <a:r>
              <a:rPr lang="en-US"/>
              <a:t>2.Attempt to end DACA – It’s still in litigation. </a:t>
            </a:r>
          </a:p>
          <a:p>
            <a:pPr marL="171450" indent="-171450">
              <a:buFont typeface="Arial"/>
              <a:buChar char="•"/>
            </a:pPr>
            <a:r>
              <a:rPr lang="en-US"/>
              <a:t>On Sept. 13, 2023, the U.S. District Court for the Southern District of Texas issued a decision finding the Deferred Action for Childhood Arrivals (DACA) Final Rule unlawful and expanding the original July 16, 2021 injunction and order of vacatur to cover the Final Rule. However, the court maintained a partial stay of the order for “all DACA recipients who received their initial DACA status prior to July 16, 2021.” State of Texas, et al v. U.S, et al</a:t>
            </a:r>
          </a:p>
          <a:p>
            <a:endParaRPr lang="en-US"/>
          </a:p>
          <a:p>
            <a:r>
              <a:rPr lang="en-US"/>
              <a:t>3.Increased arrests by ICE – Increased raids at places of work, but not sensitive places like places of worship, schools, and hospitals</a:t>
            </a:r>
          </a:p>
          <a:p>
            <a:pPr marL="171450" indent="-171450">
              <a:buFont typeface="Arial"/>
              <a:buChar char="•"/>
            </a:pPr>
            <a:r>
              <a:rPr lang="en-US"/>
              <a:t>Schools are bracing for upheaval over fear of mass deportations; https://www.startribune.com/trump-promised-mass-deportations-educators-worry-fear-will-keep-immigrants-kids-from-school/601187538</a:t>
            </a:r>
          </a:p>
          <a:p>
            <a:pPr marL="171450" indent="-171450">
              <a:buFont typeface="Arial"/>
              <a:buChar char="•"/>
            </a:pPr>
            <a:r>
              <a:rPr lang="en-US"/>
              <a:t>It is difficult to predict whether these places will be off-limit. </a:t>
            </a:r>
          </a:p>
          <a:p>
            <a:pPr marL="171450" indent="-171450">
              <a:buFont typeface="Arial"/>
              <a:buChar char="•"/>
            </a:pPr>
            <a:r>
              <a:rPr lang="en-US"/>
              <a:t>Since 2011, U.S. Immigration and Customs Enforcement has operated under a policy that immigration agents should not arrest or conduct other enforcement actions near ''sensitive locations,'' including schools, hospitals and places of worship. Doing so might curb access to essential services, U.S. Secretary of Homeland Security Alejandro Mayorkas wrote in a 2021 policy update. The Heritage Foundation's policy roadmap for Trump's second term, Project 2025, calls for rescinding the guidance on ''sensitive places.'' Trump tried to distance himself from the proposals during the campaign, but he has nominated many who worked on the plan for his new administration</a:t>
            </a:r>
          </a:p>
          <a:p>
            <a:endParaRPr lang="en-US"/>
          </a:p>
          <a:p>
            <a:r>
              <a:rPr lang="en-US"/>
              <a:t>4.Muslim Ban 3.0</a:t>
            </a:r>
          </a:p>
          <a:p>
            <a:pPr marL="171450" indent="-171450">
              <a:buFont typeface="Arial"/>
              <a:buChar char="•"/>
            </a:pPr>
            <a:r>
              <a:rPr lang="en-US"/>
              <a:t>Iran, Libya, North Korea, Somalia, Syria, Venezuela, and Yemen</a:t>
            </a:r>
          </a:p>
          <a:p>
            <a:pPr marL="171450" indent="-171450">
              <a:buFont typeface="Arial"/>
              <a:buChar char="•"/>
            </a:pPr>
            <a:r>
              <a:rPr lang="en-US"/>
              <a:t>This executive order kept families apart for many years. It prevented students from coming to the US to study. </a:t>
            </a:r>
          </a:p>
          <a:p>
            <a:endParaRPr lang="en-US"/>
          </a:p>
          <a:p>
            <a:r>
              <a:rPr lang="en-US"/>
              <a:t>5.Change of Enforcement Priorities</a:t>
            </a:r>
          </a:p>
          <a:p>
            <a:pPr marL="171450" indent="-171450">
              <a:buFont typeface="Arial"/>
              <a:buChar char="•"/>
            </a:pPr>
            <a:r>
              <a:rPr lang="en-US"/>
              <a:t>Enforcement focused on people who posed a threat to national security, as well as those immigrants with serious criminal convictions and who recently crossed the border. Unauthorized immigrants who did not fall within these categories were not a priority for enforcement action.</a:t>
            </a:r>
          </a:p>
          <a:p>
            <a:pPr marL="171450" indent="-171450">
              <a:buFont typeface="Arial"/>
              <a:buChar char="•"/>
            </a:pPr>
            <a:r>
              <a:rPr lang="en-US"/>
              <a:t>President Trump overturned these enforcement priorities through executive order. The Trump administration’s stated policy was to target virtually any unauthorized immigrant – regardless of their length of residence in the U.S. or their social, economic or family ties. There was a consistent increase of ICE encounters, arrests, and removals from 2016, 2017, and 20</a:t>
            </a:r>
          </a:p>
          <a:p>
            <a:pPr marL="171450" indent="-171450">
              <a:buFont typeface="Arial"/>
              <a:buChar char="•"/>
            </a:pPr>
            <a:endParaRPr lang="en-US"/>
          </a:p>
          <a:p>
            <a:r>
              <a:rPr lang="en-US"/>
              <a:t>6.Public Charge –Trump tried to pass a policy to apply a stricter interpretation of the public charge rule. We saw a lot of immigrants denied visas under this rule.</a:t>
            </a:r>
          </a:p>
          <a:p>
            <a:endParaRPr lang="en-US"/>
          </a:p>
          <a:p>
            <a:r>
              <a:rPr lang="en-US"/>
              <a:t>7.Refugees number significantly decreased, and funding for resettlement agencies was cut.</a:t>
            </a:r>
          </a:p>
          <a:p>
            <a:endParaRPr lang="en-US"/>
          </a:p>
          <a:p>
            <a:r>
              <a:rPr lang="en-US"/>
              <a:t>The point of highlighting some of these changes is not to fear but to help schools understand how Trump’s first term impacted immigration and extrapolate how that may impact your students and community. And it’s also to provide some context to the fears your students may have. Some of the fear is well founded. </a:t>
            </a:r>
          </a:p>
          <a:p>
            <a:endParaRPr lang="en-US"/>
          </a:p>
          <a:p>
            <a:endParaRPr lang="en-US"/>
          </a:p>
          <a:p>
            <a:pPr marL="233045" indent="-233045">
              <a:buFont typeface="Arial"/>
              <a:buChar char="•"/>
            </a:pPr>
            <a:endParaRPr lang="en-US"/>
          </a:p>
          <a:p>
            <a:endParaRPr lang="en-US"/>
          </a:p>
          <a:p>
            <a:endParaRPr lang="en-US"/>
          </a:p>
        </p:txBody>
      </p:sp>
      <p:sp>
        <p:nvSpPr>
          <p:cNvPr id="4" name="Slide Number Placeholder 3"/>
          <p:cNvSpPr>
            <a:spLocks noGrp="1"/>
          </p:cNvSpPr>
          <p:nvPr>
            <p:ph type="sldNum" sz="quarter" idx="5"/>
          </p:nvPr>
        </p:nvSpPr>
        <p:spPr/>
        <p:txBody>
          <a:bodyPr/>
          <a:lstStyle/>
          <a:p>
            <a:fld id="{287E5CC5-04E2-474C-83E3-11A39630CDE8}" type="slidenum">
              <a:rPr lang="en-US" smtClean="0"/>
              <a:t>6</a:t>
            </a:fld>
            <a:endParaRPr lang="en-US"/>
          </a:p>
        </p:txBody>
      </p:sp>
    </p:spTree>
    <p:extLst>
      <p:ext uri="{BB962C8B-B14F-4D97-AF65-F5344CB8AC3E}">
        <p14:creationId xmlns:p14="http://schemas.microsoft.com/office/powerpoint/2010/main" val="4487940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president can’t change codified immigration laws unilaterally. If the statutes are not changed by Congress, the president’s authority and scope is limited to the current statutes and the Constitution. He can, however, enforce the laws, change policies, and pass rules through the federal agencies. He can use his position as President as a "bully pulpit," resulting in individuals living in fear or perhaps "self-deporting." Therefore, there are many advocacy groups working to make sure President Trump's administration follows current laws when making policies and executive orders. California’s Attorneys General has offered education related guidelines for colleges. See: ” Promoting a Safe and Secure Campus for All. Guidance and Model Policies to Assist California’s Colleges and Universities in Responding to Immigration Issues.”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287E5CC5-04E2-474C-83E3-11A39630CDE8}" type="slidenum">
              <a:rPr lang="en-US" smtClean="0"/>
              <a:t>7</a:t>
            </a:fld>
            <a:endParaRPr lang="en-US"/>
          </a:p>
        </p:txBody>
      </p:sp>
    </p:spTree>
    <p:extLst>
      <p:ext uri="{BB962C8B-B14F-4D97-AF65-F5344CB8AC3E}">
        <p14:creationId xmlns:p14="http://schemas.microsoft.com/office/powerpoint/2010/main" val="4717579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With regard to DACA, we can expect President Trump will attempt to terminate the program, further restrict the program, or make changes to the work authorization for DACA recipients. Whatever happens, likely there will be a period of litigation and push-back.  </a:t>
            </a:r>
          </a:p>
        </p:txBody>
      </p:sp>
      <p:sp>
        <p:nvSpPr>
          <p:cNvPr id="4" name="Slide Number Placeholder 3"/>
          <p:cNvSpPr>
            <a:spLocks noGrp="1"/>
          </p:cNvSpPr>
          <p:nvPr>
            <p:ph type="sldNum" sz="quarter" idx="5"/>
          </p:nvPr>
        </p:nvSpPr>
        <p:spPr/>
        <p:txBody>
          <a:bodyPr/>
          <a:lstStyle/>
          <a:p>
            <a:fld id="{287E5CC5-04E2-474C-83E3-11A39630CDE8}" type="slidenum">
              <a:rPr lang="en-US" smtClean="0"/>
              <a:t>8</a:t>
            </a:fld>
            <a:endParaRPr lang="en-US"/>
          </a:p>
        </p:txBody>
      </p:sp>
    </p:spTree>
    <p:extLst>
      <p:ext uri="{BB962C8B-B14F-4D97-AF65-F5344CB8AC3E}">
        <p14:creationId xmlns:p14="http://schemas.microsoft.com/office/powerpoint/2010/main" val="2421619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1400595" algn="l"/>
              </a:tabLst>
            </a:pPr>
            <a:endParaRPr lang="en-US"/>
          </a:p>
          <a:p>
            <a:pPr>
              <a:tabLst>
                <a:tab pos="1400595" algn="l"/>
              </a:tabLst>
            </a:pPr>
            <a:r>
              <a:rPr lang="en-US"/>
              <a:t>What civil rights do? The Constitution and federal and state statutes provide </a:t>
            </a:r>
            <a:r>
              <a:rPr lang="en-US" u="sng"/>
              <a:t>due process rights</a:t>
            </a:r>
            <a:r>
              <a:rPr lang="en-US"/>
              <a:t> and</a:t>
            </a:r>
            <a:r>
              <a:rPr lang="en-US" u="sng"/>
              <a:t> rights against unlawful search and seizures</a:t>
            </a:r>
            <a:r>
              <a:rPr lang="en-US"/>
              <a:t>, among other protections. Let’s discuss how these rights are applied in encounters with immigration agents at your school, place of employment and home, with an emphasis on students, student families and school communities that include faculty and staff. </a:t>
            </a:r>
          </a:p>
          <a:p>
            <a:pPr>
              <a:tabLst>
                <a:tab pos="1400595" algn="l"/>
              </a:tabLst>
            </a:pPr>
            <a:endParaRPr lang="en-US"/>
          </a:p>
          <a:p>
            <a:pPr>
              <a:tabLst>
                <a:tab pos="1400595" algn="l"/>
              </a:tabLst>
            </a:pPr>
            <a:r>
              <a:rPr lang="en-US"/>
              <a:t>From ILRS: </a:t>
            </a:r>
            <a:r>
              <a:rPr lang="en-US">
                <a:hlinkClick r:id="rId3"/>
              </a:rPr>
              <a:t>Your Rights, Your Future: An Overview for Immigrants in California</a:t>
            </a:r>
          </a:p>
          <a:p>
            <a:pPr>
              <a:tabLst>
                <a:tab pos="1400595" algn="l"/>
              </a:tabLst>
            </a:pPr>
            <a:endParaRPr lang="en-US"/>
          </a:p>
          <a:p>
            <a:pPr>
              <a:tabLst>
                <a:tab pos="1400595" algn="l"/>
              </a:tabLst>
            </a:pPr>
            <a:r>
              <a:rPr lang="en-US"/>
              <a:t>Most vulnerable to ICE enforcement are individuals with certain criminal convictions. </a:t>
            </a:r>
          </a:p>
          <a:p>
            <a:pPr>
              <a:tabLst>
                <a:tab pos="1400595" algn="l"/>
              </a:tabLst>
            </a:pPr>
            <a:endParaRPr lang="en-US"/>
          </a:p>
          <a:p>
            <a:pPr>
              <a:tabLst>
                <a:tab pos="1400595" algn="l"/>
              </a:tabLst>
            </a:pPr>
            <a:r>
              <a:rPr lang="en-US"/>
              <a:t>For immigrants with no relief from deportation, NOT GETTING FOUND by ICE is their best defense. Strategies for doing this include fighting ICE surveillance and collusion with local law enforcement, know-your-rights training for immigrants to not admit their status/place of birth. </a:t>
            </a:r>
          </a:p>
          <a:p>
            <a:pPr>
              <a:tabLst>
                <a:tab pos="1400595" algn="l"/>
              </a:tabLst>
            </a:pPr>
            <a:endParaRPr lang="en-US"/>
          </a:p>
          <a:p>
            <a:pPr>
              <a:tabLst>
                <a:tab pos="1400595" algn="l"/>
              </a:tabLst>
            </a:pPr>
            <a:r>
              <a:rPr lang="en-US"/>
              <a:t>For LPRs, there may be some avenues for relief: avoiding criminal convictions, post conviction relief, and strategies in deportation defense can also help. </a:t>
            </a:r>
          </a:p>
          <a:p>
            <a:pPr marL="933450" lvl="2">
              <a:lnSpc>
                <a:spcPct val="107000"/>
              </a:lnSpc>
              <a:tabLst>
                <a:tab pos="1400595" algn="l"/>
              </a:tabLst>
            </a:pPr>
            <a:endParaRPr lang="en-US"/>
          </a:p>
          <a:p>
            <a:pPr marL="933450" lvl="2">
              <a:lnSpc>
                <a:spcPct val="107000"/>
              </a:lnSpc>
              <a:tabLst>
                <a:tab pos="1400595" algn="l"/>
              </a:tabLst>
            </a:pPr>
            <a:endParaRPr lang="en-US"/>
          </a:p>
        </p:txBody>
      </p:sp>
      <p:sp>
        <p:nvSpPr>
          <p:cNvPr id="4" name="Slide Number Placeholder 3"/>
          <p:cNvSpPr>
            <a:spLocks noGrp="1"/>
          </p:cNvSpPr>
          <p:nvPr>
            <p:ph type="sldNum" sz="quarter" idx="5"/>
          </p:nvPr>
        </p:nvSpPr>
        <p:spPr/>
        <p:txBody>
          <a:bodyPr/>
          <a:lstStyle/>
          <a:p>
            <a:fld id="{287E5CC5-04E2-474C-83E3-11A39630CDE8}" type="slidenum">
              <a:rPr lang="en-US" smtClean="0"/>
              <a:t>9</a:t>
            </a:fld>
            <a:endParaRPr lang="en-US"/>
          </a:p>
        </p:txBody>
      </p:sp>
    </p:spTree>
    <p:extLst>
      <p:ext uri="{BB962C8B-B14F-4D97-AF65-F5344CB8AC3E}">
        <p14:creationId xmlns:p14="http://schemas.microsoft.com/office/powerpoint/2010/main" val="2238930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do you do if ICE comes to your house? Know Your Rights training is available on YouTube and in the community. Find a class and go. All trainings will emphasis the following:</a:t>
            </a:r>
          </a:p>
          <a:p>
            <a:r>
              <a:rPr lang="en-US"/>
              <a:t>1.Stay calm</a:t>
            </a:r>
          </a:p>
          <a:p>
            <a:r>
              <a:rPr lang="en-US"/>
              <a:t>2.Keep your door closed. Don’t even open it a crack. </a:t>
            </a:r>
          </a:p>
          <a:p>
            <a:r>
              <a:rPr lang="en-US"/>
              <a:t>3.Ask for a search warrant to be slid under the door. (Be careful, agents have been known to trick people.) We all have a 4th Amendment right to refuse an unlawful search and seizure. In this situation when you are at home, you have a right to refuse to let the ICE agent inside your home if they do not have a valid search warrant. Without a valid search warrant, it would be considered an unlawful search and seizure. Everyone, whether you are a US citizen, LPR, or undocumented, has this right regardless of their immigration status. An administrative search warrant doesn’t allow agents to enter your home. A valid search warrant must be:</a:t>
            </a:r>
          </a:p>
          <a:p>
            <a:r>
              <a:rPr lang="en-US"/>
              <a:t>  *signed by a judge </a:t>
            </a:r>
          </a:p>
          <a:p>
            <a:r>
              <a:rPr lang="en-US"/>
              <a:t>  *Identify the name of the person they are looking for</a:t>
            </a:r>
          </a:p>
          <a:p>
            <a:r>
              <a:rPr lang="en-US"/>
              <a:t>  *Identify the address they are searching</a:t>
            </a:r>
          </a:p>
          <a:p>
            <a:r>
              <a:rPr lang="en-US"/>
              <a:t>  *If anything is missing or misspelled, the search warrant is not valid and should not be enforced. </a:t>
            </a:r>
          </a:p>
          <a:p>
            <a:r>
              <a:rPr lang="en-US"/>
              <a:t>Tip: Usually, ICE agents have an administrative warrant which is not signed by a judge and these administrative warrants permit ICE agents to detain a person named on the warrant but these kind of warrants doesn’t allow ICE agents to enter your home without your consent. Therefore, you need to ask to see the warrant. You can ask them to slip the warrant underneath the door or show it through the window. </a:t>
            </a:r>
          </a:p>
          <a:p>
            <a:r>
              <a:rPr lang="en-US"/>
              <a:t>  3. Exercise your right to remain silent </a:t>
            </a:r>
          </a:p>
          <a:p>
            <a:r>
              <a:rPr lang="en-US"/>
              <a:t>  4. Don’t lie</a:t>
            </a:r>
          </a:p>
          <a:p>
            <a:r>
              <a:rPr lang="en-US"/>
              <a:t>  5. Don’t resist if they enter your home</a:t>
            </a:r>
          </a:p>
          <a:p>
            <a:r>
              <a:rPr lang="en-US"/>
              <a:t>  6. Record the incident if you can or have another person record </a:t>
            </a:r>
          </a:p>
          <a:p>
            <a:r>
              <a:rPr lang="en-US"/>
              <a:t>  7. Don’t sign anything until you have spoken to an immigration attorney</a:t>
            </a:r>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287E5CC5-04E2-474C-83E3-11A39630CDE8}" type="slidenum">
              <a:rPr lang="en-US" smtClean="0"/>
              <a:t>10</a:t>
            </a:fld>
            <a:endParaRPr lang="en-US"/>
          </a:p>
        </p:txBody>
      </p:sp>
    </p:spTree>
    <p:extLst>
      <p:ext uri="{BB962C8B-B14F-4D97-AF65-F5344CB8AC3E}">
        <p14:creationId xmlns:p14="http://schemas.microsoft.com/office/powerpoint/2010/main" val="252059906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AE3425CA-4B9D-4420-BB9E-C250DB30E421}"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6586042B-6341-4E38-A80C-926D3BB8AAC9}" type="slidenum">
              <a:rPr lang="en-US" smtClean="0"/>
              <a:t>‹#›</a:t>
            </a:fld>
            <a:endParaRPr lang="en-US"/>
          </a:p>
        </p:txBody>
      </p:sp>
    </p:spTree>
    <p:extLst>
      <p:ext uri="{BB962C8B-B14F-4D97-AF65-F5344CB8AC3E}">
        <p14:creationId xmlns:p14="http://schemas.microsoft.com/office/powerpoint/2010/main" val="10576278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14B861-3779-4E37-8DF0-E9EB3EA96210}"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247353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E38388-E864-4553-9937-AE9FC5E50CFC}"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66622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2751E1E-C50D-4FD4-8B1E-ECD78340D9AB}" type="datetime1">
              <a:rPr lang="en-US" smtClean="0"/>
              <a:t>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533197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43C83AFB-9E54-459E-8C6D-0913AC3BA5D7}" type="datetime1">
              <a:rPr lang="en-US" smtClean="0"/>
              <a:t>2/4/2025</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6586042B-6341-4E38-A80C-926D3BB8AAC9}" type="slidenum">
              <a:rPr lang="en-US" smtClean="0"/>
              <a:t>‹#›</a:t>
            </a:fld>
            <a:endParaRPr lang="en-US"/>
          </a:p>
        </p:txBody>
      </p:sp>
    </p:spTree>
    <p:extLst>
      <p:ext uri="{BB962C8B-B14F-4D97-AF65-F5344CB8AC3E}">
        <p14:creationId xmlns:p14="http://schemas.microsoft.com/office/powerpoint/2010/main" val="3169333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0144B6-0CA7-46BA-A00B-1E68E5C3ED0C}" type="datetime1">
              <a:rPr lang="en-US" smtClean="0"/>
              <a:t>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742820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EF7C3A7-D6F6-4D38-A7C3-B72967BB81A6}" type="datetime1">
              <a:rPr lang="en-US" smtClean="0"/>
              <a:t>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60393347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2F8D56-3D0E-48B8-8218-1F3A06A96C62}" type="datetime1">
              <a:rPr lang="en-US" smtClean="0"/>
              <a:t>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658927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EC309E-27D4-401F-A74A-DEA16C7B51DC}" type="datetime1">
              <a:rPr lang="en-US" smtClean="0"/>
              <a:t>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742751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EA2B81-2BC3-42D7-B67D-05C685AA80AD}" type="datetime1">
              <a:rPr lang="en-US" smtClean="0"/>
              <a:t>2/4/2025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878863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DB8F2B-E487-4905-B553-FB649F2B6F23}" type="datetime1">
              <a:rPr lang="en-US" smtClean="0"/>
              <a:t>2/4/2025</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297580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6EF7C3A7-D6F6-4D38-A7C3-B72967BB81A6}" type="datetime1">
              <a:rPr lang="en-US" smtClean="0"/>
              <a:t>2/4/2025</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6586042B-6341-4E38-A80C-926D3BB8AAC9}" type="slidenum">
              <a:rPr lang="en-US" smtClean="0"/>
              <a:t>‹#›</a:t>
            </a:fld>
            <a:endParaRPr lang="en-US"/>
          </a:p>
        </p:txBody>
      </p:sp>
    </p:spTree>
    <p:extLst>
      <p:ext uri="{BB962C8B-B14F-4D97-AF65-F5344CB8AC3E}">
        <p14:creationId xmlns:p14="http://schemas.microsoft.com/office/powerpoint/2010/main" val="3262043136"/>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 id="2147484205" r:id="rId4"/>
    <p:sldLayoutId id="2147484206" r:id="rId5"/>
    <p:sldLayoutId id="2147484207" r:id="rId6"/>
    <p:sldLayoutId id="2147484208" r:id="rId7"/>
    <p:sldLayoutId id="2147484209" r:id="rId8"/>
    <p:sldLayoutId id="2147484210" r:id="rId9"/>
    <p:sldLayoutId id="2147484211" r:id="rId10"/>
    <p:sldLayoutId id="2147484212"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5_Z_Z5tSsUs?feature=oembed" TargetMode="Externa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hyperlink" Target="https://www.instagram.com/ocrrn"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11.png"/><Relationship Id="rId7" Type="http://schemas.openxmlformats.org/officeDocument/2006/relationships/diagramData" Target="../diagrams/data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diagramDrawing" Target="../diagrams/drawing3.xml"/><Relationship Id="rId5" Type="http://schemas.openxmlformats.org/officeDocument/2006/relationships/image" Target="../media/image4.png"/><Relationship Id="rId10" Type="http://schemas.openxmlformats.org/officeDocument/2006/relationships/diagramColors" Target="../diagrams/colors3.xml"/><Relationship Id="rId4" Type="http://schemas.microsoft.com/office/2007/relationships/hdphoto" Target="../media/hdphoto3.wdp"/><Relationship Id="rId9"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jpe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image" Target="../media/image20.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17.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video" Target="https://www.youtube.com/embed/VL310jPqWUs?feature=oembed" TargetMode="Externa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hyperlink" Target="https://www.ilrc.org/resources/step-step-family-preparedness-plan" TargetMode="External"/><Relationship Id="rId12"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png"/><Relationship Id="rId5" Type="http://schemas.openxmlformats.org/officeDocument/2006/relationships/image" Target="../media/image3.png"/><Relationship Id="rId10" Type="http://schemas.openxmlformats.org/officeDocument/2006/relationships/image" Target="../media/image23.png"/><Relationship Id="rId4" Type="http://schemas.microsoft.com/office/2007/relationships/hdphoto" Target="../media/hdphoto2.wdp"/><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8.png"/><Relationship Id="rId5" Type="http://schemas.microsoft.com/office/2007/relationships/hdphoto" Target="../media/hdphoto1.wdp"/><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mailto:IRC@LosAngeles.CAIR.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jpe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4.jpeg"/><Relationship Id="rId5" Type="http://schemas.microsoft.com/office/2007/relationships/hdphoto" Target="../media/hdphoto1.wdp"/><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Q5ozNb7mxX8?feature=oembed" TargetMode="External"/><Relationship Id="rId5" Type="http://schemas.openxmlformats.org/officeDocument/2006/relationships/image" Target="../media/image37.png"/><Relationship Id="rId4" Type="http://schemas.openxmlformats.org/officeDocument/2006/relationships/image" Target="../media/image36.jpe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1.png"/><Relationship Id="rId7" Type="http://schemas.openxmlformats.org/officeDocument/2006/relationships/diagramData" Target="../diagrams/data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microsoft.com/office/2007/relationships/hdphoto" Target="../media/hdphoto3.wdp"/><Relationship Id="rId9"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image" Target="../media/image11.png"/><Relationship Id="rId7" Type="http://schemas.openxmlformats.org/officeDocument/2006/relationships/diagramData" Target="../diagrams/data2.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diagramDrawing" Target="../diagrams/drawing2.xml"/><Relationship Id="rId5" Type="http://schemas.openxmlformats.org/officeDocument/2006/relationships/image" Target="../media/image4.png"/><Relationship Id="rId10" Type="http://schemas.openxmlformats.org/officeDocument/2006/relationships/diagramColors" Target="../diagrams/colors2.xml"/><Relationship Id="rId4" Type="http://schemas.microsoft.com/office/2007/relationships/hdphoto" Target="../media/hdphoto3.wdp"/><Relationship Id="rId9"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0E2D3DCD-4716-40AA-90C0-6F2F9F116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F6F91B26-D956-BC13-599F-54B5F2415658}"/>
              </a:ext>
            </a:extLst>
          </p:cNvPr>
          <p:cNvSpPr>
            <a:spLocks noGrp="1"/>
          </p:cNvSpPr>
          <p:nvPr>
            <p:ph type="ctrTitle"/>
          </p:nvPr>
        </p:nvSpPr>
        <p:spPr>
          <a:xfrm>
            <a:off x="1051559" y="4355692"/>
            <a:ext cx="10509069" cy="1472224"/>
          </a:xfrm>
        </p:spPr>
        <p:txBody>
          <a:bodyPr vert="horz" lIns="91440" tIns="45720" rIns="91440" bIns="45720" rtlCol="0" anchor="b">
            <a:normAutofit/>
          </a:bodyPr>
          <a:lstStyle/>
          <a:p>
            <a:r>
              <a:rPr lang="en-US" sz="5100" b="1">
                <a:solidFill>
                  <a:schemeClr val="tx1"/>
                </a:solidFill>
              </a:rPr>
              <a:t>A Safe and Secure Campus for All</a:t>
            </a:r>
            <a:br>
              <a:rPr lang="en-US" sz="5100" b="1">
                <a:solidFill>
                  <a:schemeClr val="tx1"/>
                </a:solidFill>
              </a:rPr>
            </a:br>
            <a:r>
              <a:rPr lang="en-US" sz="4000" b="1">
                <a:solidFill>
                  <a:srgbClr val="C00000"/>
                </a:solidFill>
              </a:rPr>
              <a:t>Answers to questions about immigration </a:t>
            </a:r>
          </a:p>
        </p:txBody>
      </p:sp>
      <p:pic>
        <p:nvPicPr>
          <p:cNvPr id="23" name="Picture 22" descr="Hands holding each other's wrists and interlinked to form a circle">
            <a:extLst>
              <a:ext uri="{FF2B5EF4-FFF2-40B4-BE49-F238E27FC236}">
                <a16:creationId xmlns:a16="http://schemas.microsoft.com/office/drawing/2014/main" id="{E9ADF0F3-B1FA-5AF5-6306-78235DC542CC}"/>
              </a:ext>
            </a:extLst>
          </p:cNvPr>
          <p:cNvPicPr>
            <a:picLocks noChangeAspect="1"/>
          </p:cNvPicPr>
          <p:nvPr/>
        </p:nvPicPr>
        <p:blipFill>
          <a:blip r:embed="rId4"/>
          <a:srcRect t="8886" b="38973"/>
          <a:stretch/>
        </p:blipFill>
        <p:spPr>
          <a:xfrm>
            <a:off x="20" y="10"/>
            <a:ext cx="12191980" cy="4243361"/>
          </a:xfrm>
          <a:prstGeom prst="rect">
            <a:avLst/>
          </a:prstGeom>
        </p:spPr>
      </p:pic>
      <p:sp>
        <p:nvSpPr>
          <p:cNvPr id="6" name="TextBox 5">
            <a:extLst>
              <a:ext uri="{FF2B5EF4-FFF2-40B4-BE49-F238E27FC236}">
                <a16:creationId xmlns:a16="http://schemas.microsoft.com/office/drawing/2014/main" id="{D992446F-FB41-0D47-F492-6960A6AF7655}"/>
              </a:ext>
            </a:extLst>
          </p:cNvPr>
          <p:cNvSpPr txBox="1"/>
          <p:nvPr/>
        </p:nvSpPr>
        <p:spPr>
          <a:xfrm>
            <a:off x="9025720" y="640338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Version: 2/04/25 #1</a:t>
            </a:r>
          </a:p>
        </p:txBody>
      </p:sp>
    </p:spTree>
    <p:extLst>
      <p:ext uri="{BB962C8B-B14F-4D97-AF65-F5344CB8AC3E}">
        <p14:creationId xmlns:p14="http://schemas.microsoft.com/office/powerpoint/2010/main" val="257165609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91EE-0BD7-C9F1-B595-5C0AA086D19D}"/>
              </a:ext>
            </a:extLst>
          </p:cNvPr>
          <p:cNvSpPr>
            <a:spLocks noGrp="1"/>
          </p:cNvSpPr>
          <p:nvPr>
            <p:ph type="title"/>
          </p:nvPr>
        </p:nvSpPr>
        <p:spPr>
          <a:xfrm>
            <a:off x="1069848" y="798394"/>
            <a:ext cx="4730451" cy="1637730"/>
          </a:xfrm>
        </p:spPr>
        <p:txBody>
          <a:bodyPr>
            <a:normAutofit/>
          </a:bodyPr>
          <a:lstStyle/>
          <a:p>
            <a:r>
              <a:rPr lang="en-US" sz="4400"/>
              <a:t>Home</a:t>
            </a:r>
          </a:p>
        </p:txBody>
      </p:sp>
      <p:sp>
        <p:nvSpPr>
          <p:cNvPr id="3" name="Content Placeholder 2">
            <a:extLst>
              <a:ext uri="{FF2B5EF4-FFF2-40B4-BE49-F238E27FC236}">
                <a16:creationId xmlns:a16="http://schemas.microsoft.com/office/drawing/2014/main" id="{65E37865-95EF-868B-B74A-4218240C38BA}"/>
              </a:ext>
            </a:extLst>
          </p:cNvPr>
          <p:cNvSpPr>
            <a:spLocks noGrp="1"/>
          </p:cNvSpPr>
          <p:nvPr>
            <p:ph idx="1"/>
          </p:nvPr>
        </p:nvSpPr>
        <p:spPr>
          <a:xfrm>
            <a:off x="1069848" y="2190420"/>
            <a:ext cx="4730451" cy="3981780"/>
          </a:xfrm>
        </p:spPr>
        <p:txBody>
          <a:bodyPr vert="horz" lIns="91440" tIns="45720" rIns="91440" bIns="45720" rtlCol="0">
            <a:normAutofit/>
          </a:bodyPr>
          <a:lstStyle/>
          <a:p>
            <a:r>
              <a:rPr lang="en-US" sz="1300"/>
              <a:t>If you are at risk, attend a Know Your Rights training. Practice what you learn. </a:t>
            </a:r>
          </a:p>
          <a:p>
            <a:r>
              <a:rPr lang="en-US" sz="1300"/>
              <a:t>Stay calm</a:t>
            </a:r>
          </a:p>
          <a:p>
            <a:r>
              <a:rPr lang="en-US" sz="1300"/>
              <a:t>Keep your door closed</a:t>
            </a:r>
          </a:p>
          <a:p>
            <a:r>
              <a:rPr lang="en-US" sz="1300"/>
              <a:t>Ask for a search warrant and check it for accuracy and proper signatures. </a:t>
            </a:r>
          </a:p>
          <a:p>
            <a:r>
              <a:rPr lang="en-US" sz="1300"/>
              <a:t>Exercise your right to remain silent </a:t>
            </a:r>
          </a:p>
          <a:p>
            <a:r>
              <a:rPr lang="en-US" sz="1300"/>
              <a:t>Don’t lie</a:t>
            </a:r>
          </a:p>
          <a:p>
            <a:r>
              <a:rPr lang="en-US" sz="1300"/>
              <a:t>Don’t resist if they enter your home</a:t>
            </a:r>
          </a:p>
          <a:p>
            <a:r>
              <a:rPr lang="en-US" sz="1300"/>
              <a:t>Record the incident if you can or have other record </a:t>
            </a:r>
          </a:p>
          <a:p>
            <a:r>
              <a:rPr lang="en-US" sz="1300"/>
              <a:t>Don’t sign anything before talking to an attorney, especially if you are detained</a:t>
            </a:r>
          </a:p>
          <a:p>
            <a:pPr marL="0" indent="0">
              <a:buNone/>
            </a:pPr>
            <a:endParaRPr lang="en-US" sz="1300"/>
          </a:p>
          <a:p>
            <a:endParaRPr lang="en-US" sz="1300"/>
          </a:p>
        </p:txBody>
      </p:sp>
      <p:sp>
        <p:nvSpPr>
          <p:cNvPr id="25" name="Freeform: Shape 24">
            <a:extLst>
              <a:ext uri="{FF2B5EF4-FFF2-40B4-BE49-F238E27FC236}">
                <a16:creationId xmlns:a16="http://schemas.microsoft.com/office/drawing/2014/main" id="{B16070FD-9EB8-4AC8-A8E2-267228385B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4"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nline Media 3" title="OFFICIAL CHIRLA Know Your Rights Video">
            <a:hlinkClick r:id="" action="ppaction://media"/>
            <a:extLst>
              <a:ext uri="{FF2B5EF4-FFF2-40B4-BE49-F238E27FC236}">
                <a16:creationId xmlns:a16="http://schemas.microsoft.com/office/drawing/2014/main" id="{B9934AEE-F63E-F693-942B-0F95D31E1AF2}"/>
              </a:ext>
            </a:extLst>
          </p:cNvPr>
          <p:cNvPicPr>
            <a:picLocks noRot="1" noChangeAspect="1"/>
          </p:cNvPicPr>
          <p:nvPr>
            <a:videoFile r:link="rId1"/>
          </p:nvPr>
        </p:nvPicPr>
        <p:blipFill>
          <a:blip r:embed="rId4"/>
          <a:stretch>
            <a:fillRect/>
          </a:stretch>
        </p:blipFill>
        <p:spPr>
          <a:xfrm>
            <a:off x="7271151" y="1072166"/>
            <a:ext cx="4218484" cy="3163863"/>
          </a:xfrm>
          <a:prstGeom prst="rect">
            <a:avLst/>
          </a:prstGeom>
        </p:spPr>
      </p:pic>
    </p:spTree>
    <p:extLst>
      <p:ext uri="{BB962C8B-B14F-4D97-AF65-F5344CB8AC3E}">
        <p14:creationId xmlns:p14="http://schemas.microsoft.com/office/powerpoint/2010/main" val="216713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Oval 26">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91EF91C-6160-C9D7-BF22-2E8F8B529016}"/>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ICE at School    </a:t>
            </a:r>
          </a:p>
        </p:txBody>
      </p:sp>
      <p:sp>
        <p:nvSpPr>
          <p:cNvPr id="31" name="Rectangle 30">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4" name="Content Placeholder 3">
            <a:extLst>
              <a:ext uri="{FF2B5EF4-FFF2-40B4-BE49-F238E27FC236}">
                <a16:creationId xmlns:a16="http://schemas.microsoft.com/office/drawing/2014/main" id="{FB77BBB8-AF1C-0E00-C3BD-BAFC28D5883C}"/>
              </a:ext>
            </a:extLst>
          </p:cNvPr>
          <p:cNvGraphicFramePr>
            <a:graphicFrameLocks noGrp="1"/>
          </p:cNvGraphicFramePr>
          <p:nvPr>
            <p:ph idx="1"/>
            <p:extLst>
              <p:ext uri="{D42A27DB-BD31-4B8C-83A1-F6EECF244321}">
                <p14:modId xmlns:p14="http://schemas.microsoft.com/office/powerpoint/2010/main" val="191081571"/>
              </p:ext>
            </p:extLst>
          </p:nvPr>
        </p:nvGraphicFramePr>
        <p:xfrm>
          <a:off x="6081713" y="1567114"/>
          <a:ext cx="5141913" cy="3906115"/>
        </p:xfrm>
        <a:graphic>
          <a:graphicData uri="http://schemas.openxmlformats.org/drawingml/2006/table">
            <a:tbl>
              <a:tblPr firstRow="1" bandRow="1">
                <a:solidFill>
                  <a:schemeClr val="bg1"/>
                </a:solidFill>
                <a:tableStyleId>{5C22544A-7EE6-4342-B048-85BDC9FD1C3A}</a:tableStyleId>
              </a:tblPr>
              <a:tblGrid>
                <a:gridCol w="1366441">
                  <a:extLst>
                    <a:ext uri="{9D8B030D-6E8A-4147-A177-3AD203B41FA5}">
                      <a16:colId xmlns:a16="http://schemas.microsoft.com/office/drawing/2014/main" val="3178992851"/>
                    </a:ext>
                  </a:extLst>
                </a:gridCol>
                <a:gridCol w="3775472">
                  <a:extLst>
                    <a:ext uri="{9D8B030D-6E8A-4147-A177-3AD203B41FA5}">
                      <a16:colId xmlns:a16="http://schemas.microsoft.com/office/drawing/2014/main" val="905817383"/>
                    </a:ext>
                  </a:extLst>
                </a:gridCol>
              </a:tblGrid>
              <a:tr h="354844">
                <a:tc>
                  <a:txBody>
                    <a:bodyPr/>
                    <a:lstStyle/>
                    <a:p>
                      <a:r>
                        <a:rPr lang="en-US" sz="1200" b="0" cap="none" spc="0">
                          <a:solidFill>
                            <a:schemeClr val="bg1"/>
                          </a:solidFill>
                        </a:rPr>
                        <a:t>Where at School?</a:t>
                      </a:r>
                    </a:p>
                  </a:txBody>
                  <a:tcPr marL="96994" marR="57914" marT="74610" marB="74610" anchor="ctr">
                    <a:lnL w="19050" cap="flat" cmpd="sng" algn="ctr">
                      <a:solidFill>
                        <a:schemeClr val="tx1"/>
                      </a:solidFill>
                      <a:prstDash val="solid"/>
                    </a:lnL>
                    <a:lnR w="12700" cmpd="sng">
                      <a:noFill/>
                    </a:lnR>
                    <a:lnT w="19050" cap="flat" cmpd="sng" algn="ctr">
                      <a:solidFill>
                        <a:schemeClr val="tx1"/>
                      </a:solidFill>
                      <a:prstDash val="solid"/>
                    </a:lnT>
                    <a:lnB w="38100" cmpd="sng">
                      <a:noFill/>
                    </a:lnB>
                    <a:solidFill>
                      <a:schemeClr val="tx1"/>
                    </a:solidFill>
                  </a:tcPr>
                </a:tc>
                <a:tc>
                  <a:txBody>
                    <a:bodyPr/>
                    <a:lstStyle/>
                    <a:p>
                      <a:r>
                        <a:rPr lang="en-US" sz="1200" b="0" cap="none" spc="0">
                          <a:solidFill>
                            <a:schemeClr val="bg1"/>
                          </a:solidFill>
                        </a:rPr>
                        <a:t>Description</a:t>
                      </a:r>
                    </a:p>
                  </a:txBody>
                  <a:tcPr marL="96994" marR="57914" marT="74610" marB="74610" anchor="ctr">
                    <a:lnL w="12700" cmpd="sng">
                      <a:noFill/>
                    </a:lnL>
                    <a:lnR w="12700" cmpd="sng">
                      <a:noFill/>
                    </a:lnR>
                    <a:lnT w="19050" cap="flat" cmpd="sng" algn="ctr">
                      <a:solidFill>
                        <a:schemeClr val="tx1"/>
                      </a:solidFill>
                      <a:prstDash val="solid"/>
                    </a:lnT>
                    <a:lnB w="38100" cmpd="sng">
                      <a:noFill/>
                    </a:lnB>
                    <a:solidFill>
                      <a:schemeClr val="tx1"/>
                    </a:solidFill>
                  </a:tcPr>
                </a:tc>
                <a:extLst>
                  <a:ext uri="{0D108BD9-81ED-4DB2-BD59-A6C34878D82A}">
                    <a16:rowId xmlns:a16="http://schemas.microsoft.com/office/drawing/2014/main" val="559012487"/>
                  </a:ext>
                </a:extLst>
              </a:tr>
              <a:tr h="886628">
                <a:tc>
                  <a:txBody>
                    <a:bodyPr/>
                    <a:lstStyle/>
                    <a:p>
                      <a:r>
                        <a:rPr lang="en-US" sz="1200" cap="none" spc="0">
                          <a:solidFill>
                            <a:schemeClr val="tx1"/>
                          </a:solidFill>
                        </a:rPr>
                        <a:t>Public Access/Common Spaces</a:t>
                      </a:r>
                    </a:p>
                  </a:txBody>
                  <a:tcPr marL="96994" marR="57914" marT="74610" marB="74610">
                    <a:lnL w="19050" cap="flat" cmpd="sng" algn="ctr">
                      <a:solidFill>
                        <a:schemeClr val="tx1"/>
                      </a:solidFill>
                      <a:prstDash val="solid"/>
                    </a:lnL>
                    <a:lnR w="6350" cap="flat" cmpd="sng" algn="ctr">
                      <a:solidFill>
                        <a:schemeClr val="tx1">
                          <a:lumMod val="50000"/>
                          <a:lumOff val="50000"/>
                        </a:schemeClr>
                      </a:solidFill>
                      <a:prstDash val="solid"/>
                    </a:lnR>
                    <a:lnT w="38100" cmpd="sng">
                      <a:noFill/>
                    </a:lnT>
                    <a:lnB w="6350" cap="flat" cmpd="sng" algn="ctr">
                      <a:solidFill>
                        <a:schemeClr val="tx1">
                          <a:lumMod val="50000"/>
                          <a:lumOff val="50000"/>
                        </a:schemeClr>
                      </a:solidFill>
                      <a:prstDash val="solid"/>
                    </a:lnB>
                    <a:noFill/>
                  </a:tcPr>
                </a:tc>
                <a:tc>
                  <a:txBody>
                    <a:bodyPr/>
                    <a:lstStyle/>
                    <a:p>
                      <a:r>
                        <a:rPr lang="en-US" sz="1200" cap="none" spc="0">
                          <a:solidFill>
                            <a:schemeClr val="tx1"/>
                          </a:solidFill>
                        </a:rPr>
                        <a:t>Spaces that are open to the general public; entry is not restricted or limited. Examples include:</a:t>
                      </a:r>
                    </a:p>
                    <a:p>
                      <a:r>
                        <a:rPr lang="en-US" sz="1200" cap="none" spc="0">
                          <a:solidFill>
                            <a:schemeClr val="tx1"/>
                          </a:solidFill>
                        </a:rPr>
                        <a:t>Libraries, Common Areas, unrestricted access buildings, streets etc.</a:t>
                      </a:r>
                    </a:p>
                  </a:txBody>
                  <a:tcPr marL="96994" marR="57914" marT="74610" marB="74610">
                    <a:lnL w="6350" cap="flat" cmpd="sng" algn="ctr">
                      <a:solidFill>
                        <a:schemeClr val="tx1">
                          <a:lumMod val="50000"/>
                          <a:lumOff val="50000"/>
                        </a:schemeClr>
                      </a:solidFill>
                      <a:prstDash val="solid"/>
                    </a:lnL>
                    <a:lnR w="19050" cap="flat" cmpd="sng" algn="ctr">
                      <a:solidFill>
                        <a:schemeClr val="tx1"/>
                      </a:solidFill>
                      <a:prstDash val="solid"/>
                    </a:lnR>
                    <a:lnT w="38100" cmpd="sng">
                      <a:noFill/>
                    </a:lnT>
                    <a:lnB w="6350" cap="flat" cmpd="sng" algn="ctr">
                      <a:solidFill>
                        <a:schemeClr val="tx1">
                          <a:lumMod val="50000"/>
                          <a:lumOff val="50000"/>
                        </a:schemeClr>
                      </a:solidFill>
                      <a:prstDash val="solid"/>
                    </a:lnB>
                    <a:noFill/>
                  </a:tcPr>
                </a:tc>
                <a:extLst>
                  <a:ext uri="{0D108BD9-81ED-4DB2-BD59-A6C34878D82A}">
                    <a16:rowId xmlns:a16="http://schemas.microsoft.com/office/drawing/2014/main" val="1399750995"/>
                  </a:ext>
                </a:extLst>
              </a:tr>
              <a:tr h="709367">
                <a:tc>
                  <a:txBody>
                    <a:bodyPr/>
                    <a:lstStyle/>
                    <a:p>
                      <a:r>
                        <a:rPr lang="en-US" sz="1200" cap="none" spc="0">
                          <a:solidFill>
                            <a:schemeClr val="tx1"/>
                          </a:solidFill>
                        </a:rPr>
                        <a:t>Restricted Access/Offices</a:t>
                      </a:r>
                    </a:p>
                  </a:txBody>
                  <a:tcPr marL="96994" marR="57914" marT="74610" marB="74610">
                    <a:lnL w="6350" cap="flat" cmpd="sng" algn="ctr">
                      <a:solidFill>
                        <a:schemeClr val="tx1">
                          <a:lumMod val="50000"/>
                          <a:lumOff val="50000"/>
                        </a:schemeClr>
                      </a:solidFill>
                      <a:prstDash val="solid"/>
                    </a:lnL>
                    <a:lnR w="6350" cap="flat" cmpd="sng" algn="ctr">
                      <a:solidFill>
                        <a:schemeClr val="tx1">
                          <a:lumMod val="50000"/>
                          <a:lumOff val="50000"/>
                        </a:schemeClr>
                      </a:solid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tc>
                  <a:txBody>
                    <a:bodyPr/>
                    <a:lstStyle/>
                    <a:p>
                      <a:r>
                        <a:rPr lang="en-US" sz="1200" cap="none" spc="0">
                          <a:solidFill>
                            <a:schemeClr val="tx1"/>
                          </a:solidFill>
                        </a:rPr>
                        <a:t>Spaces that require a key card, locked doors or monitored entryways, including University housing and restricted lab areas.</a:t>
                      </a:r>
                    </a:p>
                  </a:txBody>
                  <a:tcPr marL="96994" marR="57914" marT="74610" marB="74610">
                    <a:lnL w="6350" cap="flat" cmpd="sng" algn="ctr">
                      <a:solidFill>
                        <a:schemeClr val="tx1">
                          <a:lumMod val="50000"/>
                          <a:lumOff val="50000"/>
                        </a:schemeClr>
                      </a:solidFill>
                      <a:prstDash val="solid"/>
                    </a:lnL>
                    <a:lnR w="12700" cmpd="sng">
                      <a:noFill/>
                      <a:prstDash val="solid"/>
                    </a:lnR>
                    <a:lnT w="6350" cap="flat" cmpd="sng" algn="ctr">
                      <a:solidFill>
                        <a:schemeClr val="tx1">
                          <a:lumMod val="50000"/>
                          <a:lumOff val="50000"/>
                        </a:schemeClr>
                      </a:solidFill>
                      <a:prstDash val="solid"/>
                    </a:lnT>
                    <a:lnB w="12700" cmpd="sng">
                      <a:noFill/>
                      <a:prstDash val="solid"/>
                    </a:lnB>
                    <a:solidFill>
                      <a:schemeClr val="bg1">
                        <a:lumMod val="85000"/>
                      </a:schemeClr>
                    </a:solidFill>
                  </a:tcPr>
                </a:tc>
                <a:extLst>
                  <a:ext uri="{0D108BD9-81ED-4DB2-BD59-A6C34878D82A}">
                    <a16:rowId xmlns:a16="http://schemas.microsoft.com/office/drawing/2014/main" val="4202162561"/>
                  </a:ext>
                </a:extLst>
              </a:tr>
              <a:tr h="1772935">
                <a:tc>
                  <a:txBody>
                    <a:bodyPr/>
                    <a:lstStyle/>
                    <a:p>
                      <a:r>
                        <a:rPr lang="en-US" sz="1200" cap="none" spc="0">
                          <a:solidFill>
                            <a:schemeClr val="tx1"/>
                          </a:solidFill>
                        </a:rPr>
                        <a:t>Limited Access</a:t>
                      </a:r>
                    </a:p>
                    <a:p>
                      <a:pPr lvl="0">
                        <a:buNone/>
                      </a:pPr>
                      <a:r>
                        <a:rPr lang="en-US" sz="1200" cap="none" spc="0">
                          <a:solidFill>
                            <a:schemeClr val="tx1"/>
                          </a:solidFill>
                        </a:rPr>
                        <a:t>(Know: Quick Copy is Limited Access. Storage spaces, IT, etc., are all locked and access is limited.)</a:t>
                      </a:r>
                    </a:p>
                  </a:txBody>
                  <a:tcPr marL="96994" marR="57914" marT="74610" marB="74610">
                    <a:lnL w="19050" cap="flat" cmpd="sng" algn="ctr">
                      <a:solidFill>
                        <a:schemeClr val="tx1"/>
                      </a:solidFill>
                      <a:prstDash val="solid"/>
                    </a:lnL>
                    <a:lnR w="6350" cap="flat" cmpd="sng" algn="ctr">
                      <a:solidFill>
                        <a:schemeClr val="tx1">
                          <a:lumMod val="50000"/>
                          <a:lumOff val="50000"/>
                        </a:schemeClr>
                      </a:solidFill>
                      <a:prstDash val="solid"/>
                    </a:lnR>
                    <a:lnT w="12700" cmpd="sng">
                      <a:noFill/>
                      <a:prstDash val="solid"/>
                    </a:lnT>
                    <a:lnB w="19050" cap="flat" cmpd="sng" algn="ctr">
                      <a:solidFill>
                        <a:schemeClr val="tx1"/>
                      </a:solidFill>
                      <a:prstDash val="solid"/>
                    </a:lnB>
                    <a:noFill/>
                  </a:tcPr>
                </a:tc>
                <a:tc>
                  <a:txBody>
                    <a:bodyPr/>
                    <a:lstStyle/>
                    <a:p>
                      <a:r>
                        <a:rPr lang="en-US" sz="1200" cap="none" spc="0">
                          <a:solidFill>
                            <a:schemeClr val="tx1"/>
                          </a:solidFill>
                        </a:rPr>
                        <a:t>Spaces that are normally not left unlocked during the workday, including, for example, administrative or faculty offices, classrooms while classes are in session, locker rooms, research laboratories, kitchens and food preparation areas, maintenance areas, storage facilities, and</a:t>
                      </a:r>
                      <a:endParaRPr lang="en-US" sz="1400"/>
                    </a:p>
                    <a:p>
                      <a:r>
                        <a:rPr lang="en-US" sz="1200" cap="none" spc="0">
                          <a:solidFill>
                            <a:schemeClr val="tx1"/>
                          </a:solidFill>
                        </a:rPr>
                        <a:t>physical plant operations. </a:t>
                      </a:r>
                      <a:r>
                        <a:rPr lang="en-US" sz="1200" b="1" cap="none" spc="0">
                          <a:solidFill>
                            <a:schemeClr val="tx1"/>
                          </a:solidFill>
                        </a:rPr>
                        <a:t>These spaces require a warrant to enter, if requested by the person in charge of the room. i.e. the teacher. </a:t>
                      </a:r>
                    </a:p>
                  </a:txBody>
                  <a:tcPr marL="96994" marR="57914" marT="74610" marB="74610">
                    <a:lnL w="6350" cap="flat" cmpd="sng" algn="ctr">
                      <a:solidFill>
                        <a:schemeClr val="tx1">
                          <a:lumMod val="50000"/>
                          <a:lumOff val="50000"/>
                        </a:schemeClr>
                      </a:solidFill>
                      <a:prstDash val="solid"/>
                    </a:lnL>
                    <a:lnR w="19050" cap="flat" cmpd="sng" algn="ctr">
                      <a:solidFill>
                        <a:schemeClr val="tx1"/>
                      </a:solidFill>
                      <a:prstDash val="solid"/>
                    </a:lnR>
                    <a:lnT w="12700" cmpd="sng">
                      <a:noFill/>
                      <a:prstDash val="solid"/>
                    </a:lnT>
                    <a:lnB w="19050" cap="flat" cmpd="sng" algn="ctr">
                      <a:solidFill>
                        <a:schemeClr val="tx1"/>
                      </a:solidFill>
                      <a:prstDash val="solid"/>
                    </a:lnB>
                    <a:noFill/>
                  </a:tcPr>
                </a:tc>
                <a:extLst>
                  <a:ext uri="{0D108BD9-81ED-4DB2-BD59-A6C34878D82A}">
                    <a16:rowId xmlns:a16="http://schemas.microsoft.com/office/drawing/2014/main" val="3068403081"/>
                  </a:ext>
                </a:extLst>
              </a:tr>
            </a:tbl>
          </a:graphicData>
        </a:graphic>
      </p:graphicFrame>
      <p:sp>
        <p:nvSpPr>
          <p:cNvPr id="3" name="TextBox 2">
            <a:extLst>
              <a:ext uri="{FF2B5EF4-FFF2-40B4-BE49-F238E27FC236}">
                <a16:creationId xmlns:a16="http://schemas.microsoft.com/office/drawing/2014/main" id="{F5B7FFEF-34F9-8D94-437F-39DCE79CDD21}"/>
              </a:ext>
            </a:extLst>
          </p:cNvPr>
          <p:cNvSpPr txBox="1"/>
          <p:nvPr/>
        </p:nvSpPr>
        <p:spPr>
          <a:xfrm>
            <a:off x="6084419" y="763141"/>
            <a:ext cx="512203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What ICE Can Do and Where they Go Will Depends on A Few Factors. </a:t>
            </a:r>
          </a:p>
        </p:txBody>
      </p:sp>
    </p:spTree>
    <p:extLst>
      <p:ext uri="{BB962C8B-B14F-4D97-AF65-F5344CB8AC3E}">
        <p14:creationId xmlns:p14="http://schemas.microsoft.com/office/powerpoint/2010/main" val="4291262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D6ED53-A05C-2226-DF5E-3F07C77C2BBB}"/>
              </a:ext>
            </a:extLst>
          </p:cNvPr>
          <p:cNvSpPr txBox="1"/>
          <p:nvPr/>
        </p:nvSpPr>
        <p:spPr>
          <a:xfrm>
            <a:off x="665019" y="1233055"/>
            <a:ext cx="1039090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latin typeface="inherit"/>
              </a:rPr>
              <a:t>Direction from SAC: Being Prepared - When Responding to On-Campus Immigration Enforcement Officials </a:t>
            </a:r>
            <a:endParaRPr lang="en-US"/>
          </a:p>
          <a:p>
            <a:pPr marL="228600" indent="-228600">
              <a:buFont typeface=""/>
              <a:buAutoNum type="arabicPeriod"/>
            </a:pPr>
            <a:r>
              <a:rPr lang="en-US" sz="2400" b="1" u="sng" dirty="0">
                <a:latin typeface="Aptos"/>
              </a:rPr>
              <a:t>Stay Calm:</a:t>
            </a:r>
            <a:r>
              <a:rPr lang="en-US" sz="2400" dirty="0">
                <a:latin typeface="Aptos"/>
              </a:rPr>
              <a:t> Immediate compliance is not required. Take your time while working through these steps, and do not panic or feel rushed. </a:t>
            </a:r>
          </a:p>
          <a:p>
            <a:pPr marL="228600" indent="-228600">
              <a:buFont typeface=""/>
              <a:buAutoNum type="arabicPeriod"/>
            </a:pPr>
            <a:r>
              <a:rPr lang="en-US" sz="2400" b="1" u="sng" dirty="0">
                <a:latin typeface="Aptos"/>
              </a:rPr>
              <a:t>Direct to Campus Safety:</a:t>
            </a:r>
            <a:r>
              <a:rPr lang="en-US" sz="2400" dirty="0">
                <a:latin typeface="Aptos"/>
              </a:rPr>
              <a:t> Inform the officers that you are not obstructing their process, but that you must refer them to the proper channels for guidance and assistance. Direct the officer to contact </a:t>
            </a:r>
            <a:r>
              <a:rPr lang="en-US" sz="2400" b="1" dirty="0">
                <a:latin typeface="Aptos"/>
              </a:rPr>
              <a:t>Campus Safety on their 24/7 line at (714) 564-6330</a:t>
            </a:r>
            <a:r>
              <a:rPr lang="en-US" sz="2400" dirty="0">
                <a:latin typeface="Aptos"/>
              </a:rPr>
              <a:t>. You can also point them to the location of the Campus Safety office. </a:t>
            </a:r>
          </a:p>
          <a:p>
            <a:pPr marL="228600" indent="-228600">
              <a:buFont typeface=""/>
              <a:buAutoNum type="arabicPeriod"/>
            </a:pPr>
            <a:r>
              <a:rPr lang="en-US" sz="2400" b="1" u="sng" dirty="0">
                <a:latin typeface="Aptos"/>
              </a:rPr>
              <a:t>Know that Campus Safety Will Document:</a:t>
            </a:r>
            <a:r>
              <a:rPr lang="en-US" sz="2400" dirty="0">
                <a:latin typeface="Aptos"/>
              </a:rPr>
              <a:t> Campus Safety will document and report all details of any immigration enforcement activities to the President’s Office. </a:t>
            </a:r>
          </a:p>
        </p:txBody>
      </p:sp>
    </p:spTree>
    <p:extLst>
      <p:ext uri="{BB962C8B-B14F-4D97-AF65-F5344CB8AC3E}">
        <p14:creationId xmlns:p14="http://schemas.microsoft.com/office/powerpoint/2010/main" val="2215331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8F407-2BF8-0E54-FE0F-CF9B5FFE818E}"/>
              </a:ext>
            </a:extLst>
          </p:cNvPr>
          <p:cNvSpPr>
            <a:spLocks noGrp="1"/>
          </p:cNvSpPr>
          <p:nvPr>
            <p:ph type="title"/>
          </p:nvPr>
        </p:nvSpPr>
        <p:spPr>
          <a:xfrm>
            <a:off x="667282" y="484632"/>
            <a:ext cx="10460966" cy="1609344"/>
          </a:xfrm>
        </p:spPr>
        <p:txBody>
          <a:bodyPr/>
          <a:lstStyle/>
          <a:p>
            <a:r>
              <a:rPr lang="en-US">
                <a:latin typeface="Rockwell Condensed"/>
              </a:rPr>
              <a:t>Spaces on Campus where ICE needs a warrant to enter:</a:t>
            </a:r>
          </a:p>
        </p:txBody>
      </p:sp>
      <p:sp>
        <p:nvSpPr>
          <p:cNvPr id="3" name="Content Placeholder 2">
            <a:extLst>
              <a:ext uri="{FF2B5EF4-FFF2-40B4-BE49-F238E27FC236}">
                <a16:creationId xmlns:a16="http://schemas.microsoft.com/office/drawing/2014/main" id="{180839CE-18F4-B9EB-7818-EE0C2B60D105}"/>
              </a:ext>
            </a:extLst>
          </p:cNvPr>
          <p:cNvSpPr>
            <a:spLocks noGrp="1"/>
          </p:cNvSpPr>
          <p:nvPr>
            <p:ph idx="1"/>
          </p:nvPr>
        </p:nvSpPr>
        <p:spPr>
          <a:xfrm>
            <a:off x="667282" y="2087325"/>
            <a:ext cx="5432568" cy="4084875"/>
          </a:xfrm>
        </p:spPr>
        <p:txBody>
          <a:bodyPr vert="horz" lIns="91440" tIns="45720" rIns="91440" bIns="45720" rtlCol="0" anchor="t">
            <a:normAutofit fontScale="92500" lnSpcReduction="20000"/>
          </a:bodyPr>
          <a:lstStyle/>
          <a:p>
            <a:r>
              <a:rPr lang="en-US"/>
              <a:t>SAC: Quick Copy (inside), Health Center, Faculty and Administrative Offices, Locked Rooms where there is No Public Access. Library spaces. </a:t>
            </a:r>
          </a:p>
          <a:p>
            <a:pPr>
              <a:buClr>
                <a:srgbClr val="9E3611"/>
              </a:buClr>
            </a:pPr>
            <a:r>
              <a:rPr lang="en-US"/>
              <a:t>SCE: Same</a:t>
            </a:r>
          </a:p>
          <a:p>
            <a:pPr>
              <a:buClr>
                <a:srgbClr val="9E3611"/>
              </a:buClr>
            </a:pPr>
            <a:r>
              <a:rPr lang="en-US"/>
              <a:t>Faculty/Classified/Admin, this is what a valid warrant looks like---&gt;</a:t>
            </a:r>
          </a:p>
          <a:p>
            <a:pPr>
              <a:buClr>
                <a:srgbClr val="9E3611"/>
              </a:buClr>
            </a:pPr>
            <a:r>
              <a:rPr lang="en-US"/>
              <a:t>Don't open the door. Delay and Contact Campus Security/President/Chancellor's office immediately! Video everything and get names of officers, photo of warrant, and students full name. Advise student not to sign anything before meeting with an attorney. </a:t>
            </a:r>
          </a:p>
          <a:p>
            <a:pPr>
              <a:buClr>
                <a:srgbClr val="9E3611"/>
              </a:buClr>
            </a:pPr>
            <a:r>
              <a:rPr lang="en-US"/>
              <a:t>If ICE enters regardless, step aside. Collect names and information. Video if possible and state that you do not consent to entry.  </a:t>
            </a:r>
          </a:p>
          <a:p>
            <a:pPr>
              <a:buClr>
                <a:srgbClr val="9E3611"/>
              </a:buClr>
            </a:pPr>
            <a:endParaRPr lang="en-US"/>
          </a:p>
          <a:p>
            <a:pPr>
              <a:buClr>
                <a:srgbClr val="9E3611"/>
              </a:buClr>
            </a:pPr>
            <a:endParaRPr lang="en-US"/>
          </a:p>
          <a:p>
            <a:pPr>
              <a:buClr>
                <a:srgbClr val="9E3611"/>
              </a:buClr>
            </a:pPr>
            <a:endParaRPr lang="en-US"/>
          </a:p>
        </p:txBody>
      </p:sp>
      <p:pic>
        <p:nvPicPr>
          <p:cNvPr id="4" name="Picture 3">
            <a:extLst>
              <a:ext uri="{FF2B5EF4-FFF2-40B4-BE49-F238E27FC236}">
                <a16:creationId xmlns:a16="http://schemas.microsoft.com/office/drawing/2014/main" id="{CF579303-70FF-02B0-FFD9-B818FE7A1C62}"/>
              </a:ext>
            </a:extLst>
          </p:cNvPr>
          <p:cNvPicPr>
            <a:picLocks noChangeAspect="1"/>
          </p:cNvPicPr>
          <p:nvPr/>
        </p:nvPicPr>
        <p:blipFill>
          <a:blip r:embed="rId2"/>
          <a:stretch>
            <a:fillRect/>
          </a:stretch>
        </p:blipFill>
        <p:spPr>
          <a:xfrm>
            <a:off x="6398546" y="1471448"/>
            <a:ext cx="4562494" cy="4466897"/>
          </a:xfrm>
          <a:prstGeom prst="rect">
            <a:avLst/>
          </a:prstGeom>
        </p:spPr>
      </p:pic>
    </p:spTree>
    <p:extLst>
      <p:ext uri="{BB962C8B-B14F-4D97-AF65-F5344CB8AC3E}">
        <p14:creationId xmlns:p14="http://schemas.microsoft.com/office/powerpoint/2010/main" val="3402550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2B92BA-1191-6333-D8F2-8B4B1B2F5269}"/>
              </a:ext>
            </a:extLst>
          </p:cNvPr>
          <p:cNvSpPr>
            <a:spLocks noGrp="1"/>
          </p:cNvSpPr>
          <p:nvPr>
            <p:ph type="title"/>
          </p:nvPr>
        </p:nvSpPr>
        <p:spPr>
          <a:xfrm>
            <a:off x="1286934" y="1465790"/>
            <a:ext cx="3860798" cy="3941345"/>
          </a:xfrm>
        </p:spPr>
        <p:txBody>
          <a:bodyPr>
            <a:normAutofit/>
          </a:bodyPr>
          <a:lstStyle/>
          <a:p>
            <a:r>
              <a:rPr lang="en-US" sz="2900">
                <a:latin typeface="Aptos"/>
              </a:rPr>
              <a:t>Excerpt from California Attorneys General Guidance, “Promoting a Safe and Secure Campus for All,” November 2024</a:t>
            </a:r>
            <a:endParaRPr lang="en-US" sz="2900"/>
          </a:p>
        </p:txBody>
      </p:sp>
      <p:sp>
        <p:nvSpPr>
          <p:cNvPr id="3" name="Content Placeholder 2">
            <a:extLst>
              <a:ext uri="{FF2B5EF4-FFF2-40B4-BE49-F238E27FC236}">
                <a16:creationId xmlns:a16="http://schemas.microsoft.com/office/drawing/2014/main" id="{3BF0414B-6054-2EDA-C55B-0F6AA9FB12D5}"/>
              </a:ext>
            </a:extLst>
          </p:cNvPr>
          <p:cNvSpPr>
            <a:spLocks noGrp="1"/>
          </p:cNvSpPr>
          <p:nvPr>
            <p:ph idx="1"/>
          </p:nvPr>
        </p:nvSpPr>
        <p:spPr>
          <a:xfrm>
            <a:off x="6417733" y="1359090"/>
            <a:ext cx="5132665" cy="4048046"/>
          </a:xfrm>
        </p:spPr>
        <p:txBody>
          <a:bodyPr vert="horz" lIns="91440" tIns="45720" rIns="91440" bIns="45720" rtlCol="0" anchor="ctr">
            <a:normAutofit fontScale="92500" lnSpcReduction="20000"/>
          </a:bodyPr>
          <a:lstStyle/>
          <a:p>
            <a:pPr marL="0" indent="0">
              <a:spcBef>
                <a:spcPts val="0"/>
              </a:spcBef>
              <a:spcAft>
                <a:spcPts val="600"/>
              </a:spcAft>
              <a:buNone/>
            </a:pPr>
            <a:r>
              <a:rPr lang="en-US" sz="1400">
                <a:latin typeface="Aptos"/>
              </a:rPr>
              <a:t>When we have ICE interaction in a limited access or restricted place, ask for a signed judicial warrant and review that warrant. Immediately contact Safety and Security and ask them to contact the Presidents or Chancellor Office for assistance. If ICE gains access, do not resist, but make a record. </a:t>
            </a:r>
            <a:endParaRPr lang="en-US"/>
          </a:p>
          <a:p>
            <a:pPr marL="0" indent="0">
              <a:spcBef>
                <a:spcPts val="0"/>
              </a:spcBef>
              <a:spcAft>
                <a:spcPts val="600"/>
              </a:spcAft>
              <a:buClr>
                <a:srgbClr val="9E3611"/>
              </a:buClr>
              <a:buNone/>
            </a:pPr>
            <a:endParaRPr lang="en-US" sz="1400">
              <a:latin typeface="Aptos"/>
            </a:endParaRPr>
          </a:p>
          <a:p>
            <a:pPr marL="0" indent="0">
              <a:spcBef>
                <a:spcPts val="0"/>
              </a:spcBef>
              <a:spcAft>
                <a:spcPts val="600"/>
              </a:spcAft>
              <a:buClr>
                <a:srgbClr val="9E3611"/>
              </a:buClr>
              <a:buNone/>
            </a:pPr>
            <a:r>
              <a:rPr lang="en-US" sz="1400">
                <a:latin typeface="Aptos"/>
              </a:rPr>
              <a:t>When making record of the contact with an immigration enforcement officer, the following information is useful: </a:t>
            </a:r>
          </a:p>
          <a:p>
            <a:pPr marL="0" indent="0">
              <a:spcBef>
                <a:spcPts val="0"/>
              </a:spcBef>
              <a:spcAft>
                <a:spcPts val="600"/>
              </a:spcAft>
              <a:buNone/>
            </a:pPr>
            <a:endParaRPr lang="en-US" sz="1400">
              <a:latin typeface="Aptos"/>
            </a:endParaRPr>
          </a:p>
          <a:p>
            <a:pPr marL="0" indent="0">
              <a:spcBef>
                <a:spcPts val="0"/>
              </a:spcBef>
              <a:spcAft>
                <a:spcPts val="600"/>
              </a:spcAft>
              <a:buClr>
                <a:srgbClr val="9E3611"/>
              </a:buClr>
              <a:buNone/>
            </a:pPr>
            <a:r>
              <a:rPr lang="en-US" sz="1400">
                <a:latin typeface="Aptos"/>
              </a:rPr>
              <a:t> ✓ Name of the officer, and, if available, the officer’s credentials and contact information; </a:t>
            </a:r>
          </a:p>
          <a:p>
            <a:pPr marL="0" indent="0">
              <a:spcBef>
                <a:spcPts val="0"/>
              </a:spcBef>
              <a:spcAft>
                <a:spcPts val="600"/>
              </a:spcAft>
              <a:buClr>
                <a:srgbClr val="9E3611"/>
              </a:buClr>
              <a:buNone/>
            </a:pPr>
            <a:r>
              <a:rPr lang="en-US" sz="1400">
                <a:latin typeface="Aptos"/>
              </a:rPr>
              <a:t> ✓ Identity of all school personnel who communicated with the officer; </a:t>
            </a:r>
          </a:p>
          <a:p>
            <a:pPr marL="0" indent="0">
              <a:spcBef>
                <a:spcPts val="0"/>
              </a:spcBef>
              <a:spcAft>
                <a:spcPts val="600"/>
              </a:spcAft>
              <a:buClr>
                <a:srgbClr val="9E3611"/>
              </a:buClr>
              <a:buNone/>
            </a:pPr>
            <a:r>
              <a:rPr lang="en-US" sz="1400">
                <a:latin typeface="Aptos"/>
              </a:rPr>
              <a:t> ✓ Details of the officer’s request; </a:t>
            </a:r>
          </a:p>
          <a:p>
            <a:pPr marL="0" indent="0">
              <a:spcBef>
                <a:spcPts val="0"/>
              </a:spcBef>
              <a:spcAft>
                <a:spcPts val="600"/>
              </a:spcAft>
              <a:buClr>
                <a:srgbClr val="9E3611"/>
              </a:buClr>
              <a:buNone/>
            </a:pPr>
            <a:r>
              <a:rPr lang="en-US" sz="1400">
                <a:latin typeface="Aptos"/>
              </a:rPr>
              <a:t> ✓ Whether the officer presented a warrant, subpoena, or court order to accompany his/ her request, what was requested in the warrant/subpoena/court order, and whether the warrant/subpoena/court order was signed by a judge; </a:t>
            </a:r>
          </a:p>
          <a:p>
            <a:pPr marL="0" indent="0">
              <a:spcBef>
                <a:spcPts val="0"/>
              </a:spcBef>
              <a:spcAft>
                <a:spcPts val="600"/>
              </a:spcAft>
              <a:buClr>
                <a:srgbClr val="9E3611"/>
              </a:buClr>
              <a:buNone/>
            </a:pPr>
            <a:r>
              <a:rPr lang="en-US" sz="1400">
                <a:latin typeface="Aptos"/>
              </a:rPr>
              <a:t> ✓ Any response to the officer’s request; </a:t>
            </a:r>
          </a:p>
          <a:p>
            <a:pPr marL="0" indent="0">
              <a:spcBef>
                <a:spcPts val="0"/>
              </a:spcBef>
              <a:spcAft>
                <a:spcPts val="600"/>
              </a:spcAft>
              <a:buClr>
                <a:srgbClr val="9E3611"/>
              </a:buClr>
              <a:buNone/>
            </a:pPr>
            <a:r>
              <a:rPr lang="en-US" sz="1400">
                <a:latin typeface="Aptos"/>
              </a:rPr>
              <a:t> ✓ Any further action taken by the immigration officer; and </a:t>
            </a:r>
          </a:p>
          <a:p>
            <a:pPr marL="0" indent="0">
              <a:spcBef>
                <a:spcPts val="0"/>
              </a:spcBef>
              <a:spcAft>
                <a:spcPts val="600"/>
              </a:spcAft>
              <a:buClr>
                <a:srgbClr val="9E3611"/>
              </a:buClr>
              <a:buNone/>
            </a:pPr>
            <a:r>
              <a:rPr lang="en-US" sz="1400">
                <a:latin typeface="Aptos"/>
              </a:rPr>
              <a:t> ✓ Photo or copy of any documents presented by the agent. </a:t>
            </a:r>
            <a:endParaRPr lang="en-US" sz="1400"/>
          </a:p>
        </p:txBody>
      </p:sp>
      <p:sp>
        <p:nvSpPr>
          <p:cNvPr id="25" name="Rectangle 24">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3439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98D4E-F292-F319-D991-A868A971C95A}"/>
              </a:ext>
            </a:extLst>
          </p:cNvPr>
          <p:cNvSpPr>
            <a:spLocks noGrp="1"/>
          </p:cNvSpPr>
          <p:nvPr>
            <p:ph type="title"/>
          </p:nvPr>
        </p:nvSpPr>
        <p:spPr>
          <a:xfrm>
            <a:off x="1069848" y="798394"/>
            <a:ext cx="4730451" cy="1637730"/>
          </a:xfrm>
        </p:spPr>
        <p:txBody>
          <a:bodyPr>
            <a:normAutofit/>
          </a:bodyPr>
          <a:lstStyle/>
          <a:p>
            <a:r>
              <a:rPr lang="en-US" sz="4400"/>
              <a:t>ICE waiting Outside of the school</a:t>
            </a:r>
          </a:p>
        </p:txBody>
      </p:sp>
      <p:sp>
        <p:nvSpPr>
          <p:cNvPr id="3" name="Content Placeholder 2">
            <a:extLst>
              <a:ext uri="{FF2B5EF4-FFF2-40B4-BE49-F238E27FC236}">
                <a16:creationId xmlns:a16="http://schemas.microsoft.com/office/drawing/2014/main" id="{37183650-FE64-1D66-8B2D-04FD2C6DCEAD}"/>
              </a:ext>
            </a:extLst>
          </p:cNvPr>
          <p:cNvSpPr>
            <a:spLocks noGrp="1"/>
          </p:cNvSpPr>
          <p:nvPr>
            <p:ph idx="1"/>
          </p:nvPr>
        </p:nvSpPr>
        <p:spPr>
          <a:xfrm>
            <a:off x="1069848" y="2578608"/>
            <a:ext cx="4730451" cy="3593592"/>
          </a:xfrm>
        </p:spPr>
        <p:txBody>
          <a:bodyPr vert="horz" lIns="91440" tIns="45720" rIns="91440" bIns="45720" rtlCol="0" anchor="t">
            <a:normAutofit/>
          </a:bodyPr>
          <a:lstStyle/>
          <a:p>
            <a:r>
              <a:rPr lang="en-US" sz="1700"/>
              <a:t>We Should All Immediately Call the OC Rapid Response Network at (714) 881-1558. They will put out a notification. </a:t>
            </a:r>
          </a:p>
          <a:p>
            <a:pPr>
              <a:buClr>
                <a:srgbClr val="9E3611"/>
              </a:buClr>
            </a:pPr>
            <a:r>
              <a:rPr lang="en-US" sz="1700"/>
              <a:t>If you are at risk, follow </a:t>
            </a:r>
            <a:r>
              <a:rPr lang="en-US" sz="1700">
                <a:ea typeface="+mn-lt"/>
                <a:cs typeface="+mn-lt"/>
                <a:hlinkClick r:id="rId3"/>
              </a:rPr>
              <a:t>https://www.instagram.com/ocrrn</a:t>
            </a:r>
            <a:r>
              <a:rPr lang="en-US" sz="1700">
                <a:ea typeface="+mn-lt"/>
                <a:cs typeface="+mn-lt"/>
              </a:rPr>
              <a:t> for updates about ICE in Orange County, CA.</a:t>
            </a:r>
          </a:p>
          <a:p>
            <a:pPr>
              <a:buClr>
                <a:srgbClr val="9E3611"/>
              </a:buClr>
            </a:pPr>
            <a:r>
              <a:rPr lang="en-US" sz="1700"/>
              <a:t>If you are at risk for deportation, avoid interaction with ICE and local law enforcement by not attracting attention. Drive the speed limit and in vehicles that have operational brake and headlights, and are free of overly-tinted windows or other easy "pretext violations" for making a stop. </a:t>
            </a:r>
          </a:p>
          <a:p>
            <a:pPr>
              <a:buClr>
                <a:srgbClr val="9E3611"/>
              </a:buClr>
            </a:pPr>
            <a:endParaRPr lang="en-US" sz="1700"/>
          </a:p>
        </p:txBody>
      </p:sp>
      <p:pic>
        <p:nvPicPr>
          <p:cNvPr id="4" name="Picture 3">
            <a:extLst>
              <a:ext uri="{FF2B5EF4-FFF2-40B4-BE49-F238E27FC236}">
                <a16:creationId xmlns:a16="http://schemas.microsoft.com/office/drawing/2014/main" id="{36638AD9-406E-DA6B-8D7B-4813C3F36ECB}"/>
              </a:ext>
            </a:extLst>
          </p:cNvPr>
          <p:cNvPicPr>
            <a:picLocks noChangeAspect="1"/>
          </p:cNvPicPr>
          <p:nvPr/>
        </p:nvPicPr>
        <p:blipFill>
          <a:blip r:embed="rId4"/>
          <a:srcRect l="11166" r="11555"/>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9" name="Freeform: Shape 8">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5">
              <a:alphaModFix amt="30000"/>
              <a:duotone>
                <a:prstClr val="black"/>
                <a:schemeClr val="accent1">
                  <a:tint val="45000"/>
                  <a:satMod val="400000"/>
                </a:schemeClr>
              </a:duotone>
              <a:extLst>
                <a:ext uri="{BEBA8EAE-BF5A-486C-A8C5-ECC9F3942E4B}">
                  <a14:imgProps xmlns:a14="http://schemas.microsoft.com/office/drawing/2010/main">
                    <a14:imgLayer r:embed="rId6">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7036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B74604C0-55D4-1525-3A16-190ED1CBCE48}"/>
              </a:ext>
            </a:extLst>
          </p:cNvPr>
          <p:cNvSpPr>
            <a:spLocks noGrp="1"/>
          </p:cNvSpPr>
          <p:nvPr>
            <p:ph type="title"/>
          </p:nvPr>
        </p:nvSpPr>
        <p:spPr>
          <a:xfrm>
            <a:off x="1490145" y="2376862"/>
            <a:ext cx="2640646" cy="2104273"/>
          </a:xfrm>
          <a:noFill/>
        </p:spPr>
        <p:txBody>
          <a:bodyPr>
            <a:normAutofit/>
          </a:bodyPr>
          <a:lstStyle/>
          <a:p>
            <a:pPr algn="ctr"/>
            <a:r>
              <a:rPr lang="en-US" sz="2800">
                <a:solidFill>
                  <a:srgbClr val="FFFFFF"/>
                </a:solidFill>
              </a:rPr>
              <a:t>Students may be concerned about how schools protect their information</a:t>
            </a:r>
          </a:p>
        </p:txBody>
      </p:sp>
      <p:sp>
        <p:nvSpPr>
          <p:cNvPr id="20" name="Rectangle 19">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367A5FFA-722D-DBE5-C9B5-AE8DE36BD508}"/>
              </a:ext>
            </a:extLst>
          </p:cNvPr>
          <p:cNvGraphicFramePr>
            <a:graphicFrameLocks noGrp="1"/>
          </p:cNvGraphicFramePr>
          <p:nvPr>
            <p:ph idx="1"/>
            <p:extLst>
              <p:ext uri="{D42A27DB-BD31-4B8C-83A1-F6EECF244321}">
                <p14:modId xmlns:p14="http://schemas.microsoft.com/office/powerpoint/2010/main" val="568861066"/>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85582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3" name="Group 22">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24" name="Oval 23">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5" name="Oval 24">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20A32E84-7C36-F558-750F-5CA15FFE58AA}"/>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At Work – </a:t>
            </a:r>
            <a:br>
              <a:rPr lang="en-US" sz="3000">
                <a:solidFill>
                  <a:srgbClr val="FFFFFF"/>
                </a:solidFill>
              </a:rPr>
            </a:br>
            <a:r>
              <a:rPr lang="en-US" sz="3000">
                <a:solidFill>
                  <a:srgbClr val="FFFFFF"/>
                </a:solidFill>
              </a:rPr>
              <a:t>RSCCD is your Place of Employment</a:t>
            </a:r>
          </a:p>
        </p:txBody>
      </p:sp>
      <p:sp>
        <p:nvSpPr>
          <p:cNvPr id="27" name="Rectangle 26">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AF7E6CF-726F-1886-26FE-0C7C1035C89A}"/>
              </a:ext>
            </a:extLst>
          </p:cNvPr>
          <p:cNvSpPr>
            <a:spLocks noGrp="1"/>
          </p:cNvSpPr>
          <p:nvPr>
            <p:ph idx="1"/>
          </p:nvPr>
        </p:nvSpPr>
        <p:spPr>
          <a:xfrm>
            <a:off x="6081089" y="725394"/>
            <a:ext cx="5142658" cy="5407212"/>
          </a:xfrm>
        </p:spPr>
        <p:txBody>
          <a:bodyPr anchor="ctr">
            <a:normAutofit/>
          </a:bodyPr>
          <a:lstStyle/>
          <a:p>
            <a:endParaRPr lang="en-US"/>
          </a:p>
          <a:p>
            <a:r>
              <a:rPr lang="en-US"/>
              <a:t>If you are at risk, attend a Know Your Rights training</a:t>
            </a:r>
          </a:p>
          <a:p>
            <a:r>
              <a:rPr lang="en-US"/>
              <a:t>You don’t have the same privacy expectation as you do at your home</a:t>
            </a:r>
          </a:p>
          <a:p>
            <a:r>
              <a:rPr lang="en-US"/>
              <a:t>Stay calm</a:t>
            </a:r>
          </a:p>
          <a:p>
            <a:r>
              <a:rPr lang="en-US"/>
              <a:t>Don’t lie</a:t>
            </a:r>
          </a:p>
          <a:p>
            <a:r>
              <a:rPr lang="en-US"/>
              <a:t>Exercise your right to remain silent</a:t>
            </a:r>
          </a:p>
          <a:p>
            <a:r>
              <a:rPr lang="en-US"/>
              <a:t>Don’t sign anything</a:t>
            </a:r>
          </a:p>
          <a:p>
            <a:endParaRPr lang="en-US"/>
          </a:p>
        </p:txBody>
      </p:sp>
    </p:spTree>
    <p:extLst>
      <p:ext uri="{BB962C8B-B14F-4D97-AF65-F5344CB8AC3E}">
        <p14:creationId xmlns:p14="http://schemas.microsoft.com/office/powerpoint/2010/main" val="2200622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B3176-D654-D0BF-4236-2972796FC352}"/>
              </a:ext>
            </a:extLst>
          </p:cNvPr>
          <p:cNvSpPr>
            <a:spLocks noGrp="1"/>
          </p:cNvSpPr>
          <p:nvPr>
            <p:ph type="title"/>
          </p:nvPr>
        </p:nvSpPr>
        <p:spPr/>
        <p:txBody>
          <a:bodyPr/>
          <a:lstStyle/>
          <a:p>
            <a:r>
              <a:rPr lang="en-US"/>
              <a:t>The Basics, no matter where you are:</a:t>
            </a:r>
          </a:p>
        </p:txBody>
      </p:sp>
      <p:sp>
        <p:nvSpPr>
          <p:cNvPr id="3" name="Content Placeholder 2">
            <a:extLst>
              <a:ext uri="{FF2B5EF4-FFF2-40B4-BE49-F238E27FC236}">
                <a16:creationId xmlns:a16="http://schemas.microsoft.com/office/drawing/2014/main" id="{5F6D0805-3C62-E619-0D40-BB0A87633B9D}"/>
              </a:ext>
            </a:extLst>
          </p:cNvPr>
          <p:cNvSpPr>
            <a:spLocks noGrp="1"/>
          </p:cNvSpPr>
          <p:nvPr>
            <p:ph idx="1"/>
          </p:nvPr>
        </p:nvSpPr>
        <p:spPr>
          <a:xfrm>
            <a:off x="1069848" y="1700995"/>
            <a:ext cx="10058400" cy="4471205"/>
          </a:xfrm>
        </p:spPr>
        <p:txBody>
          <a:bodyPr vert="horz" lIns="91440" tIns="45720" rIns="91440" bIns="45720" rtlCol="0" anchor="t">
            <a:normAutofit/>
          </a:bodyPr>
          <a:lstStyle/>
          <a:p>
            <a:r>
              <a:rPr lang="en-US"/>
              <a:t>Stay calm. Agree with coworkers in advance that running only attracts attention and gives ICE permission to pursue. Think ahead about where you might find a safe space to wait until you are able to calmly walk away. </a:t>
            </a:r>
          </a:p>
          <a:p>
            <a:pPr>
              <a:buClr>
                <a:srgbClr val="9E3611"/>
              </a:buClr>
            </a:pPr>
            <a:r>
              <a:rPr lang="en-US"/>
              <a:t>Continue what you are doing and if it is possible, be discrete and go to a room where the public is not allowed. Consider ask the person in charge of the room if they will protect you and if they understand they are not required to allow ICE into the space without a federal warrant signed by a judge. The warrant should specify the place to be searched, who is being looked for, and the warrant must be current so check the date.</a:t>
            </a:r>
          </a:p>
          <a:p>
            <a:pPr>
              <a:buClr>
                <a:srgbClr val="9E3611"/>
              </a:buClr>
            </a:pPr>
            <a:r>
              <a:rPr lang="en-US"/>
              <a:t>Do not provide false documents and do not carry documents that would identify you as an unlawful immigrant to the US. You have a right to remain silent. </a:t>
            </a:r>
          </a:p>
          <a:p>
            <a:pPr>
              <a:buClr>
                <a:srgbClr val="9E3611"/>
              </a:buClr>
            </a:pPr>
            <a:r>
              <a:rPr lang="en-US"/>
              <a:t>Do not sign anything before consulting with an attorney. Tell ICE repeatedly that you would like to speak with your attorney if you are detained. You should have an opportunity to a phone call. Memorize your attorney phone number in advance. </a:t>
            </a:r>
          </a:p>
          <a:p>
            <a:pPr>
              <a:buClr>
                <a:srgbClr val="9E3611"/>
              </a:buClr>
            </a:pPr>
            <a:endParaRPr lang="en-US"/>
          </a:p>
        </p:txBody>
      </p:sp>
    </p:spTree>
    <p:extLst>
      <p:ext uri="{BB962C8B-B14F-4D97-AF65-F5344CB8AC3E}">
        <p14:creationId xmlns:p14="http://schemas.microsoft.com/office/powerpoint/2010/main" val="2358473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useBgFill="1">
        <p:nvSpPr>
          <p:cNvPr id="19" name="Rectangle 18">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FF0962-6EFF-83D6-3EC4-1DE5BFF3EFE5}"/>
              </a:ext>
            </a:extLst>
          </p:cNvPr>
          <p:cNvSpPr>
            <a:spLocks noGrp="1"/>
          </p:cNvSpPr>
          <p:nvPr>
            <p:ph type="title"/>
          </p:nvPr>
        </p:nvSpPr>
        <p:spPr>
          <a:xfrm>
            <a:off x="6556100" y="1360493"/>
            <a:ext cx="4972511" cy="3106732"/>
          </a:xfrm>
        </p:spPr>
        <p:txBody>
          <a:bodyPr vert="horz" lIns="91440" tIns="45720" rIns="91440" bIns="45720" rtlCol="0" anchor="b">
            <a:normAutofit/>
          </a:bodyPr>
          <a:lstStyle/>
          <a:p>
            <a:pPr>
              <a:lnSpc>
                <a:spcPct val="80000"/>
              </a:lnSpc>
            </a:pPr>
            <a:r>
              <a:rPr lang="en-US" sz="7200">
                <a:solidFill>
                  <a:schemeClr val="tx1"/>
                </a:solidFill>
              </a:rPr>
              <a:t>Community resources</a:t>
            </a:r>
          </a:p>
        </p:txBody>
      </p:sp>
      <p:sp>
        <p:nvSpPr>
          <p:cNvPr id="21" name="Freeform: Shape 20">
            <a:extLst>
              <a:ext uri="{FF2B5EF4-FFF2-40B4-BE49-F238E27FC236}">
                <a16:creationId xmlns:a16="http://schemas.microsoft.com/office/drawing/2014/main" id="{14A1598B-1957-47CF-AAF4-F7A36DA0E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3"/>
            <a:ext cx="6095695" cy="6857997"/>
          </a:xfrm>
          <a:custGeom>
            <a:avLst/>
            <a:gdLst>
              <a:gd name="connsiteX0" fmla="*/ 3435036 w 6095695"/>
              <a:gd name="connsiteY0" fmla="*/ 0 h 6857997"/>
              <a:gd name="connsiteX1" fmla="*/ 4198562 w 6095695"/>
              <a:gd name="connsiteY1" fmla="*/ 0 h 6857997"/>
              <a:gd name="connsiteX2" fmla="*/ 4365987 w 6095695"/>
              <a:gd name="connsiteY2" fmla="*/ 128761 h 6857997"/>
              <a:gd name="connsiteX3" fmla="*/ 6095695 w 6095695"/>
              <a:gd name="connsiteY3" fmla="*/ 3718209 h 6857997"/>
              <a:gd name="connsiteX4" fmla="*/ 4860911 w 6095695"/>
              <a:gd name="connsiteY4" fmla="*/ 6845880 h 6857997"/>
              <a:gd name="connsiteX5" fmla="*/ 4849107 w 6095695"/>
              <a:gd name="connsiteY5" fmla="*/ 6857997 h 6857997"/>
              <a:gd name="connsiteX6" fmla="*/ 4253869 w 6095695"/>
              <a:gd name="connsiteY6" fmla="*/ 6857997 h 6857997"/>
              <a:gd name="connsiteX7" fmla="*/ 4409441 w 6095695"/>
              <a:gd name="connsiteY7" fmla="*/ 6719623 h 6857997"/>
              <a:gd name="connsiteX8" fmla="*/ 5679794 w 6095695"/>
              <a:gd name="connsiteY8" fmla="*/ 3718209 h 6857997"/>
              <a:gd name="connsiteX9" fmla="*/ 3591563 w 6095695"/>
              <a:gd name="connsiteY9" fmla="*/ 88079 h 6857997"/>
              <a:gd name="connsiteX10" fmla="*/ 0 w 6095695"/>
              <a:gd name="connsiteY10" fmla="*/ 0 h 6857997"/>
              <a:gd name="connsiteX11" fmla="*/ 3177466 w 6095695"/>
              <a:gd name="connsiteY11" fmla="*/ 0 h 6857997"/>
              <a:gd name="connsiteX12" fmla="*/ 3353291 w 6095695"/>
              <a:gd name="connsiteY12" fmla="*/ 88129 h 6857997"/>
              <a:gd name="connsiteX13" fmla="*/ 5560965 w 6095695"/>
              <a:gd name="connsiteY13" fmla="*/ 3718209 h 6857997"/>
              <a:gd name="connsiteX14" fmla="*/ 4325417 w 6095695"/>
              <a:gd name="connsiteY14" fmla="*/ 6637392 h 6857997"/>
              <a:gd name="connsiteX15" fmla="*/ 4077394 w 6095695"/>
              <a:gd name="connsiteY15" fmla="*/ 6857997 h 6857997"/>
              <a:gd name="connsiteX16" fmla="*/ 0 w 6095695"/>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Graphic 5" descr="Group">
            <a:extLst>
              <a:ext uri="{FF2B5EF4-FFF2-40B4-BE49-F238E27FC236}">
                <a16:creationId xmlns:a16="http://schemas.microsoft.com/office/drawing/2014/main" id="{158E0EB0-8B6E-D585-2CBD-68810460AA1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150" y="1526651"/>
            <a:ext cx="3804698" cy="3804698"/>
          </a:xfrm>
          <a:prstGeom prst="rect">
            <a:avLst/>
          </a:prstGeom>
        </p:spPr>
      </p:pic>
    </p:spTree>
    <p:extLst>
      <p:ext uri="{BB962C8B-B14F-4D97-AF65-F5344CB8AC3E}">
        <p14:creationId xmlns:p14="http://schemas.microsoft.com/office/powerpoint/2010/main" val="88046850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0DAB9AB-9675-37B6-CE14-0F91BF023B04}"/>
              </a:ext>
            </a:extLst>
          </p:cNvPr>
          <p:cNvSpPr>
            <a:spLocks noGrp="1"/>
          </p:cNvSpPr>
          <p:nvPr>
            <p:ph type="title"/>
          </p:nvPr>
        </p:nvSpPr>
        <p:spPr>
          <a:xfrm>
            <a:off x="6550924" y="685800"/>
            <a:ext cx="4920019" cy="2021553"/>
          </a:xfrm>
        </p:spPr>
        <p:txBody>
          <a:bodyPr>
            <a:normAutofit/>
          </a:bodyPr>
          <a:lstStyle/>
          <a:p>
            <a:r>
              <a:rPr lang="en-US">
                <a:solidFill>
                  <a:schemeClr val="tx1"/>
                </a:solidFill>
              </a:rPr>
              <a:t>Topics</a:t>
            </a:r>
          </a:p>
        </p:txBody>
      </p:sp>
      <p:sp>
        <p:nvSpPr>
          <p:cNvPr id="20" name="Freeform: Shape 19">
            <a:extLst>
              <a:ext uri="{FF2B5EF4-FFF2-40B4-BE49-F238E27FC236}">
                <a16:creationId xmlns:a16="http://schemas.microsoft.com/office/drawing/2014/main" id="{9453FF84-60C1-4EA8-B49B-1B8C2D0C5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5859484" cy="6857997"/>
          </a:xfrm>
          <a:custGeom>
            <a:avLst/>
            <a:gdLst>
              <a:gd name="connsiteX0" fmla="*/ 3198825 w 5859484"/>
              <a:gd name="connsiteY0" fmla="*/ 0 h 6857997"/>
              <a:gd name="connsiteX1" fmla="*/ 3962351 w 5859484"/>
              <a:gd name="connsiteY1" fmla="*/ 0 h 6857997"/>
              <a:gd name="connsiteX2" fmla="*/ 4129776 w 5859484"/>
              <a:gd name="connsiteY2" fmla="*/ 128761 h 6857997"/>
              <a:gd name="connsiteX3" fmla="*/ 5859484 w 5859484"/>
              <a:gd name="connsiteY3" fmla="*/ 3718209 h 6857997"/>
              <a:gd name="connsiteX4" fmla="*/ 4624700 w 5859484"/>
              <a:gd name="connsiteY4" fmla="*/ 6845880 h 6857997"/>
              <a:gd name="connsiteX5" fmla="*/ 4612896 w 5859484"/>
              <a:gd name="connsiteY5" fmla="*/ 6857997 h 6857997"/>
              <a:gd name="connsiteX6" fmla="*/ 4017658 w 5859484"/>
              <a:gd name="connsiteY6" fmla="*/ 6857997 h 6857997"/>
              <a:gd name="connsiteX7" fmla="*/ 4173230 w 5859484"/>
              <a:gd name="connsiteY7" fmla="*/ 6719623 h 6857997"/>
              <a:gd name="connsiteX8" fmla="*/ 5443583 w 5859484"/>
              <a:gd name="connsiteY8" fmla="*/ 3718209 h 6857997"/>
              <a:gd name="connsiteX9" fmla="*/ 3355352 w 5859484"/>
              <a:gd name="connsiteY9" fmla="*/ 88079 h 6857997"/>
              <a:gd name="connsiteX10" fmla="*/ 0 w 5859484"/>
              <a:gd name="connsiteY10" fmla="*/ 0 h 6857997"/>
              <a:gd name="connsiteX11" fmla="*/ 2941255 w 5859484"/>
              <a:gd name="connsiteY11" fmla="*/ 0 h 6857997"/>
              <a:gd name="connsiteX12" fmla="*/ 3117080 w 5859484"/>
              <a:gd name="connsiteY12" fmla="*/ 88129 h 6857997"/>
              <a:gd name="connsiteX13" fmla="*/ 5324754 w 5859484"/>
              <a:gd name="connsiteY13" fmla="*/ 3718209 h 6857997"/>
              <a:gd name="connsiteX14" fmla="*/ 4089206 w 5859484"/>
              <a:gd name="connsiteY14" fmla="*/ 6637392 h 6857997"/>
              <a:gd name="connsiteX15" fmla="*/ 3841183 w 5859484"/>
              <a:gd name="connsiteY15" fmla="*/ 6857997 h 6857997"/>
              <a:gd name="connsiteX16" fmla="*/ 0 w 5859484"/>
              <a:gd name="connsiteY16"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59484" h="6857997">
                <a:moveTo>
                  <a:pt x="3198825" y="0"/>
                </a:moveTo>
                <a:lnTo>
                  <a:pt x="3962351" y="0"/>
                </a:lnTo>
                <a:lnTo>
                  <a:pt x="4129776" y="128761"/>
                </a:lnTo>
                <a:cubicBezTo>
                  <a:pt x="5186152" y="981944"/>
                  <a:pt x="5859484" y="2273123"/>
                  <a:pt x="5859484" y="3718209"/>
                </a:cubicBezTo>
                <a:cubicBezTo>
                  <a:pt x="5859484" y="4922447"/>
                  <a:pt x="5391893" y="6019805"/>
                  <a:pt x="4624700" y="6845880"/>
                </a:cubicBezTo>
                <a:lnTo>
                  <a:pt x="4612896" y="6857997"/>
                </a:lnTo>
                <a:lnTo>
                  <a:pt x="4017658" y="6857997"/>
                </a:lnTo>
                <a:lnTo>
                  <a:pt x="4173230" y="6719623"/>
                </a:lnTo>
                <a:cubicBezTo>
                  <a:pt x="4958119" y="5951494"/>
                  <a:pt x="5443583" y="4890334"/>
                  <a:pt x="5443583" y="3718209"/>
                </a:cubicBezTo>
                <a:cubicBezTo>
                  <a:pt x="5443583" y="2179795"/>
                  <a:pt x="4607295" y="832535"/>
                  <a:pt x="3355352" y="88079"/>
                </a:cubicBezTo>
                <a:close/>
                <a:moveTo>
                  <a:pt x="0" y="0"/>
                </a:moveTo>
                <a:lnTo>
                  <a:pt x="2941255" y="0"/>
                </a:lnTo>
                <a:lnTo>
                  <a:pt x="3117080" y="88129"/>
                </a:lnTo>
                <a:cubicBezTo>
                  <a:pt x="4432070" y="787221"/>
                  <a:pt x="5324754" y="2150692"/>
                  <a:pt x="5324754" y="3718209"/>
                </a:cubicBezTo>
                <a:cubicBezTo>
                  <a:pt x="5324754" y="4858221"/>
                  <a:pt x="4852591" y="5890308"/>
                  <a:pt x="4089206" y="6637392"/>
                </a:cubicBezTo>
                <a:lnTo>
                  <a:pt x="3841183" y="6857997"/>
                </a:lnTo>
                <a:lnTo>
                  <a:pt x="0" y="6857997"/>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Pen placed on top of a signature line">
            <a:extLst>
              <a:ext uri="{FF2B5EF4-FFF2-40B4-BE49-F238E27FC236}">
                <a16:creationId xmlns:a16="http://schemas.microsoft.com/office/drawing/2014/main" id="{71456824-CCBB-A129-6285-BFB1A3D639DA}"/>
              </a:ext>
            </a:extLst>
          </p:cNvPr>
          <p:cNvPicPr>
            <a:picLocks noChangeAspect="1"/>
          </p:cNvPicPr>
          <p:nvPr/>
        </p:nvPicPr>
        <p:blipFill>
          <a:blip r:embed="rId3"/>
          <a:srcRect l="40670" r="-1" b="-1"/>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
        <p:nvSpPr>
          <p:cNvPr id="3" name="Content Placeholder 2">
            <a:extLst>
              <a:ext uri="{FF2B5EF4-FFF2-40B4-BE49-F238E27FC236}">
                <a16:creationId xmlns:a16="http://schemas.microsoft.com/office/drawing/2014/main" id="{681434CF-518B-6D47-FC71-2B8A6B5A1ADB}"/>
              </a:ext>
            </a:extLst>
          </p:cNvPr>
          <p:cNvSpPr>
            <a:spLocks noGrp="1"/>
          </p:cNvSpPr>
          <p:nvPr>
            <p:ph idx="1"/>
          </p:nvPr>
        </p:nvSpPr>
        <p:spPr>
          <a:xfrm>
            <a:off x="6550924" y="2927444"/>
            <a:ext cx="4920019" cy="3244755"/>
          </a:xfrm>
        </p:spPr>
        <p:txBody>
          <a:bodyPr vert="horz" lIns="91440" tIns="45720" rIns="91440" bIns="45720" rtlCol="0" anchor="t">
            <a:normAutofit/>
          </a:bodyPr>
          <a:lstStyle/>
          <a:p>
            <a:r>
              <a:rPr lang="en-US" sz="1400"/>
              <a:t>This is No Substitute for Legal Advice to Specific Inquiries. </a:t>
            </a:r>
          </a:p>
          <a:p>
            <a:r>
              <a:rPr lang="en-US" sz="1400"/>
              <a:t>What has RSCCD said?</a:t>
            </a:r>
          </a:p>
          <a:p>
            <a:r>
              <a:rPr lang="en-US" sz="1400"/>
              <a:t>What happened in prior presidential administrations?</a:t>
            </a:r>
          </a:p>
          <a:p>
            <a:r>
              <a:rPr lang="en-US" sz="1400"/>
              <a:t>What does this mean for 2025 and beyond?</a:t>
            </a:r>
          </a:p>
          <a:p>
            <a:r>
              <a:rPr lang="en-US" sz="1400"/>
              <a:t>What are your and your students’ immigration rights?</a:t>
            </a:r>
          </a:p>
          <a:p>
            <a:r>
              <a:rPr lang="en-US" sz="1400"/>
              <a:t>What community legal resources in immigration are available for students and staff who may need them?</a:t>
            </a:r>
          </a:p>
          <a:p>
            <a:r>
              <a:rPr lang="en-US" sz="1400"/>
              <a:t>What other resources are available? </a:t>
            </a:r>
          </a:p>
        </p:txBody>
      </p:sp>
    </p:spTree>
    <p:extLst>
      <p:ext uri="{BB962C8B-B14F-4D97-AF65-F5344CB8AC3E}">
        <p14:creationId xmlns:p14="http://schemas.microsoft.com/office/powerpoint/2010/main" val="141953893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7" name="Oval 1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useBgFill="1">
        <p:nvSpPr>
          <p:cNvPr id="19" name="Rectangle 18">
            <a:extLst>
              <a:ext uri="{FF2B5EF4-FFF2-40B4-BE49-F238E27FC236}">
                <a16:creationId xmlns:a16="http://schemas.microsoft.com/office/drawing/2014/main" id="{B558F58E-93BA-44A3-BCDA-585AFF2E4F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17DCE6-D82F-E132-BFE4-AF163385126C}"/>
              </a:ext>
            </a:extLst>
          </p:cNvPr>
          <p:cNvSpPr>
            <a:spLocks noGrp="1"/>
          </p:cNvSpPr>
          <p:nvPr>
            <p:ph type="title"/>
          </p:nvPr>
        </p:nvSpPr>
        <p:spPr>
          <a:xfrm>
            <a:off x="655320" y="2822646"/>
            <a:ext cx="5191759" cy="3170497"/>
          </a:xfrm>
        </p:spPr>
        <p:txBody>
          <a:bodyPr vert="horz" lIns="91440" tIns="45720" rIns="91440" bIns="45720" rtlCol="0" anchor="t">
            <a:normAutofit/>
          </a:bodyPr>
          <a:lstStyle/>
          <a:p>
            <a:pPr>
              <a:lnSpc>
                <a:spcPct val="80000"/>
              </a:lnSpc>
            </a:pPr>
            <a:r>
              <a:rPr lang="en-US" sz="7200">
                <a:blipFill dpi="0" rotWithShape="1">
                  <a:blip r:embed="rId6"/>
                  <a:srcRect/>
                  <a:tile tx="6350" ty="-127000" sx="65000" sy="64000" flip="none" algn="tl"/>
                </a:blipFill>
              </a:rPr>
              <a:t>Know your rights training</a:t>
            </a:r>
          </a:p>
        </p:txBody>
      </p:sp>
      <p:sp>
        <p:nvSpPr>
          <p:cNvPr id="3" name="Content Placeholder 2">
            <a:extLst>
              <a:ext uri="{FF2B5EF4-FFF2-40B4-BE49-F238E27FC236}">
                <a16:creationId xmlns:a16="http://schemas.microsoft.com/office/drawing/2014/main" id="{9C605294-1EF9-D83D-EE4C-742066D7042B}"/>
              </a:ext>
            </a:extLst>
          </p:cNvPr>
          <p:cNvSpPr>
            <a:spLocks noGrp="1"/>
          </p:cNvSpPr>
          <p:nvPr>
            <p:ph idx="1"/>
          </p:nvPr>
        </p:nvSpPr>
        <p:spPr>
          <a:xfrm>
            <a:off x="655320" y="711208"/>
            <a:ext cx="4758891" cy="1783523"/>
          </a:xfrm>
        </p:spPr>
        <p:txBody>
          <a:bodyPr vert="horz" lIns="91440" tIns="45720" rIns="91440" bIns="45720" rtlCol="0" anchor="b">
            <a:normAutofit/>
          </a:bodyPr>
          <a:lstStyle/>
          <a:p>
            <a:pPr marL="0" indent="0">
              <a:buNone/>
            </a:pPr>
            <a:r>
              <a:rPr lang="en-US" sz="2200"/>
              <a:t>YouTube: </a:t>
            </a:r>
          </a:p>
        </p:txBody>
      </p:sp>
      <p:sp>
        <p:nvSpPr>
          <p:cNvPr id="21" name="Rectangle 20">
            <a:extLst>
              <a:ext uri="{FF2B5EF4-FFF2-40B4-BE49-F238E27FC236}">
                <a16:creationId xmlns:a16="http://schemas.microsoft.com/office/drawing/2014/main" id="{34DBF680-FBD0-4394-A076-AD549E2DB4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5320" y="2631257"/>
            <a:ext cx="4846320" cy="54864"/>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Freeform: Shape 22">
            <a:extLst>
              <a:ext uri="{FF2B5EF4-FFF2-40B4-BE49-F238E27FC236}">
                <a16:creationId xmlns:a16="http://schemas.microsoft.com/office/drawing/2014/main" id="{34B67542-0D25-46E7-A3B7-1FE5B7DB6D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4"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Online Media 3" title="Know Your Rights &amp; Family Preparedness Video">
            <a:hlinkClick r:id="" action="ppaction://media"/>
            <a:extLst>
              <a:ext uri="{FF2B5EF4-FFF2-40B4-BE49-F238E27FC236}">
                <a16:creationId xmlns:a16="http://schemas.microsoft.com/office/drawing/2014/main" id="{03F0753D-6593-6EE6-C24A-4BA0EB6897BB}"/>
              </a:ext>
            </a:extLst>
          </p:cNvPr>
          <p:cNvPicPr>
            <a:picLocks noRot="1" noChangeAspect="1"/>
          </p:cNvPicPr>
          <p:nvPr>
            <a:videoFile r:link="rId1"/>
          </p:nvPr>
        </p:nvPicPr>
        <p:blipFill>
          <a:blip r:embed="rId8"/>
          <a:stretch>
            <a:fillRect/>
          </a:stretch>
        </p:blipFill>
        <p:spPr>
          <a:xfrm>
            <a:off x="7569642" y="1843089"/>
            <a:ext cx="3757693" cy="2123096"/>
          </a:xfrm>
          <a:prstGeom prst="rect">
            <a:avLst/>
          </a:prstGeom>
        </p:spPr>
      </p:pic>
    </p:spTree>
    <p:extLst>
      <p:ext uri="{BB962C8B-B14F-4D97-AF65-F5344CB8AC3E}">
        <p14:creationId xmlns:p14="http://schemas.microsoft.com/office/powerpoint/2010/main" val="36351060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57A997F-57D3-4F47-B77A-14DE76B507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B304EBC-E1F0-4042-84B1-65AD44AB17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0F5971A-100F-43B9-AF60-FD95A592D2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B34AA403-A228-4305-AE48-0FF5690E3E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8" name="Oval 17">
              <a:extLst>
                <a:ext uri="{FF2B5EF4-FFF2-40B4-BE49-F238E27FC236}">
                  <a16:creationId xmlns:a16="http://schemas.microsoft.com/office/drawing/2014/main" id="{CC81A8F5-59C9-487C-91CC-79BB6660B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782DF6B4-81CE-4086-A1B1-BE48BA8E24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useBgFill="1">
        <p:nvSpPr>
          <p:cNvPr id="35" name="Rectangle 34">
            <a:extLst>
              <a:ext uri="{FF2B5EF4-FFF2-40B4-BE49-F238E27FC236}">
                <a16:creationId xmlns:a16="http://schemas.microsoft.com/office/drawing/2014/main" id="{99830760-26BB-4DF9-938D-77E5D34C8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B2E74015-CC42-5A6B-AF20-422E50B844A7}"/>
              </a:ext>
            </a:extLst>
          </p:cNvPr>
          <p:cNvSpPr>
            <a:spLocks noGrp="1"/>
          </p:cNvSpPr>
          <p:nvPr>
            <p:ph type="title"/>
          </p:nvPr>
        </p:nvSpPr>
        <p:spPr>
          <a:xfrm>
            <a:off x="1051559" y="845031"/>
            <a:ext cx="6251029" cy="2402665"/>
          </a:xfrm>
        </p:spPr>
        <p:txBody>
          <a:bodyPr vert="horz" lIns="91440" tIns="45720" rIns="91440" bIns="45720" rtlCol="0" anchor="ctr">
            <a:normAutofit/>
          </a:bodyPr>
          <a:lstStyle/>
          <a:p>
            <a:pPr>
              <a:lnSpc>
                <a:spcPct val="80000"/>
              </a:lnSpc>
            </a:pPr>
            <a:r>
              <a:rPr lang="en-US" sz="6700" kern="1200" cap="all" baseline="0">
                <a:blipFill dpi="0" rotWithShape="1">
                  <a:blip r:embed="rId5"/>
                  <a:srcRect/>
                  <a:tile tx="6350" ty="-127000" sx="65000" sy="64000" flip="none" algn="tl"/>
                </a:blipFill>
                <a:latin typeface="+mj-lt"/>
                <a:ea typeface="+mj-ea"/>
                <a:cs typeface="+mj-cs"/>
                <a:hlinkClick r:id="rId7"/>
              </a:rPr>
              <a:t>Family Preparation Plans</a:t>
            </a:r>
            <a:endParaRPr lang="en-US" sz="6700" kern="1200" cap="all" baseline="0">
              <a:blipFill dpi="0" rotWithShape="1">
                <a:blip r:embed="rId5"/>
                <a:srcRect/>
                <a:tile tx="6350" ty="-127000" sx="65000" sy="64000" flip="none" algn="tl"/>
              </a:blipFill>
              <a:latin typeface="+mj-lt"/>
              <a:ea typeface="+mj-ea"/>
              <a:cs typeface="+mj-cs"/>
            </a:endParaRPr>
          </a:p>
        </p:txBody>
      </p:sp>
      <p:pic>
        <p:nvPicPr>
          <p:cNvPr id="4" name="Picture 3" descr="A screenshot of a cell phone&#10;&#10;AI-generated content may be incorrect.">
            <a:extLst>
              <a:ext uri="{FF2B5EF4-FFF2-40B4-BE49-F238E27FC236}">
                <a16:creationId xmlns:a16="http://schemas.microsoft.com/office/drawing/2014/main" id="{C266E7A9-ACE5-3C7F-8337-379B3628399F}"/>
              </a:ext>
            </a:extLst>
          </p:cNvPr>
          <p:cNvPicPr>
            <a:picLocks noChangeAspect="1"/>
          </p:cNvPicPr>
          <p:nvPr/>
        </p:nvPicPr>
        <p:blipFill>
          <a:blip r:embed="rId8"/>
          <a:srcRect t="24174" r="-2" b="19666"/>
          <a:stretch/>
        </p:blipFill>
        <p:spPr>
          <a:xfrm>
            <a:off x="7853983" y="-2"/>
            <a:ext cx="4329965" cy="3793338"/>
          </a:xfrm>
          <a:custGeom>
            <a:avLst/>
            <a:gdLst/>
            <a:ahLst/>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p:spPr>
      </p:pic>
      <p:sp>
        <p:nvSpPr>
          <p:cNvPr id="36" name="Freeform: Shape 35">
            <a:extLst>
              <a:ext uri="{FF2B5EF4-FFF2-40B4-BE49-F238E27FC236}">
                <a16:creationId xmlns:a16="http://schemas.microsoft.com/office/drawing/2014/main" id="{F12B191D-14E0-48C6-9541-2DC3B7D198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62035" y="0"/>
            <a:ext cx="4329965" cy="3793338"/>
          </a:xfrm>
          <a:custGeom>
            <a:avLst/>
            <a:gdLst>
              <a:gd name="connsiteX0" fmla="*/ 620085 w 4329965"/>
              <a:gd name="connsiteY0" fmla="*/ 0 h 3793338"/>
              <a:gd name="connsiteX1" fmla="*/ 4329965 w 4329965"/>
              <a:gd name="connsiteY1" fmla="*/ 0 h 3793338"/>
              <a:gd name="connsiteX2" fmla="*/ 4329965 w 4329965"/>
              <a:gd name="connsiteY2" fmla="*/ 2733720 h 3793338"/>
              <a:gd name="connsiteX3" fmla="*/ 4251051 w 4329965"/>
              <a:gd name="connsiteY3" fmla="*/ 2820548 h 3793338"/>
              <a:gd name="connsiteX4" fmla="*/ 2611921 w 4329965"/>
              <a:gd name="connsiteY4" fmla="*/ 3499497 h 3793338"/>
              <a:gd name="connsiteX5" fmla="*/ 293841 w 4329965"/>
              <a:gd name="connsiteY5" fmla="*/ 1181418 h 3793338"/>
              <a:gd name="connsiteX6" fmla="*/ 573621 w 4329965"/>
              <a:gd name="connsiteY6" fmla="*/ 76483 h 3793338"/>
              <a:gd name="connsiteX7" fmla="*/ 284617 w 4329965"/>
              <a:gd name="connsiteY7" fmla="*/ 0 h 3793338"/>
              <a:gd name="connsiteX8" fmla="*/ 543760 w 4329965"/>
              <a:gd name="connsiteY8" fmla="*/ 0 h 3793338"/>
              <a:gd name="connsiteX9" fmla="*/ 516204 w 4329965"/>
              <a:gd name="connsiteY9" fmla="*/ 45359 h 3793338"/>
              <a:gd name="connsiteX10" fmla="*/ 228543 w 4329965"/>
              <a:gd name="connsiteY10" fmla="*/ 1181418 h 3793338"/>
              <a:gd name="connsiteX11" fmla="*/ 2611921 w 4329965"/>
              <a:gd name="connsiteY11" fmla="*/ 3564795 h 3793338"/>
              <a:gd name="connsiteX12" fmla="*/ 4297223 w 4329965"/>
              <a:gd name="connsiteY12" fmla="*/ 2866720 h 3793338"/>
              <a:gd name="connsiteX13" fmla="*/ 4329965 w 4329965"/>
              <a:gd name="connsiteY13" fmla="*/ 2830694 h 3793338"/>
              <a:gd name="connsiteX14" fmla="*/ 4329965 w 4329965"/>
              <a:gd name="connsiteY14" fmla="*/ 3145443 h 3793338"/>
              <a:gd name="connsiteX15" fmla="*/ 4273345 w 4329965"/>
              <a:gd name="connsiteY15" fmla="*/ 3196903 h 3793338"/>
              <a:gd name="connsiteX16" fmla="*/ 2611921 w 4329965"/>
              <a:gd name="connsiteY16" fmla="*/ 3793338 h 3793338"/>
              <a:gd name="connsiteX17" fmla="*/ 0 w 4329965"/>
              <a:gd name="connsiteY17" fmla="*/ 1181418 h 3793338"/>
              <a:gd name="connsiteX18" fmla="*/ 205258 w 4329965"/>
              <a:gd name="connsiteY18" fmla="*/ 164740 h 379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9965" h="3793338">
                <a:moveTo>
                  <a:pt x="620085" y="0"/>
                </a:moveTo>
                <a:lnTo>
                  <a:pt x="4329965" y="0"/>
                </a:lnTo>
                <a:lnTo>
                  <a:pt x="4329965" y="2733720"/>
                </a:lnTo>
                <a:lnTo>
                  <a:pt x="4251051" y="2820548"/>
                </a:lnTo>
                <a:cubicBezTo>
                  <a:pt x="3831561" y="3240037"/>
                  <a:pt x="3252041" y="3499497"/>
                  <a:pt x="2611921" y="3499497"/>
                </a:cubicBezTo>
                <a:cubicBezTo>
                  <a:pt x="1331680" y="3499497"/>
                  <a:pt x="293841" y="2461658"/>
                  <a:pt x="293841" y="1181418"/>
                </a:cubicBezTo>
                <a:cubicBezTo>
                  <a:pt x="293841" y="781342"/>
                  <a:pt x="395193" y="404939"/>
                  <a:pt x="573621" y="76483"/>
                </a:cubicBezTo>
                <a:close/>
                <a:moveTo>
                  <a:pt x="284617" y="0"/>
                </a:moveTo>
                <a:lnTo>
                  <a:pt x="543760" y="0"/>
                </a:lnTo>
                <a:lnTo>
                  <a:pt x="516204" y="45359"/>
                </a:lnTo>
                <a:cubicBezTo>
                  <a:pt x="332750" y="383067"/>
                  <a:pt x="228543" y="770073"/>
                  <a:pt x="228543" y="1181418"/>
                </a:cubicBezTo>
                <a:cubicBezTo>
                  <a:pt x="228543" y="2497720"/>
                  <a:pt x="1295618" y="3564795"/>
                  <a:pt x="2611921" y="3564795"/>
                </a:cubicBezTo>
                <a:cubicBezTo>
                  <a:pt x="3270072" y="3564795"/>
                  <a:pt x="3865916" y="3298026"/>
                  <a:pt x="4297223" y="2866720"/>
                </a:cubicBezTo>
                <a:lnTo>
                  <a:pt x="4329965" y="2830694"/>
                </a:lnTo>
                <a:lnTo>
                  <a:pt x="4329965" y="3145443"/>
                </a:lnTo>
                <a:lnTo>
                  <a:pt x="4273345" y="3196903"/>
                </a:lnTo>
                <a:cubicBezTo>
                  <a:pt x="3821851" y="3569508"/>
                  <a:pt x="3243025" y="3793338"/>
                  <a:pt x="2611921" y="3793338"/>
                </a:cubicBezTo>
                <a:cubicBezTo>
                  <a:pt x="1169396" y="3793338"/>
                  <a:pt x="0" y="2623942"/>
                  <a:pt x="0" y="1181418"/>
                </a:cubicBezTo>
                <a:cubicBezTo>
                  <a:pt x="0" y="820786"/>
                  <a:pt x="73088" y="477226"/>
                  <a:pt x="205258" y="164740"/>
                </a:cubicBezTo>
                <a:close/>
              </a:path>
            </a:pathLst>
          </a:custGeom>
          <a:blipFill dpi="0" rotWithShape="1">
            <a:blip r:embed="rId9">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5" name="Picture 4" descr="A close up of a logo&#10;&#10;AI-generated content may be incorrect.">
            <a:extLst>
              <a:ext uri="{FF2B5EF4-FFF2-40B4-BE49-F238E27FC236}">
                <a16:creationId xmlns:a16="http://schemas.microsoft.com/office/drawing/2014/main" id="{F45F58B5-0AB5-FACA-DF82-3EF995B802C6}"/>
              </a:ext>
            </a:extLst>
          </p:cNvPr>
          <p:cNvPicPr>
            <a:picLocks noChangeAspect="1"/>
          </p:cNvPicPr>
          <p:nvPr/>
        </p:nvPicPr>
        <p:blipFill>
          <a:blip r:embed="rId10"/>
          <a:srcRect t="719" r="-1" b="-1"/>
          <a:stretch/>
        </p:blipFill>
        <p:spPr>
          <a:xfrm>
            <a:off x="5679762" y="2791344"/>
            <a:ext cx="3197072" cy="3197072"/>
          </a:xfrm>
          <a:custGeom>
            <a:avLst/>
            <a:gdLst/>
            <a:ahLst/>
            <a:cxnLst/>
            <a:rect l="l" t="t" r="r" b="b"/>
            <a:pathLst>
              <a:path w="3197072" h="3197072">
                <a:moveTo>
                  <a:pt x="1598536" y="179835"/>
                </a:moveTo>
                <a:cubicBezTo>
                  <a:pt x="2382063" y="179835"/>
                  <a:pt x="3017237" y="815009"/>
                  <a:pt x="3017237" y="1598536"/>
                </a:cubicBezTo>
                <a:cubicBezTo>
                  <a:pt x="3017237" y="2382063"/>
                  <a:pt x="2382063" y="3017237"/>
                  <a:pt x="1598536" y="3017237"/>
                </a:cubicBezTo>
                <a:cubicBezTo>
                  <a:pt x="815009" y="3017237"/>
                  <a:pt x="179836" y="2382063"/>
                  <a:pt x="179836" y="1598536"/>
                </a:cubicBezTo>
                <a:cubicBezTo>
                  <a:pt x="179836" y="815009"/>
                  <a:pt x="815009" y="179835"/>
                  <a:pt x="1598536" y="179835"/>
                </a:cubicBezTo>
                <a:close/>
                <a:moveTo>
                  <a:pt x="1598536" y="139872"/>
                </a:moveTo>
                <a:cubicBezTo>
                  <a:pt x="792938" y="139872"/>
                  <a:pt x="139872" y="792939"/>
                  <a:pt x="139872" y="1598536"/>
                </a:cubicBezTo>
                <a:cubicBezTo>
                  <a:pt x="139872" y="2404134"/>
                  <a:pt x="792938" y="3057200"/>
                  <a:pt x="1598536" y="3057200"/>
                </a:cubicBezTo>
                <a:cubicBezTo>
                  <a:pt x="2404134" y="3057200"/>
                  <a:pt x="3057200" y="2404134"/>
                  <a:pt x="3057200" y="1598536"/>
                </a:cubicBezTo>
                <a:cubicBezTo>
                  <a:pt x="3057200" y="792939"/>
                  <a:pt x="2404134" y="139872"/>
                  <a:pt x="1598536" y="139872"/>
                </a:cubicBezTo>
                <a:close/>
                <a:moveTo>
                  <a:pt x="1598536" y="0"/>
                </a:moveTo>
                <a:cubicBezTo>
                  <a:pt x="2481383" y="0"/>
                  <a:pt x="3197072" y="715689"/>
                  <a:pt x="3197072" y="1598536"/>
                </a:cubicBezTo>
                <a:cubicBezTo>
                  <a:pt x="3197072" y="2481383"/>
                  <a:pt x="2481383" y="3197072"/>
                  <a:pt x="1598536" y="3197072"/>
                </a:cubicBezTo>
                <a:cubicBezTo>
                  <a:pt x="715689" y="3197072"/>
                  <a:pt x="0" y="2481383"/>
                  <a:pt x="0" y="1598536"/>
                </a:cubicBezTo>
                <a:cubicBezTo>
                  <a:pt x="0" y="715689"/>
                  <a:pt x="715689" y="0"/>
                  <a:pt x="1598536" y="0"/>
                </a:cubicBezTo>
                <a:close/>
              </a:path>
            </a:pathLst>
          </a:custGeom>
        </p:spPr>
      </p:pic>
      <p:sp>
        <p:nvSpPr>
          <p:cNvPr id="37" name="Freeform: Shape 36">
            <a:extLst>
              <a:ext uri="{FF2B5EF4-FFF2-40B4-BE49-F238E27FC236}">
                <a16:creationId xmlns:a16="http://schemas.microsoft.com/office/drawing/2014/main" id="{575806C2-AB07-4F56-936F-6EA1070F7F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9762" y="2791344"/>
            <a:ext cx="3197072" cy="3197072"/>
          </a:xfrm>
          <a:custGeom>
            <a:avLst/>
            <a:gdLst>
              <a:gd name="connsiteX0" fmla="*/ 3657600 w 7315200"/>
              <a:gd name="connsiteY0" fmla="*/ 411480 h 7315200"/>
              <a:gd name="connsiteX1" fmla="*/ 6903720 w 7315200"/>
              <a:gd name="connsiteY1" fmla="*/ 3657600 h 7315200"/>
              <a:gd name="connsiteX2" fmla="*/ 3657600 w 7315200"/>
              <a:gd name="connsiteY2" fmla="*/ 6903720 h 7315200"/>
              <a:gd name="connsiteX3" fmla="*/ 411480 w 7315200"/>
              <a:gd name="connsiteY3" fmla="*/ 3657600 h 7315200"/>
              <a:gd name="connsiteX4" fmla="*/ 3657600 w 7315200"/>
              <a:gd name="connsiteY4" fmla="*/ 411480 h 7315200"/>
              <a:gd name="connsiteX5" fmla="*/ 3657600 w 7315200"/>
              <a:gd name="connsiteY5" fmla="*/ 320040 h 7315200"/>
              <a:gd name="connsiteX6" fmla="*/ 320040 w 7315200"/>
              <a:gd name="connsiteY6" fmla="*/ 3657600 h 7315200"/>
              <a:gd name="connsiteX7" fmla="*/ 3657600 w 7315200"/>
              <a:gd name="connsiteY7" fmla="*/ 6995160 h 7315200"/>
              <a:gd name="connsiteX8" fmla="*/ 6995160 w 7315200"/>
              <a:gd name="connsiteY8" fmla="*/ 3657600 h 7315200"/>
              <a:gd name="connsiteX9" fmla="*/ 3657600 w 7315200"/>
              <a:gd name="connsiteY9" fmla="*/ 320040 h 7315200"/>
              <a:gd name="connsiteX10" fmla="*/ 3657600 w 7315200"/>
              <a:gd name="connsiteY10" fmla="*/ 0 h 7315200"/>
              <a:gd name="connsiteX11" fmla="*/ 7315200 w 7315200"/>
              <a:gd name="connsiteY11" fmla="*/ 3657600 h 7315200"/>
              <a:gd name="connsiteX12" fmla="*/ 3657600 w 7315200"/>
              <a:gd name="connsiteY12" fmla="*/ 7315200 h 7315200"/>
              <a:gd name="connsiteX13" fmla="*/ 0 w 7315200"/>
              <a:gd name="connsiteY13" fmla="*/ 3657600 h 7315200"/>
              <a:gd name="connsiteX14" fmla="*/ 3657600 w 7315200"/>
              <a:gd name="connsiteY14" fmla="*/ 0 h 731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15200" h="7315200">
                <a:moveTo>
                  <a:pt x="3657600" y="411480"/>
                </a:moveTo>
                <a:cubicBezTo>
                  <a:pt x="5450383" y="411480"/>
                  <a:pt x="6903720" y="1864817"/>
                  <a:pt x="6903720" y="3657600"/>
                </a:cubicBezTo>
                <a:cubicBezTo>
                  <a:pt x="6903720" y="5450383"/>
                  <a:pt x="5450383" y="6903720"/>
                  <a:pt x="3657600" y="6903720"/>
                </a:cubicBezTo>
                <a:cubicBezTo>
                  <a:pt x="1864817" y="6903720"/>
                  <a:pt x="411480" y="5450383"/>
                  <a:pt x="411480" y="3657600"/>
                </a:cubicBezTo>
                <a:cubicBezTo>
                  <a:pt x="411480" y="1864817"/>
                  <a:pt x="1864817" y="411480"/>
                  <a:pt x="3657600" y="411480"/>
                </a:cubicBezTo>
                <a:close/>
                <a:moveTo>
                  <a:pt x="3657600" y="320040"/>
                </a:moveTo>
                <a:cubicBezTo>
                  <a:pt x="1814317" y="320040"/>
                  <a:pt x="320040" y="1814317"/>
                  <a:pt x="320040" y="3657600"/>
                </a:cubicBezTo>
                <a:cubicBezTo>
                  <a:pt x="320040" y="5500883"/>
                  <a:pt x="1814317" y="6995160"/>
                  <a:pt x="3657600" y="6995160"/>
                </a:cubicBezTo>
                <a:cubicBezTo>
                  <a:pt x="5500883" y="6995160"/>
                  <a:pt x="6995160" y="5500883"/>
                  <a:pt x="6995160" y="3657600"/>
                </a:cubicBezTo>
                <a:cubicBezTo>
                  <a:pt x="6995160" y="1814317"/>
                  <a:pt x="5500883" y="320040"/>
                  <a:pt x="3657600" y="320040"/>
                </a:cubicBezTo>
                <a:close/>
                <a:moveTo>
                  <a:pt x="3657600" y="0"/>
                </a:moveTo>
                <a:cubicBezTo>
                  <a:pt x="5677637" y="0"/>
                  <a:pt x="7315200" y="1637563"/>
                  <a:pt x="7315200" y="3657600"/>
                </a:cubicBezTo>
                <a:cubicBezTo>
                  <a:pt x="7315200" y="5677637"/>
                  <a:pt x="5677637" y="7315200"/>
                  <a:pt x="3657600" y="7315200"/>
                </a:cubicBezTo>
                <a:cubicBezTo>
                  <a:pt x="1637563" y="7315200"/>
                  <a:pt x="0" y="5677637"/>
                  <a:pt x="0" y="3657600"/>
                </a:cubicBezTo>
                <a:cubicBezTo>
                  <a:pt x="0" y="1637563"/>
                  <a:pt x="1637563" y="0"/>
                  <a:pt x="3657600" y="0"/>
                </a:cubicBezTo>
                <a:close/>
              </a:path>
            </a:pathLst>
          </a:custGeom>
          <a:blipFill dpi="0" rotWithShape="1">
            <a:blip r:embed="rId9">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grpSp>
        <p:nvGrpSpPr>
          <p:cNvPr id="38" name="Group 37">
            <a:extLst>
              <a:ext uri="{FF2B5EF4-FFF2-40B4-BE49-F238E27FC236}">
                <a16:creationId xmlns:a16="http://schemas.microsoft.com/office/drawing/2014/main" id="{C69923DF-00DF-45A6-86A0-5AD7FE498CF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42428" y="6229681"/>
            <a:ext cx="457200" cy="457200"/>
            <a:chOff x="11361456" y="6195813"/>
            <a:chExt cx="548640" cy="548640"/>
          </a:xfrm>
        </p:grpSpPr>
        <p:sp>
          <p:nvSpPr>
            <p:cNvPr id="28" name="Oval 27">
              <a:extLst>
                <a:ext uri="{FF2B5EF4-FFF2-40B4-BE49-F238E27FC236}">
                  <a16:creationId xmlns:a16="http://schemas.microsoft.com/office/drawing/2014/main" id="{32CF2C9B-5727-4B1C-9BEF-9E7BB40FB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1">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29" name="Oval 28">
              <a:extLst>
                <a:ext uri="{FF2B5EF4-FFF2-40B4-BE49-F238E27FC236}">
                  <a16:creationId xmlns:a16="http://schemas.microsoft.com/office/drawing/2014/main" id="{7E8D297F-5AA5-452D-BA3A-F410FA845E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6" name="Picture 5" descr="A red rectangular sign with white text&#10;&#10;AI-generated content may be incorrect.">
            <a:extLst>
              <a:ext uri="{FF2B5EF4-FFF2-40B4-BE49-F238E27FC236}">
                <a16:creationId xmlns:a16="http://schemas.microsoft.com/office/drawing/2014/main" id="{A9B7B954-F21E-9141-0096-9AAACC47A042}"/>
              </a:ext>
            </a:extLst>
          </p:cNvPr>
          <p:cNvPicPr>
            <a:picLocks noChangeAspect="1"/>
          </p:cNvPicPr>
          <p:nvPr/>
        </p:nvPicPr>
        <p:blipFill>
          <a:blip r:embed="rId12"/>
          <a:srcRect l="17850" r="24649"/>
          <a:stretch/>
        </p:blipFill>
        <p:spPr>
          <a:xfrm>
            <a:off x="8775850" y="3931477"/>
            <a:ext cx="3416150" cy="2926525"/>
          </a:xfrm>
          <a:custGeom>
            <a:avLst/>
            <a:gdLst/>
            <a:ahLst/>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p:spPr>
      </p:pic>
      <p:sp>
        <p:nvSpPr>
          <p:cNvPr id="31" name="Freeform: Shape 30">
            <a:extLst>
              <a:ext uri="{FF2B5EF4-FFF2-40B4-BE49-F238E27FC236}">
                <a16:creationId xmlns:a16="http://schemas.microsoft.com/office/drawing/2014/main" id="{D55F217F-C24D-4846-B638-491EF6D27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5850" y="3931475"/>
            <a:ext cx="3416150" cy="2926525"/>
          </a:xfrm>
          <a:custGeom>
            <a:avLst/>
            <a:gdLst>
              <a:gd name="connsiteX0" fmla="*/ 2001856 w 3416150"/>
              <a:gd name="connsiteY0" fmla="*/ 225209 h 2926525"/>
              <a:gd name="connsiteX1" fmla="*/ 3372804 w 3416150"/>
              <a:gd name="connsiteY1" fmla="*/ 871744 h 2926525"/>
              <a:gd name="connsiteX2" fmla="*/ 3416150 w 3416150"/>
              <a:gd name="connsiteY2" fmla="*/ 929710 h 2926525"/>
              <a:gd name="connsiteX3" fmla="*/ 3416150 w 3416150"/>
              <a:gd name="connsiteY3" fmla="*/ 2926525 h 2926525"/>
              <a:gd name="connsiteX4" fmla="*/ 486913 w 3416150"/>
              <a:gd name="connsiteY4" fmla="*/ 2926525 h 2926525"/>
              <a:gd name="connsiteX5" fmla="*/ 439641 w 3416150"/>
              <a:gd name="connsiteY5" fmla="*/ 2848713 h 2926525"/>
              <a:gd name="connsiteX6" fmla="*/ 225209 w 3416150"/>
              <a:gd name="connsiteY6" fmla="*/ 2001857 h 2926525"/>
              <a:gd name="connsiteX7" fmla="*/ 2001856 w 3416150"/>
              <a:gd name="connsiteY7" fmla="*/ 225209 h 2926525"/>
              <a:gd name="connsiteX8" fmla="*/ 2001856 w 3416150"/>
              <a:gd name="connsiteY8" fmla="*/ 0 h 2926525"/>
              <a:gd name="connsiteX9" fmla="*/ 3275223 w 3416150"/>
              <a:gd name="connsiteY9" fmla="*/ 457127 h 2926525"/>
              <a:gd name="connsiteX10" fmla="*/ 3416150 w 3416150"/>
              <a:gd name="connsiteY10" fmla="*/ 585210 h 2926525"/>
              <a:gd name="connsiteX11" fmla="*/ 3416150 w 3416150"/>
              <a:gd name="connsiteY11" fmla="*/ 846232 h 2926525"/>
              <a:gd name="connsiteX12" fmla="*/ 3411422 w 3416150"/>
              <a:gd name="connsiteY12" fmla="*/ 839910 h 2926525"/>
              <a:gd name="connsiteX13" fmla="*/ 2001856 w 3416150"/>
              <a:gd name="connsiteY13" fmla="*/ 175163 h 2926525"/>
              <a:gd name="connsiteX14" fmla="*/ 175162 w 3416150"/>
              <a:gd name="connsiteY14" fmla="*/ 2001857 h 2926525"/>
              <a:gd name="connsiteX15" fmla="*/ 395634 w 3416150"/>
              <a:gd name="connsiteY15" fmla="*/ 2872568 h 2926525"/>
              <a:gd name="connsiteX16" fmla="*/ 428414 w 3416150"/>
              <a:gd name="connsiteY16" fmla="*/ 2926525 h 2926525"/>
              <a:gd name="connsiteX17" fmla="*/ 227385 w 3416150"/>
              <a:gd name="connsiteY17" fmla="*/ 2926525 h 2926525"/>
              <a:gd name="connsiteX18" fmla="*/ 157316 w 3416150"/>
              <a:gd name="connsiteY18" fmla="*/ 2781070 h 2926525"/>
              <a:gd name="connsiteX19" fmla="*/ 0 w 3416150"/>
              <a:gd name="connsiteY19" fmla="*/ 2001857 h 2926525"/>
              <a:gd name="connsiteX20" fmla="*/ 2001856 w 3416150"/>
              <a:gd name="connsiteY20" fmla="*/ 0 h 2926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416150" h="2926525">
                <a:moveTo>
                  <a:pt x="2001856" y="225209"/>
                </a:moveTo>
                <a:cubicBezTo>
                  <a:pt x="2553790" y="225209"/>
                  <a:pt x="3046941" y="476889"/>
                  <a:pt x="3372804" y="871744"/>
                </a:cubicBezTo>
                <a:lnTo>
                  <a:pt x="3416150" y="929710"/>
                </a:lnTo>
                <a:lnTo>
                  <a:pt x="3416150" y="2926525"/>
                </a:lnTo>
                <a:lnTo>
                  <a:pt x="486913" y="2926525"/>
                </a:lnTo>
                <a:lnTo>
                  <a:pt x="439641" y="2848713"/>
                </a:lnTo>
                <a:cubicBezTo>
                  <a:pt x="302888" y="2596974"/>
                  <a:pt x="225209" y="2308487"/>
                  <a:pt x="225209" y="2001857"/>
                </a:cubicBezTo>
                <a:cubicBezTo>
                  <a:pt x="225209" y="1020641"/>
                  <a:pt x="1020641" y="225209"/>
                  <a:pt x="2001856" y="225209"/>
                </a:cubicBezTo>
                <a:close/>
                <a:moveTo>
                  <a:pt x="2001856" y="0"/>
                </a:moveTo>
                <a:cubicBezTo>
                  <a:pt x="2485554" y="0"/>
                  <a:pt x="2929185" y="171550"/>
                  <a:pt x="3275223" y="457127"/>
                </a:cubicBezTo>
                <a:lnTo>
                  <a:pt x="3416150" y="585210"/>
                </a:lnTo>
                <a:lnTo>
                  <a:pt x="3416150" y="846232"/>
                </a:lnTo>
                <a:lnTo>
                  <a:pt x="3411422" y="839910"/>
                </a:lnTo>
                <a:cubicBezTo>
                  <a:pt x="3076380" y="433932"/>
                  <a:pt x="2569338" y="175163"/>
                  <a:pt x="2001856" y="175163"/>
                </a:cubicBezTo>
                <a:cubicBezTo>
                  <a:pt x="993002" y="175163"/>
                  <a:pt x="175162" y="993002"/>
                  <a:pt x="175162" y="2001857"/>
                </a:cubicBezTo>
                <a:cubicBezTo>
                  <a:pt x="175162" y="2317124"/>
                  <a:pt x="255029" y="2613738"/>
                  <a:pt x="395634" y="2872568"/>
                </a:cubicBezTo>
                <a:lnTo>
                  <a:pt x="428414" y="2926525"/>
                </a:lnTo>
                <a:lnTo>
                  <a:pt x="227385" y="2926525"/>
                </a:lnTo>
                <a:lnTo>
                  <a:pt x="157316" y="2781070"/>
                </a:lnTo>
                <a:cubicBezTo>
                  <a:pt x="56016" y="2541571"/>
                  <a:pt x="0" y="2278256"/>
                  <a:pt x="0" y="2001857"/>
                </a:cubicBezTo>
                <a:cubicBezTo>
                  <a:pt x="0" y="896262"/>
                  <a:pt x="896262" y="0"/>
                  <a:pt x="2001856" y="0"/>
                </a:cubicBezTo>
                <a:close/>
              </a:path>
            </a:pathLst>
          </a:custGeom>
          <a:blipFill dpi="0" rotWithShape="1">
            <a:blip r:embed="rId9">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8054949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4" name="Rectangle 13">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descr="A white and red poster with text and a qr code&#10;&#10;AI-generated content may be incorrect.">
            <a:extLst>
              <a:ext uri="{FF2B5EF4-FFF2-40B4-BE49-F238E27FC236}">
                <a16:creationId xmlns:a16="http://schemas.microsoft.com/office/drawing/2014/main" id="{47197D7F-BEC8-7698-FF7F-EC1994F6C07D}"/>
              </a:ext>
            </a:extLst>
          </p:cNvPr>
          <p:cNvPicPr>
            <a:picLocks noChangeAspect="1"/>
          </p:cNvPicPr>
          <p:nvPr/>
        </p:nvPicPr>
        <p:blipFill>
          <a:blip r:embed="rId2"/>
          <a:stretch>
            <a:fillRect/>
          </a:stretch>
        </p:blipFill>
        <p:spPr>
          <a:xfrm>
            <a:off x="706568" y="1056527"/>
            <a:ext cx="3209544" cy="4442276"/>
          </a:xfrm>
          <a:prstGeom prst="rect">
            <a:avLst/>
          </a:prstGeom>
        </p:spPr>
      </p:pic>
      <p:grpSp>
        <p:nvGrpSpPr>
          <p:cNvPr id="17" name="Group 16">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8" name="Rectangle 17">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descr="A poster with text and a qr code&#10;&#10;AI-generated content may be incorrect.">
            <a:extLst>
              <a:ext uri="{FF2B5EF4-FFF2-40B4-BE49-F238E27FC236}">
                <a16:creationId xmlns:a16="http://schemas.microsoft.com/office/drawing/2014/main" id="{9F3CE47E-0D68-296E-3A31-476E18F15BEB}"/>
              </a:ext>
            </a:extLst>
          </p:cNvPr>
          <p:cNvPicPr>
            <a:picLocks noChangeAspect="1"/>
          </p:cNvPicPr>
          <p:nvPr/>
        </p:nvPicPr>
        <p:blipFill>
          <a:blip r:embed="rId3"/>
          <a:stretch>
            <a:fillRect/>
          </a:stretch>
        </p:blipFill>
        <p:spPr>
          <a:xfrm>
            <a:off x="4487333" y="1137969"/>
            <a:ext cx="3209544" cy="4279392"/>
          </a:xfrm>
          <a:prstGeom prst="rect">
            <a:avLst/>
          </a:prstGeom>
        </p:spPr>
      </p:pic>
      <p:grpSp>
        <p:nvGrpSpPr>
          <p:cNvPr id="21" name="Group 20">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2" name="Rectangle 21">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A white and red poster with red circles and black text&#10;&#10;AI-generated content may be incorrect.">
            <a:extLst>
              <a:ext uri="{FF2B5EF4-FFF2-40B4-BE49-F238E27FC236}">
                <a16:creationId xmlns:a16="http://schemas.microsoft.com/office/drawing/2014/main" id="{B1B870AB-4E92-7BBB-9CE5-317810C0AC0B}"/>
              </a:ext>
            </a:extLst>
          </p:cNvPr>
          <p:cNvPicPr>
            <a:picLocks noChangeAspect="1"/>
          </p:cNvPicPr>
          <p:nvPr/>
        </p:nvPicPr>
        <p:blipFill>
          <a:blip r:embed="rId4"/>
          <a:stretch>
            <a:fillRect/>
          </a:stretch>
        </p:blipFill>
        <p:spPr>
          <a:xfrm>
            <a:off x="8275887" y="1137969"/>
            <a:ext cx="3209544" cy="4279392"/>
          </a:xfrm>
          <a:prstGeom prst="rect">
            <a:avLst/>
          </a:prstGeom>
        </p:spPr>
      </p:pic>
    </p:spTree>
    <p:extLst>
      <p:ext uri="{BB962C8B-B14F-4D97-AF65-F5344CB8AC3E}">
        <p14:creationId xmlns:p14="http://schemas.microsoft.com/office/powerpoint/2010/main" val="8535985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48" name="Oval 47">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49" name="Oval 48">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useBgFill="1">
        <p:nvSpPr>
          <p:cNvPr id="51" name="Rectangle 50">
            <a:extLst>
              <a:ext uri="{FF2B5EF4-FFF2-40B4-BE49-F238E27FC236}">
                <a16:creationId xmlns:a16="http://schemas.microsoft.com/office/drawing/2014/main" id="{E8035907-EB9C-4E11-8A9B-D25B0AD8D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93D8E35A-4AF1-5CDB-EE0E-100C23C1248F}"/>
              </a:ext>
            </a:extLst>
          </p:cNvPr>
          <p:cNvSpPr>
            <a:spLocks noGrp="1"/>
          </p:cNvSpPr>
          <p:nvPr>
            <p:ph type="title"/>
          </p:nvPr>
        </p:nvSpPr>
        <p:spPr>
          <a:xfrm>
            <a:off x="7287935" y="1709681"/>
            <a:ext cx="3970877" cy="3492637"/>
          </a:xfrm>
        </p:spPr>
        <p:txBody>
          <a:bodyPr vert="horz" lIns="91440" tIns="45720" rIns="91440" bIns="45720" rtlCol="0" anchor="b">
            <a:normAutofit/>
          </a:bodyPr>
          <a:lstStyle/>
          <a:p>
            <a:pPr>
              <a:lnSpc>
                <a:spcPct val="80000"/>
              </a:lnSpc>
            </a:pPr>
            <a:r>
              <a:rPr lang="en-US" sz="5100">
                <a:solidFill>
                  <a:schemeClr val="tx1"/>
                </a:solidFill>
              </a:rPr>
              <a:t>ethical and affordable Legal resources in Orange County</a:t>
            </a:r>
          </a:p>
        </p:txBody>
      </p:sp>
      <p:sp>
        <p:nvSpPr>
          <p:cNvPr id="53" name="Freeform: Shape 52">
            <a:extLst>
              <a:ext uri="{FF2B5EF4-FFF2-40B4-BE49-F238E27FC236}">
                <a16:creationId xmlns:a16="http://schemas.microsoft.com/office/drawing/2014/main" id="{1F4852F6-7518-4984-BD06-9DCC656092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720071"/>
            <a:ext cx="5503939" cy="5503939"/>
          </a:xfrm>
          <a:custGeom>
            <a:avLst/>
            <a:gdLst>
              <a:gd name="connsiteX0" fmla="*/ 1751076 w 3502152"/>
              <a:gd name="connsiteY0" fmla="*/ 228600 h 3502152"/>
              <a:gd name="connsiteX1" fmla="*/ 228600 w 3502152"/>
              <a:gd name="connsiteY1" fmla="*/ 1751076 h 3502152"/>
              <a:gd name="connsiteX2" fmla="*/ 1751076 w 3502152"/>
              <a:gd name="connsiteY2" fmla="*/ 3273552 h 3502152"/>
              <a:gd name="connsiteX3" fmla="*/ 3273552 w 3502152"/>
              <a:gd name="connsiteY3" fmla="*/ 1751076 h 3502152"/>
              <a:gd name="connsiteX4" fmla="*/ 1751076 w 3502152"/>
              <a:gd name="connsiteY4" fmla="*/ 228600 h 3502152"/>
              <a:gd name="connsiteX5" fmla="*/ 1751076 w 3502152"/>
              <a:gd name="connsiteY5" fmla="*/ 0 h 3502152"/>
              <a:gd name="connsiteX6" fmla="*/ 3502152 w 3502152"/>
              <a:gd name="connsiteY6" fmla="*/ 1751076 h 3502152"/>
              <a:gd name="connsiteX7" fmla="*/ 1751076 w 3502152"/>
              <a:gd name="connsiteY7" fmla="*/ 3502152 h 3502152"/>
              <a:gd name="connsiteX8" fmla="*/ 0 w 3502152"/>
              <a:gd name="connsiteY8" fmla="*/ 1751076 h 3502152"/>
              <a:gd name="connsiteX9" fmla="*/ 1751076 w 3502152"/>
              <a:gd name="connsiteY9" fmla="*/ 0 h 3502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2152" h="3502152">
                <a:moveTo>
                  <a:pt x="1751076" y="228600"/>
                </a:moveTo>
                <a:cubicBezTo>
                  <a:pt x="910236" y="228600"/>
                  <a:pt x="228600" y="910236"/>
                  <a:pt x="228600" y="1751076"/>
                </a:cubicBezTo>
                <a:cubicBezTo>
                  <a:pt x="228600" y="2591916"/>
                  <a:pt x="910236" y="3273552"/>
                  <a:pt x="1751076" y="3273552"/>
                </a:cubicBezTo>
                <a:cubicBezTo>
                  <a:pt x="2591916" y="3273552"/>
                  <a:pt x="3273552" y="2591916"/>
                  <a:pt x="3273552" y="1751076"/>
                </a:cubicBezTo>
                <a:cubicBezTo>
                  <a:pt x="3273552" y="910236"/>
                  <a:pt x="2591916" y="228600"/>
                  <a:pt x="1751076" y="228600"/>
                </a:cubicBezTo>
                <a:close/>
                <a:moveTo>
                  <a:pt x="1751076" y="0"/>
                </a:moveTo>
                <a:cubicBezTo>
                  <a:pt x="2718169" y="0"/>
                  <a:pt x="3502152" y="783983"/>
                  <a:pt x="3502152" y="1751076"/>
                </a:cubicBezTo>
                <a:cubicBezTo>
                  <a:pt x="3502152" y="2718169"/>
                  <a:pt x="2718169" y="3502152"/>
                  <a:pt x="1751076" y="3502152"/>
                </a:cubicBezTo>
                <a:cubicBezTo>
                  <a:pt x="783983" y="3502152"/>
                  <a:pt x="0" y="2718169"/>
                  <a:pt x="0" y="1751076"/>
                </a:cubicBezTo>
                <a:cubicBezTo>
                  <a:pt x="0" y="783983"/>
                  <a:pt x="783983" y="0"/>
                  <a:pt x="17510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qr code with a star&#10;&#10;AI-generated content may be incorrect.">
            <a:extLst>
              <a:ext uri="{FF2B5EF4-FFF2-40B4-BE49-F238E27FC236}">
                <a16:creationId xmlns:a16="http://schemas.microsoft.com/office/drawing/2014/main" id="{67951016-71FD-911C-369B-2E12DE31FD1E}"/>
              </a:ext>
            </a:extLst>
          </p:cNvPr>
          <p:cNvPicPr>
            <a:picLocks noChangeAspect="1"/>
          </p:cNvPicPr>
          <p:nvPr/>
        </p:nvPicPr>
        <p:blipFill>
          <a:blip r:embed="rId6"/>
          <a:stretch>
            <a:fillRect/>
          </a:stretch>
        </p:blipFill>
        <p:spPr>
          <a:xfrm>
            <a:off x="1958377" y="2034981"/>
            <a:ext cx="2874120" cy="2874120"/>
          </a:xfrm>
          <a:prstGeom prst="rect">
            <a:avLst/>
          </a:prstGeom>
        </p:spPr>
      </p:pic>
      <p:sp>
        <p:nvSpPr>
          <p:cNvPr id="55" name="Rectangle 54">
            <a:extLst>
              <a:ext uri="{FF2B5EF4-FFF2-40B4-BE49-F238E27FC236}">
                <a16:creationId xmlns:a16="http://schemas.microsoft.com/office/drawing/2014/main" id="{D9C69FA7-0958-4ED9-A0DF-E87A0C137B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02414" y="3431699"/>
            <a:ext cx="3657600"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551454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163511-C7A2-E06C-14E3-F80BD280C689}"/>
              </a:ext>
            </a:extLst>
          </p:cNvPr>
          <p:cNvSpPr txBox="1"/>
          <p:nvPr/>
        </p:nvSpPr>
        <p:spPr>
          <a:xfrm>
            <a:off x="232589" y="1302712"/>
            <a:ext cx="5567710" cy="5221073"/>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fontScale="85000" lnSpcReduction="20000"/>
          </a:bodyPr>
          <a:lstStyle/>
          <a:p>
            <a:pPr defTabSz="914400"/>
            <a:r>
              <a:rPr lang="en-US">
                <a:ea typeface="+mn-lt"/>
                <a:cs typeface="+mn-lt"/>
              </a:rPr>
              <a:t>The CA Community College Immigration Legal Services Project provide free immigration legal services, including application assistance, education and outreach to undocumented and mix students, staff (Credit &amp; Non-Credit), and faculty on California community college campus. </a:t>
            </a:r>
          </a:p>
          <a:p>
            <a:pPr defTabSz="914400"/>
            <a:endParaRPr lang="en-US"/>
          </a:p>
          <a:p>
            <a:pPr defTabSz="914400"/>
            <a:r>
              <a:rPr lang="en-US" b="1">
                <a:latin typeface="Helvetica"/>
                <a:cs typeface="Helvetica"/>
              </a:rPr>
              <a:t>SERVICES PROVIDED:</a:t>
            </a:r>
            <a:endParaRPr lang="en-US"/>
          </a:p>
          <a:p>
            <a:pPr defTabSz="914400"/>
            <a:r>
              <a:rPr lang="en-US" b="1">
                <a:latin typeface="Helvetica"/>
                <a:cs typeface="Helvetica"/>
              </a:rPr>
              <a:t>Areas of immigration legal assistance:</a:t>
            </a:r>
            <a:br>
              <a:rPr lang="en-US"/>
            </a:br>
            <a:endParaRPr lang="en-US"/>
          </a:p>
          <a:p>
            <a:pPr marL="285750" indent="-285750" defTabSz="914400">
              <a:buFont typeface="Arial"/>
              <a:buChar char="•"/>
            </a:pPr>
            <a:r>
              <a:rPr lang="en-US">
                <a:latin typeface="Helvetica"/>
                <a:cs typeface="Helvetica"/>
              </a:rPr>
              <a:t>Adjustment of Status</a:t>
            </a:r>
            <a:endParaRPr lang="en-US"/>
          </a:p>
          <a:p>
            <a:pPr marL="285750" indent="-285750" defTabSz="914400">
              <a:buFont typeface="Arial"/>
              <a:buChar char="•"/>
            </a:pPr>
            <a:r>
              <a:rPr lang="en-US">
                <a:ea typeface="+mn-lt"/>
                <a:cs typeface="+mn-lt"/>
              </a:rPr>
              <a:t>﻿﻿</a:t>
            </a:r>
            <a:r>
              <a:rPr lang="en-US">
                <a:latin typeface="Helvetica"/>
                <a:cs typeface="Helvetica"/>
              </a:rPr>
              <a:t>Immigration Relief Screenings</a:t>
            </a:r>
            <a:endParaRPr lang="en-US"/>
          </a:p>
          <a:p>
            <a:pPr marL="285750" indent="-285750" defTabSz="914400">
              <a:buFont typeface="Arial"/>
              <a:buChar char="•"/>
            </a:pPr>
            <a:r>
              <a:rPr lang="en-US">
                <a:ea typeface="+mn-lt"/>
                <a:cs typeface="+mn-lt"/>
              </a:rPr>
              <a:t>﻿﻿</a:t>
            </a:r>
            <a:r>
              <a:rPr lang="en-US">
                <a:latin typeface="Helvetica"/>
                <a:cs typeface="Helvetica"/>
              </a:rPr>
              <a:t>Deferred Action for Childhood Arrivals (DACA)</a:t>
            </a:r>
            <a:endParaRPr lang="en-US"/>
          </a:p>
          <a:p>
            <a:pPr marL="285750" indent="-285750" defTabSz="914400">
              <a:buFont typeface="Arial"/>
              <a:buChar char="•"/>
            </a:pPr>
            <a:r>
              <a:rPr lang="en-US">
                <a:ea typeface="+mn-lt"/>
                <a:cs typeface="+mn-lt"/>
              </a:rPr>
              <a:t>﻿﻿</a:t>
            </a:r>
            <a:r>
              <a:rPr lang="en-US">
                <a:latin typeface="Helvetica"/>
                <a:cs typeface="Helvetica"/>
              </a:rPr>
              <a:t>Family-based petitions</a:t>
            </a:r>
            <a:endParaRPr lang="en-US"/>
          </a:p>
          <a:p>
            <a:pPr marL="285750" indent="-285750" defTabSz="914400">
              <a:buFont typeface="Arial"/>
              <a:buChar char="•"/>
            </a:pPr>
            <a:r>
              <a:rPr lang="en-US">
                <a:ea typeface="+mn-lt"/>
                <a:cs typeface="+mn-lt"/>
              </a:rPr>
              <a:t>﻿﻿</a:t>
            </a:r>
            <a:r>
              <a:rPr lang="en-US">
                <a:latin typeface="Helvetica"/>
                <a:cs typeface="Helvetica"/>
              </a:rPr>
              <a:t>Naturalization/Citizenship</a:t>
            </a:r>
            <a:endParaRPr lang="en-US"/>
          </a:p>
          <a:p>
            <a:pPr marL="285750" indent="-285750" defTabSz="914400">
              <a:buFont typeface="Arial"/>
              <a:buChar char="•"/>
            </a:pPr>
            <a:r>
              <a:rPr lang="en-US">
                <a:ea typeface="+mn-lt"/>
                <a:cs typeface="+mn-lt"/>
              </a:rPr>
              <a:t>﻿﻿</a:t>
            </a:r>
            <a:r>
              <a:rPr lang="en-US">
                <a:latin typeface="Helvetica"/>
                <a:cs typeface="Helvetica"/>
              </a:rPr>
              <a:t>Special Immigrant Juvenile Status</a:t>
            </a:r>
            <a:endParaRPr lang="en-US"/>
          </a:p>
          <a:p>
            <a:pPr marL="285750" indent="-285750" defTabSz="914400">
              <a:buFont typeface="Arial"/>
              <a:buChar char="•"/>
            </a:pPr>
            <a:r>
              <a:rPr lang="en-US">
                <a:ea typeface="+mn-lt"/>
                <a:cs typeface="+mn-lt"/>
              </a:rPr>
              <a:t>﻿﻿</a:t>
            </a:r>
            <a:r>
              <a:rPr lang="en-US">
                <a:latin typeface="Helvetica"/>
                <a:cs typeface="Helvetica"/>
              </a:rPr>
              <a:t>T visas</a:t>
            </a:r>
            <a:endParaRPr lang="en-US"/>
          </a:p>
          <a:p>
            <a:pPr marL="285750" indent="-285750" defTabSz="914400">
              <a:buFont typeface="Arial"/>
              <a:buChar char="•"/>
            </a:pPr>
            <a:r>
              <a:rPr lang="en-US">
                <a:ea typeface="+mn-lt"/>
                <a:cs typeface="+mn-lt"/>
              </a:rPr>
              <a:t>﻿﻿</a:t>
            </a:r>
            <a:r>
              <a:rPr lang="en-US">
                <a:latin typeface="Helvetica"/>
                <a:cs typeface="Helvetica"/>
              </a:rPr>
              <a:t>U visas</a:t>
            </a:r>
            <a:endParaRPr lang="en-US"/>
          </a:p>
          <a:p>
            <a:pPr marL="285750" indent="-285750" defTabSz="914400">
              <a:buFont typeface="Arial"/>
              <a:buChar char="•"/>
            </a:pPr>
            <a:r>
              <a:rPr lang="en-US">
                <a:ea typeface="+mn-lt"/>
                <a:cs typeface="+mn-lt"/>
              </a:rPr>
              <a:t>﻿﻿</a:t>
            </a:r>
            <a:r>
              <a:rPr lang="en-US">
                <a:latin typeface="Helvetica"/>
                <a:cs typeface="Helvetica"/>
              </a:rPr>
              <a:t>Violence Against Women Act (VAWA) petitions</a:t>
            </a:r>
            <a:endParaRPr lang="en-US"/>
          </a:p>
          <a:p>
            <a:pPr defTabSz="914400"/>
            <a:endParaRPr lang="en-US"/>
          </a:p>
          <a:p>
            <a:pPr defTabSz="914400"/>
            <a:r>
              <a:rPr lang="en-US" b="1">
                <a:latin typeface="Helvetica"/>
                <a:cs typeface="Helvetica"/>
              </a:rPr>
              <a:t>Types of immigration legal services provided:</a:t>
            </a:r>
            <a:endParaRPr lang="en-US"/>
          </a:p>
          <a:p>
            <a:pPr defTabSz="914400"/>
            <a:endParaRPr lang="en-US">
              <a:latin typeface="Rockwell"/>
              <a:cs typeface="Helvetica"/>
            </a:endParaRPr>
          </a:p>
          <a:p>
            <a:pPr marL="285750" indent="-285750" defTabSz="914400">
              <a:buFont typeface="Arial"/>
              <a:buChar char="•"/>
            </a:pPr>
            <a:r>
              <a:rPr lang="en-US">
                <a:latin typeface="Helvetica"/>
                <a:cs typeface="Helvetica"/>
              </a:rPr>
              <a:t>Help completing forms</a:t>
            </a:r>
            <a:endParaRPr lang="en-US"/>
          </a:p>
          <a:p>
            <a:pPr marL="285750" indent="-285750" defTabSz="914400">
              <a:buFont typeface="Arial"/>
              <a:buChar char="•"/>
            </a:pPr>
            <a:r>
              <a:rPr lang="en-US">
                <a:ea typeface="+mn-lt"/>
                <a:cs typeface="+mn-lt"/>
              </a:rPr>
              <a:t>﻿﻿</a:t>
            </a:r>
            <a:r>
              <a:rPr lang="en-US">
                <a:latin typeface="Helvetica"/>
                <a:cs typeface="Helvetica"/>
              </a:rPr>
              <a:t>Filings with USCIS</a:t>
            </a:r>
            <a:endParaRPr lang="en-US"/>
          </a:p>
          <a:p>
            <a:pPr marL="285750" indent="-285750" defTabSz="914400">
              <a:buFont typeface="Arial"/>
              <a:buChar char="•"/>
            </a:pPr>
            <a:r>
              <a:rPr lang="en-US">
                <a:ea typeface="+mn-lt"/>
                <a:cs typeface="+mn-lt"/>
              </a:rPr>
              <a:t>﻿﻿</a:t>
            </a:r>
            <a:r>
              <a:rPr lang="en-US">
                <a:latin typeface="Helvetica"/>
                <a:cs typeface="Helvetica"/>
              </a:rPr>
              <a:t>Representation before the Immigration Court</a:t>
            </a:r>
            <a:endParaRPr lang="en-US"/>
          </a:p>
          <a:p>
            <a:pPr marL="285750" indent="-285750" defTabSz="914400">
              <a:buFont typeface="Arial"/>
              <a:buChar char="•"/>
            </a:pPr>
            <a:r>
              <a:rPr lang="en-US">
                <a:ea typeface="+mn-lt"/>
                <a:cs typeface="+mn-lt"/>
              </a:rPr>
              <a:t>﻿﻿</a:t>
            </a:r>
            <a:r>
              <a:rPr lang="en-US">
                <a:latin typeface="Helvetica"/>
                <a:cs typeface="Helvetica"/>
              </a:rPr>
              <a:t>Representation before the Board of Immigration Appeals (BIA)</a:t>
            </a:r>
            <a:endParaRPr lang="en-US"/>
          </a:p>
          <a:p>
            <a:pPr marL="285750" indent="-285750" defTabSz="914400">
              <a:buFont typeface="Arial"/>
              <a:buChar char="•"/>
            </a:pPr>
            <a:r>
              <a:rPr lang="en-US">
                <a:latin typeface="Helvetica"/>
                <a:cs typeface="Helvetica"/>
              </a:rPr>
              <a:t>Federal court appeals</a:t>
            </a:r>
            <a:endParaRPr lang="en-US"/>
          </a:p>
        </p:txBody>
      </p:sp>
      <p:sp>
        <p:nvSpPr>
          <p:cNvPr id="19" name="Freeform: Shape 18">
            <a:extLst>
              <a:ext uri="{FF2B5EF4-FFF2-40B4-BE49-F238E27FC236}">
                <a16:creationId xmlns:a16="http://schemas.microsoft.com/office/drawing/2014/main" id="{B16070FD-9EB8-4AC8-A8E2-267228385B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4"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6" name="Picture 5" descr="A white text with a butterfly&#10;&#10;Description automatically generated">
            <a:extLst>
              <a:ext uri="{FF2B5EF4-FFF2-40B4-BE49-F238E27FC236}">
                <a16:creationId xmlns:a16="http://schemas.microsoft.com/office/drawing/2014/main" id="{7DBEA696-684A-DF19-E683-597D1A08E157}"/>
              </a:ext>
            </a:extLst>
          </p:cNvPr>
          <p:cNvPicPr>
            <a:picLocks noChangeAspect="1"/>
          </p:cNvPicPr>
          <p:nvPr/>
        </p:nvPicPr>
        <p:blipFill>
          <a:blip r:embed="rId2"/>
          <a:stretch>
            <a:fillRect/>
          </a:stretch>
        </p:blipFill>
        <p:spPr>
          <a:xfrm>
            <a:off x="233602" y="168866"/>
            <a:ext cx="4269969" cy="920344"/>
          </a:xfrm>
          <a:prstGeom prst="rect">
            <a:avLst/>
          </a:prstGeom>
        </p:spPr>
      </p:pic>
      <p:pic>
        <p:nvPicPr>
          <p:cNvPr id="4" name="Picture 3">
            <a:extLst>
              <a:ext uri="{FF2B5EF4-FFF2-40B4-BE49-F238E27FC236}">
                <a16:creationId xmlns:a16="http://schemas.microsoft.com/office/drawing/2014/main" id="{A2DD28AA-85EC-056A-7B04-DD6F935140E7}"/>
              </a:ext>
            </a:extLst>
          </p:cNvPr>
          <p:cNvPicPr>
            <a:picLocks noChangeAspect="1"/>
          </p:cNvPicPr>
          <p:nvPr/>
        </p:nvPicPr>
        <p:blipFill>
          <a:blip r:embed="rId3"/>
          <a:stretch>
            <a:fillRect/>
          </a:stretch>
        </p:blipFill>
        <p:spPr>
          <a:xfrm>
            <a:off x="6816954" y="166765"/>
            <a:ext cx="5116734" cy="65298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20288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EDCF19-D724-4914-ED41-F1CEE8374386}"/>
              </a:ext>
            </a:extLst>
          </p:cNvPr>
          <p:cNvSpPr>
            <a:spLocks noGrp="1"/>
          </p:cNvSpPr>
          <p:nvPr>
            <p:ph type="title"/>
          </p:nvPr>
        </p:nvSpPr>
        <p:spPr>
          <a:xfrm>
            <a:off x="6400800" y="484632"/>
            <a:ext cx="5299586" cy="1609344"/>
          </a:xfrm>
          <a:ln>
            <a:noFill/>
          </a:ln>
        </p:spPr>
        <p:txBody>
          <a:bodyPr>
            <a:normAutofit/>
          </a:bodyPr>
          <a:lstStyle/>
          <a:p>
            <a:r>
              <a:rPr lang="en-US" sz="4000"/>
              <a:t>CAIR’s Immigration Services</a:t>
            </a:r>
          </a:p>
        </p:txBody>
      </p:sp>
      <p:pic>
        <p:nvPicPr>
          <p:cNvPr id="5" name="Picture 4" descr="A blue and orange logo&#10;&#10;Description automatically generated">
            <a:extLst>
              <a:ext uri="{FF2B5EF4-FFF2-40B4-BE49-F238E27FC236}">
                <a16:creationId xmlns:a16="http://schemas.microsoft.com/office/drawing/2014/main" id="{397EF5F9-2B7D-C4AB-10B7-A7DE368D10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614" y="827351"/>
            <a:ext cx="5112461" cy="1802142"/>
          </a:xfrm>
          <a:prstGeom prst="rect">
            <a:avLst/>
          </a:prstGeom>
        </p:spPr>
      </p:pic>
      <p:sp>
        <p:nvSpPr>
          <p:cNvPr id="3" name="Content Placeholder 2">
            <a:extLst>
              <a:ext uri="{FF2B5EF4-FFF2-40B4-BE49-F238E27FC236}">
                <a16:creationId xmlns:a16="http://schemas.microsoft.com/office/drawing/2014/main" id="{3986C264-EE1B-6AC0-D630-FE59F55730FD}"/>
              </a:ext>
            </a:extLst>
          </p:cNvPr>
          <p:cNvSpPr>
            <a:spLocks noGrp="1"/>
          </p:cNvSpPr>
          <p:nvPr>
            <p:ph idx="1"/>
          </p:nvPr>
        </p:nvSpPr>
        <p:spPr>
          <a:xfrm>
            <a:off x="6400799" y="2121408"/>
            <a:ext cx="5299585" cy="4050792"/>
          </a:xfrm>
        </p:spPr>
        <p:txBody>
          <a:bodyPr>
            <a:normAutofit/>
          </a:bodyPr>
          <a:lstStyle/>
          <a:p>
            <a:r>
              <a:rPr lang="en-US" sz="1500"/>
              <a:t>Free consultation to help you understand your immigration options</a:t>
            </a:r>
          </a:p>
          <a:p>
            <a:r>
              <a:rPr lang="en-US" sz="1500"/>
              <a:t>Depending on your income, we may also represent you in your preparing your application and throughout your immigration process</a:t>
            </a:r>
          </a:p>
          <a:p>
            <a:r>
              <a:rPr lang="en-US" sz="1500"/>
              <a:t>Naturalization</a:t>
            </a:r>
          </a:p>
          <a:p>
            <a:r>
              <a:rPr lang="en-US" sz="1500"/>
              <a:t>Adjustment of status</a:t>
            </a:r>
          </a:p>
          <a:p>
            <a:r>
              <a:rPr lang="en-US" sz="1500"/>
              <a:t>Removal of Condition</a:t>
            </a:r>
          </a:p>
          <a:p>
            <a:r>
              <a:rPr lang="en-US" sz="1500"/>
              <a:t>Petition for relatives</a:t>
            </a:r>
          </a:p>
          <a:p>
            <a:r>
              <a:rPr lang="en-US" sz="1500"/>
              <a:t>Asylum, U-Visa, VAWA</a:t>
            </a:r>
          </a:p>
          <a:p>
            <a:r>
              <a:rPr lang="en-US" sz="1500"/>
              <a:t>TPS, DACA</a:t>
            </a:r>
          </a:p>
          <a:p>
            <a:r>
              <a:rPr lang="en-US" sz="1500"/>
              <a:t>Some Removal Proceedings </a:t>
            </a:r>
          </a:p>
        </p:txBody>
      </p:sp>
      <p:grpSp>
        <p:nvGrpSpPr>
          <p:cNvPr id="23" name="Group 22">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889D8109-EC44-C045-1871-417345676221}"/>
              </a:ext>
            </a:extLst>
          </p:cNvPr>
          <p:cNvSpPr txBox="1"/>
          <p:nvPr/>
        </p:nvSpPr>
        <p:spPr>
          <a:xfrm>
            <a:off x="492147" y="3319069"/>
            <a:ext cx="4711714" cy="2847945"/>
          </a:xfrm>
          <a:prstGeom prst="rect">
            <a:avLst/>
          </a:prstGeom>
          <a:noFill/>
        </p:spPr>
        <p:txBody>
          <a:bodyPr wrap="square" rtlCol="0">
            <a:spAutoFit/>
          </a:bodyPr>
          <a:lstStyle/>
          <a:p>
            <a:r>
              <a:rPr lang="en-US"/>
              <a:t>Address: 2180 W. Crescent Ave, Anaheim, CA 92801</a:t>
            </a:r>
          </a:p>
          <a:p>
            <a:endParaRPr lang="en-US"/>
          </a:p>
          <a:p>
            <a:r>
              <a:rPr lang="en-US"/>
              <a:t>Email: </a:t>
            </a:r>
            <a:r>
              <a:rPr lang="en-US">
                <a:hlinkClick r:id="rId7"/>
              </a:rPr>
              <a:t>IRC@LosAngeles.CAIR.com</a:t>
            </a:r>
            <a:endParaRPr lang="en-US"/>
          </a:p>
          <a:p>
            <a:endParaRPr lang="en-US"/>
          </a:p>
          <a:p>
            <a:r>
              <a:rPr lang="en-US"/>
              <a:t>Phone: 714.776.1177 </a:t>
            </a:r>
            <a:r>
              <a:rPr lang="en-US" err="1"/>
              <a:t>ext</a:t>
            </a:r>
            <a:r>
              <a:rPr lang="en-US"/>
              <a:t> 1</a:t>
            </a:r>
          </a:p>
          <a:p>
            <a:endParaRPr lang="en-US"/>
          </a:p>
          <a:p>
            <a:r>
              <a:rPr lang="en-US"/>
              <a:t>Walk-In Hours at the Office: </a:t>
            </a:r>
          </a:p>
          <a:p>
            <a:r>
              <a:rPr lang="en-US"/>
              <a:t>Tuesday between 1:00 to 3:00</a:t>
            </a:r>
          </a:p>
          <a:p>
            <a:endParaRPr lang="en-US"/>
          </a:p>
        </p:txBody>
      </p:sp>
    </p:spTree>
    <p:extLst>
      <p:ext uri="{BB962C8B-B14F-4D97-AF65-F5344CB8AC3E}">
        <p14:creationId xmlns:p14="http://schemas.microsoft.com/office/powerpoint/2010/main" val="30952771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text on a white background&#10;&#10;Description automatically generated">
            <a:extLst>
              <a:ext uri="{FF2B5EF4-FFF2-40B4-BE49-F238E27FC236}">
                <a16:creationId xmlns:a16="http://schemas.microsoft.com/office/drawing/2014/main" id="{62B0826C-29DB-C649-8A89-99D7FDBDEFC8}"/>
              </a:ext>
            </a:extLst>
          </p:cNvPr>
          <p:cNvPicPr>
            <a:picLocks noChangeAspect="1"/>
          </p:cNvPicPr>
          <p:nvPr/>
        </p:nvPicPr>
        <p:blipFill>
          <a:blip r:embed="rId2"/>
          <a:stretch>
            <a:fillRect/>
          </a:stretch>
        </p:blipFill>
        <p:spPr>
          <a:xfrm>
            <a:off x="887263" y="2527899"/>
            <a:ext cx="3559475" cy="1112089"/>
          </a:xfrm>
          <a:prstGeom prst="rect">
            <a:avLst/>
          </a:prstGeom>
        </p:spPr>
      </p:pic>
      <p:pic>
        <p:nvPicPr>
          <p:cNvPr id="5" name="Picture 4" descr="A screenshot of a white background&#10;&#10;Description automatically generated">
            <a:extLst>
              <a:ext uri="{FF2B5EF4-FFF2-40B4-BE49-F238E27FC236}">
                <a16:creationId xmlns:a16="http://schemas.microsoft.com/office/drawing/2014/main" id="{E921C009-4C60-A374-2092-96E5352436BE}"/>
              </a:ext>
            </a:extLst>
          </p:cNvPr>
          <p:cNvPicPr>
            <a:picLocks noChangeAspect="1"/>
          </p:cNvPicPr>
          <p:nvPr/>
        </p:nvPicPr>
        <p:blipFill>
          <a:blip r:embed="rId3"/>
          <a:stretch>
            <a:fillRect/>
          </a:stretch>
        </p:blipFill>
        <p:spPr>
          <a:xfrm>
            <a:off x="4883898" y="824541"/>
            <a:ext cx="7053712" cy="4921370"/>
          </a:xfrm>
          <a:prstGeom prst="rect">
            <a:avLst/>
          </a:prstGeom>
        </p:spPr>
      </p:pic>
      <p:sp>
        <p:nvSpPr>
          <p:cNvPr id="7" name="TextBox 6">
            <a:extLst>
              <a:ext uri="{FF2B5EF4-FFF2-40B4-BE49-F238E27FC236}">
                <a16:creationId xmlns:a16="http://schemas.microsoft.com/office/drawing/2014/main" id="{BF7542DA-E103-9A7F-DBC3-5D602558B30E}"/>
              </a:ext>
            </a:extLst>
          </p:cNvPr>
          <p:cNvSpPr txBox="1"/>
          <p:nvPr/>
        </p:nvSpPr>
        <p:spPr>
          <a:xfrm>
            <a:off x="11246141" y="6033337"/>
            <a:ext cx="756178" cy="78835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232257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3039-7A47-24E5-798C-125A887210BF}"/>
              </a:ext>
            </a:extLst>
          </p:cNvPr>
          <p:cNvSpPr>
            <a:spLocks noGrp="1"/>
          </p:cNvSpPr>
          <p:nvPr>
            <p:ph type="title"/>
          </p:nvPr>
        </p:nvSpPr>
        <p:spPr/>
        <p:txBody>
          <a:bodyPr/>
          <a:lstStyle/>
          <a:p>
            <a:r>
              <a:rPr lang="en-US"/>
              <a:t>These attorneys will cost money:</a:t>
            </a:r>
          </a:p>
        </p:txBody>
      </p:sp>
      <p:sp>
        <p:nvSpPr>
          <p:cNvPr id="4" name="TextBox 3">
            <a:extLst>
              <a:ext uri="{FF2B5EF4-FFF2-40B4-BE49-F238E27FC236}">
                <a16:creationId xmlns:a16="http://schemas.microsoft.com/office/drawing/2014/main" id="{E1B4616D-85A0-5254-290E-27BF513E94D5}"/>
              </a:ext>
            </a:extLst>
          </p:cNvPr>
          <p:cNvSpPr txBox="1"/>
          <p:nvPr/>
        </p:nvSpPr>
        <p:spPr>
          <a:xfrm>
            <a:off x="11334543" y="6098930"/>
            <a:ext cx="640526" cy="66837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5" name="Picture 4" descr="A screenshot of a website&#10;&#10;Description automatically generated">
            <a:extLst>
              <a:ext uri="{FF2B5EF4-FFF2-40B4-BE49-F238E27FC236}">
                <a16:creationId xmlns:a16="http://schemas.microsoft.com/office/drawing/2014/main" id="{9F09288B-48A4-5361-4047-6745E6DC82B0}"/>
              </a:ext>
            </a:extLst>
          </p:cNvPr>
          <p:cNvPicPr>
            <a:picLocks noChangeAspect="1"/>
          </p:cNvPicPr>
          <p:nvPr/>
        </p:nvPicPr>
        <p:blipFill>
          <a:blip r:embed="rId2"/>
          <a:stretch>
            <a:fillRect/>
          </a:stretch>
        </p:blipFill>
        <p:spPr>
          <a:xfrm>
            <a:off x="2347913" y="1933575"/>
            <a:ext cx="7496175" cy="2990850"/>
          </a:xfrm>
          <a:prstGeom prst="rect">
            <a:avLst/>
          </a:prstGeom>
        </p:spPr>
      </p:pic>
      <p:sp>
        <p:nvSpPr>
          <p:cNvPr id="6" name="TextBox 5">
            <a:extLst>
              <a:ext uri="{FF2B5EF4-FFF2-40B4-BE49-F238E27FC236}">
                <a16:creationId xmlns:a16="http://schemas.microsoft.com/office/drawing/2014/main" id="{5A6A7844-7601-5F6C-F3CB-81945587FB19}"/>
              </a:ext>
            </a:extLst>
          </p:cNvPr>
          <p:cNvSpPr txBox="1"/>
          <p:nvPr/>
        </p:nvSpPr>
        <p:spPr>
          <a:xfrm>
            <a:off x="1068110" y="4899497"/>
            <a:ext cx="944304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*You should consult with several attorneys to determine who suits your needs and who you can afford. You should demand a written fee agreement (sometimes called a "retainer") and be able to contact your attorney and receive calls back from them when necessary. If you are detained, DO NOT sign anything without attorney advice. </a:t>
            </a:r>
          </a:p>
        </p:txBody>
      </p:sp>
    </p:spTree>
    <p:extLst>
      <p:ext uri="{BB962C8B-B14F-4D97-AF65-F5344CB8AC3E}">
        <p14:creationId xmlns:p14="http://schemas.microsoft.com/office/powerpoint/2010/main" val="1409478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4" name="Group 13">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5" name="Oval 14">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6" name="Oval 15">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pic>
        <p:nvPicPr>
          <p:cNvPr id="4" name="Picture 3" descr="Colorful carved figures of humans">
            <a:extLst>
              <a:ext uri="{FF2B5EF4-FFF2-40B4-BE49-F238E27FC236}">
                <a16:creationId xmlns:a16="http://schemas.microsoft.com/office/drawing/2014/main" id="{84E1F3EF-D37B-14C1-D5EA-39B8D191F7BA}"/>
              </a:ext>
            </a:extLst>
          </p:cNvPr>
          <p:cNvPicPr>
            <a:picLocks noChangeAspect="1"/>
          </p:cNvPicPr>
          <p:nvPr/>
        </p:nvPicPr>
        <p:blipFill>
          <a:blip r:embed="rId6"/>
          <a:srcRect t="21042" r="-2" b="-2"/>
          <a:stretch/>
        </p:blipFill>
        <p:spPr>
          <a:xfrm>
            <a:off x="-1" y="10"/>
            <a:ext cx="12191999" cy="6857990"/>
          </a:xfrm>
          <a:prstGeom prst="rect">
            <a:avLst/>
          </a:prstGeom>
        </p:spPr>
      </p:pic>
      <p:sp>
        <p:nvSpPr>
          <p:cNvPr id="18" name="Rectangle 17">
            <a:extLst>
              <a:ext uri="{FF2B5EF4-FFF2-40B4-BE49-F238E27FC236}">
                <a16:creationId xmlns:a16="http://schemas.microsoft.com/office/drawing/2014/main" id="{CD60390C-0E4C-4682-8246-AFA2E49856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83745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a:extLst>
              <a:ext uri="{FF2B5EF4-FFF2-40B4-BE49-F238E27FC236}">
                <a16:creationId xmlns:a16="http://schemas.microsoft.com/office/drawing/2014/main" id="{CEBA87F4-FB8A-4D91-B3F3-DFA78E0CC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3981573"/>
            <a:ext cx="10222992" cy="2078335"/>
          </a:xfrm>
          <a:prstGeom prst="rect">
            <a:avLst/>
          </a:prstGeom>
          <a:blipFill dpi="0" rotWithShape="1">
            <a:blip r:embed="rId2">
              <a:alphaModFix amt="9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F68E9BF-8964-4CAC-8972-0C8BC68C141C}"/>
              </a:ext>
            </a:extLst>
          </p:cNvPr>
          <p:cNvSpPr>
            <a:spLocks noGrp="1"/>
          </p:cNvSpPr>
          <p:nvPr>
            <p:ph type="title"/>
          </p:nvPr>
        </p:nvSpPr>
        <p:spPr>
          <a:xfrm>
            <a:off x="1173480" y="4297594"/>
            <a:ext cx="10040267" cy="1602659"/>
          </a:xfrm>
        </p:spPr>
        <p:txBody>
          <a:bodyPr vert="horz" lIns="91440" tIns="45720" rIns="91440" bIns="45720" rtlCol="0" anchor="ctr">
            <a:normAutofit/>
          </a:bodyPr>
          <a:lstStyle/>
          <a:p>
            <a:pPr algn="ctr">
              <a:lnSpc>
                <a:spcPct val="80000"/>
              </a:lnSpc>
            </a:pPr>
            <a:r>
              <a:rPr lang="en-US" sz="6000">
                <a:blipFill dpi="0" rotWithShape="1">
                  <a:blip r:embed="rId4"/>
                  <a:srcRect/>
                  <a:tile tx="6350" ty="-127000" sx="65000" sy="64000" flip="none" algn="tl"/>
                </a:blipFill>
              </a:rPr>
              <a:t>Community Advocacy Groups</a:t>
            </a:r>
          </a:p>
        </p:txBody>
      </p:sp>
      <p:sp>
        <p:nvSpPr>
          <p:cNvPr id="22" name="Rectangle 21">
            <a:extLst>
              <a:ext uri="{FF2B5EF4-FFF2-40B4-BE49-F238E27FC236}">
                <a16:creationId xmlns:a16="http://schemas.microsoft.com/office/drawing/2014/main" id="{D012A90F-45C2-4C9B-BAF6-9CE1F546C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128670"/>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27129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E6C75A5-F4B8-415F-B4EA-A9AD45087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3D9CC178-C06A-480F-AAFC-127638C298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77235C6D-8D65-4BC6-AE0E-523AB3C8D5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6" name="Picture 5" descr="A screenshot of a website&#10;&#10;Description automatically generated">
            <a:extLst>
              <a:ext uri="{FF2B5EF4-FFF2-40B4-BE49-F238E27FC236}">
                <a16:creationId xmlns:a16="http://schemas.microsoft.com/office/drawing/2014/main" id="{A03871E8-D2A5-82BB-D60C-A005A44C417E}"/>
              </a:ext>
            </a:extLst>
          </p:cNvPr>
          <p:cNvPicPr>
            <a:picLocks noChangeAspect="1"/>
          </p:cNvPicPr>
          <p:nvPr/>
        </p:nvPicPr>
        <p:blipFill>
          <a:blip r:embed="rId4"/>
          <a:srcRect r="5333"/>
          <a:stretch/>
        </p:blipFill>
        <p:spPr>
          <a:xfrm>
            <a:off x="20" y="10"/>
            <a:ext cx="12191980" cy="6857990"/>
          </a:xfrm>
          <a:prstGeom prst="rect">
            <a:avLst/>
          </a:prstGeom>
        </p:spPr>
      </p:pic>
    </p:spTree>
    <p:extLst>
      <p:ext uri="{BB962C8B-B14F-4D97-AF65-F5344CB8AC3E}">
        <p14:creationId xmlns:p14="http://schemas.microsoft.com/office/powerpoint/2010/main" val="3042599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blue and orange logo&#10;&#10;Description automatically generated">
            <a:extLst>
              <a:ext uri="{FF2B5EF4-FFF2-40B4-BE49-F238E27FC236}">
                <a16:creationId xmlns:a16="http://schemas.microsoft.com/office/drawing/2014/main" id="{56B97EEB-B1AD-2C1A-E5A2-865C4E878CA3}"/>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5507" r="-1" b="-1"/>
          <a:stretch/>
        </p:blipFill>
        <p:spPr>
          <a:xfrm>
            <a:off x="1370697" y="903630"/>
            <a:ext cx="4310621" cy="1612952"/>
          </a:xfrm>
          <a:prstGeom prst="rect">
            <a:avLst/>
          </a:prstGeom>
        </p:spPr>
      </p:pic>
      <p:pic>
        <p:nvPicPr>
          <p:cNvPr id="17" name="Picture 16">
            <a:extLst>
              <a:ext uri="{FF2B5EF4-FFF2-40B4-BE49-F238E27FC236}">
                <a16:creationId xmlns:a16="http://schemas.microsoft.com/office/drawing/2014/main" id="{C8875943-49BD-1808-424D-349C47C36494}"/>
              </a:ext>
            </a:extLst>
          </p:cNvPr>
          <p:cNvPicPr>
            <a:picLocks noChangeAspect="1"/>
          </p:cNvPicPr>
          <p:nvPr/>
        </p:nvPicPr>
        <p:blipFill>
          <a:blip r:embed="rId4"/>
          <a:stretch>
            <a:fillRect/>
          </a:stretch>
        </p:blipFill>
        <p:spPr>
          <a:xfrm>
            <a:off x="2770096" y="2797513"/>
            <a:ext cx="1920477" cy="1813295"/>
          </a:xfrm>
          <a:prstGeom prst="rect">
            <a:avLst/>
          </a:prstGeom>
        </p:spPr>
      </p:pic>
      <p:sp>
        <p:nvSpPr>
          <p:cNvPr id="13" name="TextBox 12">
            <a:extLst>
              <a:ext uri="{FF2B5EF4-FFF2-40B4-BE49-F238E27FC236}">
                <a16:creationId xmlns:a16="http://schemas.microsoft.com/office/drawing/2014/main" id="{BE8DB9C2-A8CE-7B79-418F-C59F5D8C376E}"/>
              </a:ext>
            </a:extLst>
          </p:cNvPr>
          <p:cNvSpPr txBox="1"/>
          <p:nvPr/>
        </p:nvSpPr>
        <p:spPr>
          <a:xfrm>
            <a:off x="1142283" y="4791199"/>
            <a:ext cx="4955186" cy="1477328"/>
          </a:xfrm>
          <a:prstGeom prst="rect">
            <a:avLst/>
          </a:prstGeom>
          <a:noFill/>
        </p:spPr>
        <p:txBody>
          <a:bodyPr wrap="square" lIns="91440" tIns="45720" rIns="91440" bIns="45720" rtlCol="0" anchor="t">
            <a:spAutoFit/>
          </a:bodyPr>
          <a:lstStyle/>
          <a:p>
            <a:pPr algn="ctr"/>
            <a:r>
              <a:rPr lang="en-US"/>
              <a:t>Amina Fields, Esq.</a:t>
            </a:r>
          </a:p>
          <a:p>
            <a:pPr algn="ctr"/>
            <a:r>
              <a:rPr lang="en-US"/>
              <a:t>Immigrant Rights Senior Managing Attorney</a:t>
            </a:r>
          </a:p>
          <a:p>
            <a:pPr algn="ctr"/>
            <a:r>
              <a:rPr lang="en-US"/>
              <a:t>Council on American-Islamic Relations </a:t>
            </a:r>
          </a:p>
          <a:p>
            <a:pPr algn="ctr"/>
            <a:r>
              <a:rPr lang="en-US"/>
              <a:t>Adjunct Instructor, Legal Studies</a:t>
            </a:r>
          </a:p>
          <a:p>
            <a:pPr algn="ctr"/>
            <a:r>
              <a:rPr lang="en-US"/>
              <a:t>Santa Ana College</a:t>
            </a:r>
          </a:p>
        </p:txBody>
      </p:sp>
      <p:pic>
        <p:nvPicPr>
          <p:cNvPr id="5" name="Picture 4">
            <a:extLst>
              <a:ext uri="{FF2B5EF4-FFF2-40B4-BE49-F238E27FC236}">
                <a16:creationId xmlns:a16="http://schemas.microsoft.com/office/drawing/2014/main" id="{C54B3D99-D1AD-258D-4759-A9461468454A}"/>
              </a:ext>
            </a:extLst>
          </p:cNvPr>
          <p:cNvPicPr>
            <a:picLocks noChangeAspect="1"/>
          </p:cNvPicPr>
          <p:nvPr/>
        </p:nvPicPr>
        <p:blipFill>
          <a:blip r:embed="rId5"/>
          <a:stretch>
            <a:fillRect/>
          </a:stretch>
        </p:blipFill>
        <p:spPr>
          <a:xfrm>
            <a:off x="7808169" y="730781"/>
            <a:ext cx="2394377" cy="1965517"/>
          </a:xfrm>
          <a:prstGeom prst="rect">
            <a:avLst/>
          </a:prstGeom>
        </p:spPr>
      </p:pic>
      <p:pic>
        <p:nvPicPr>
          <p:cNvPr id="6" name="Picture 5" descr="A person smiling for a selfie&#10;&#10;AI-generated content may be incorrect.">
            <a:extLst>
              <a:ext uri="{FF2B5EF4-FFF2-40B4-BE49-F238E27FC236}">
                <a16:creationId xmlns:a16="http://schemas.microsoft.com/office/drawing/2014/main" id="{5A40DBC1-C7A3-8E38-6CCB-6CE6B8458B0A}"/>
              </a:ext>
            </a:extLst>
          </p:cNvPr>
          <p:cNvPicPr>
            <a:picLocks noChangeAspect="1"/>
          </p:cNvPicPr>
          <p:nvPr/>
        </p:nvPicPr>
        <p:blipFill>
          <a:blip r:embed="rId6"/>
          <a:stretch>
            <a:fillRect/>
          </a:stretch>
        </p:blipFill>
        <p:spPr>
          <a:xfrm>
            <a:off x="8116737" y="2792264"/>
            <a:ext cx="1810109" cy="1805437"/>
          </a:xfrm>
          <a:prstGeom prst="rect">
            <a:avLst/>
          </a:prstGeom>
        </p:spPr>
      </p:pic>
      <p:sp>
        <p:nvSpPr>
          <p:cNvPr id="7" name="TextBox 6">
            <a:extLst>
              <a:ext uri="{FF2B5EF4-FFF2-40B4-BE49-F238E27FC236}">
                <a16:creationId xmlns:a16="http://schemas.microsoft.com/office/drawing/2014/main" id="{72D99E93-2D30-A3A6-FD52-DA3A9FB2636F}"/>
              </a:ext>
            </a:extLst>
          </p:cNvPr>
          <p:cNvSpPr txBox="1"/>
          <p:nvPr/>
        </p:nvSpPr>
        <p:spPr>
          <a:xfrm>
            <a:off x="7528887" y="4785677"/>
            <a:ext cx="2987616"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Kim Smith, Esq</a:t>
            </a:r>
          </a:p>
          <a:p>
            <a:pPr algn="ctr"/>
            <a:r>
              <a:rPr lang="en-US"/>
              <a:t>Assistant Professor</a:t>
            </a:r>
          </a:p>
          <a:p>
            <a:pPr algn="ctr"/>
            <a:r>
              <a:rPr lang="en-US"/>
              <a:t>Legal Studies Department</a:t>
            </a:r>
          </a:p>
          <a:p>
            <a:pPr algn="ctr"/>
            <a:r>
              <a:rPr lang="en-US"/>
              <a:t>Santa Ana College</a:t>
            </a:r>
          </a:p>
        </p:txBody>
      </p:sp>
      <p:sp>
        <p:nvSpPr>
          <p:cNvPr id="4" name="TextBox 3">
            <a:extLst>
              <a:ext uri="{FF2B5EF4-FFF2-40B4-BE49-F238E27FC236}">
                <a16:creationId xmlns:a16="http://schemas.microsoft.com/office/drawing/2014/main" id="{21877944-E826-270F-47CB-2F2A42AE580B}"/>
              </a:ext>
            </a:extLst>
          </p:cNvPr>
          <p:cNvSpPr txBox="1"/>
          <p:nvPr/>
        </p:nvSpPr>
        <p:spPr>
          <a:xfrm>
            <a:off x="11262229" y="5936803"/>
            <a:ext cx="707911" cy="91706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Tree>
    <p:extLst>
      <p:ext uri="{BB962C8B-B14F-4D97-AF65-F5344CB8AC3E}">
        <p14:creationId xmlns:p14="http://schemas.microsoft.com/office/powerpoint/2010/main" val="1937904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6A5FB-55D5-8449-1095-E17357E3A99F}"/>
              </a:ext>
            </a:extLst>
          </p:cNvPr>
          <p:cNvSpPr>
            <a:spLocks noGrp="1"/>
          </p:cNvSpPr>
          <p:nvPr>
            <p:ph type="title"/>
          </p:nvPr>
        </p:nvSpPr>
        <p:spPr/>
        <p:txBody>
          <a:bodyPr/>
          <a:lstStyle/>
          <a:p>
            <a:r>
              <a:rPr lang="en-US"/>
              <a:t>Don't Fall Victim to a Scam</a:t>
            </a:r>
          </a:p>
        </p:txBody>
      </p:sp>
      <p:pic>
        <p:nvPicPr>
          <p:cNvPr id="5" name="Online Media 4" title="Immigration | Federal Trade Commission">
            <a:hlinkClick r:id="" action="ppaction://media"/>
            <a:extLst>
              <a:ext uri="{FF2B5EF4-FFF2-40B4-BE49-F238E27FC236}">
                <a16:creationId xmlns:a16="http://schemas.microsoft.com/office/drawing/2014/main" id="{9113CFDA-443A-A70C-72F9-F3BEC9B440FD}"/>
              </a:ext>
            </a:extLst>
          </p:cNvPr>
          <p:cNvPicPr>
            <a:picLocks noRot="1" noChangeAspect="1"/>
          </p:cNvPicPr>
          <p:nvPr>
            <a:videoFile r:link="rId1"/>
          </p:nvPr>
        </p:nvPicPr>
        <p:blipFill>
          <a:blip r:embed="rId4"/>
          <a:stretch>
            <a:fillRect/>
          </a:stretch>
        </p:blipFill>
        <p:spPr>
          <a:xfrm>
            <a:off x="1213883" y="1833389"/>
            <a:ext cx="5450883" cy="3090232"/>
          </a:xfrm>
          <a:prstGeom prst="rect">
            <a:avLst/>
          </a:prstGeom>
        </p:spPr>
      </p:pic>
      <p:pic>
        <p:nvPicPr>
          <p:cNvPr id="6" name="Picture 5">
            <a:extLst>
              <a:ext uri="{FF2B5EF4-FFF2-40B4-BE49-F238E27FC236}">
                <a16:creationId xmlns:a16="http://schemas.microsoft.com/office/drawing/2014/main" id="{6A488F38-F3B2-0A97-2E14-784A7A02BEEC}"/>
              </a:ext>
            </a:extLst>
          </p:cNvPr>
          <p:cNvPicPr>
            <a:picLocks noChangeAspect="1"/>
          </p:cNvPicPr>
          <p:nvPr/>
        </p:nvPicPr>
        <p:blipFill>
          <a:blip r:embed="rId5"/>
          <a:stretch>
            <a:fillRect/>
          </a:stretch>
        </p:blipFill>
        <p:spPr>
          <a:xfrm>
            <a:off x="11121471" y="5973668"/>
            <a:ext cx="1048553" cy="777148"/>
          </a:xfrm>
          <a:prstGeom prst="rect">
            <a:avLst/>
          </a:prstGeom>
        </p:spPr>
      </p:pic>
    </p:spTree>
    <p:extLst>
      <p:ext uri="{BB962C8B-B14F-4D97-AF65-F5344CB8AC3E}">
        <p14:creationId xmlns:p14="http://schemas.microsoft.com/office/powerpoint/2010/main" val="2323811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3"/>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9FCA6-1E52-3745-11E8-82C52DA1E2FE}"/>
              </a:ext>
            </a:extLst>
          </p:cNvPr>
          <p:cNvSpPr>
            <a:spLocks noGrp="1"/>
          </p:cNvSpPr>
          <p:nvPr>
            <p:ph type="title"/>
          </p:nvPr>
        </p:nvSpPr>
        <p:spPr>
          <a:xfrm>
            <a:off x="575677" y="265722"/>
            <a:ext cx="10927723" cy="1614710"/>
          </a:xfrm>
        </p:spPr>
        <p:txBody>
          <a:bodyPr>
            <a:normAutofit/>
          </a:bodyPr>
          <a:lstStyle/>
          <a:p>
            <a:r>
              <a:rPr lang="en-US" sz="3600">
                <a:solidFill>
                  <a:schemeClr val="tx1"/>
                </a:solidFill>
                <a:latin typeface="Rockwell"/>
              </a:rPr>
              <a:t>Take a moment for yourself, breathe.</a:t>
            </a:r>
            <a:endParaRPr lang="en-US" sz="3600">
              <a:solidFill>
                <a:schemeClr val="tx1"/>
              </a:solidFill>
            </a:endParaRPr>
          </a:p>
        </p:txBody>
      </p:sp>
      <p:sp>
        <p:nvSpPr>
          <p:cNvPr id="3" name="Content Placeholder 2">
            <a:extLst>
              <a:ext uri="{FF2B5EF4-FFF2-40B4-BE49-F238E27FC236}">
                <a16:creationId xmlns:a16="http://schemas.microsoft.com/office/drawing/2014/main" id="{A723736A-2753-C7C7-4A9E-7E2A16B3C9C8}"/>
              </a:ext>
            </a:extLst>
          </p:cNvPr>
          <p:cNvSpPr>
            <a:spLocks noGrp="1"/>
          </p:cNvSpPr>
          <p:nvPr>
            <p:ph idx="1"/>
          </p:nvPr>
        </p:nvSpPr>
        <p:spPr/>
        <p:txBody>
          <a:bodyPr vert="horz" lIns="91440" tIns="45720" rIns="91440" bIns="45720" rtlCol="0" anchor="t">
            <a:normAutofit/>
          </a:bodyPr>
          <a:lstStyle/>
          <a:p>
            <a:pPr marL="0" indent="0">
              <a:buNone/>
            </a:pPr>
            <a:endParaRPr lang="en-US"/>
          </a:p>
          <a:p>
            <a:endParaRPr lang="en-US"/>
          </a:p>
        </p:txBody>
      </p:sp>
      <p:sp>
        <p:nvSpPr>
          <p:cNvPr id="5" name="Rectangle: Rounded Corners 4">
            <a:extLst>
              <a:ext uri="{FF2B5EF4-FFF2-40B4-BE49-F238E27FC236}">
                <a16:creationId xmlns:a16="http://schemas.microsoft.com/office/drawing/2014/main" id="{0CDF33B3-24D5-5A91-D28E-073BE57EE9E8}"/>
              </a:ext>
            </a:extLst>
          </p:cNvPr>
          <p:cNvSpPr/>
          <p:nvPr/>
        </p:nvSpPr>
        <p:spPr>
          <a:xfrm>
            <a:off x="585095" y="2173208"/>
            <a:ext cx="11096035" cy="3193815"/>
          </a:xfrm>
          <a:prstGeom prst="roundRect">
            <a:avLst/>
          </a:prstGeom>
          <a:solidFill>
            <a:srgbClr val="FFFFFF">
              <a:alpha val="5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 name="TextBox 3">
            <a:extLst>
              <a:ext uri="{FF2B5EF4-FFF2-40B4-BE49-F238E27FC236}">
                <a16:creationId xmlns:a16="http://schemas.microsoft.com/office/drawing/2014/main" id="{C06F5453-F2B2-B303-E98A-B286DB44E1AF}"/>
              </a:ext>
            </a:extLst>
          </p:cNvPr>
          <p:cNvSpPr txBox="1"/>
          <p:nvPr/>
        </p:nvSpPr>
        <p:spPr>
          <a:xfrm>
            <a:off x="868696" y="1707381"/>
            <a:ext cx="10723494" cy="44319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a:solidFill>
                <a:schemeClr val="bg1"/>
              </a:solidFill>
            </a:endParaRPr>
          </a:p>
          <a:p>
            <a:endParaRPr lang="en-US" sz="2000"/>
          </a:p>
          <a:p>
            <a:endParaRPr lang="en-US" sz="2000"/>
          </a:p>
          <a:p>
            <a:r>
              <a:rPr lang="en-US" sz="2400">
                <a:ea typeface="+mn-lt"/>
                <a:cs typeface="+mn-lt"/>
              </a:rPr>
              <a:t>Remember that it’s okay to feel overwhelmed, angry, sad, lost, and uncertain during these difficult times. It’s important to acknowledge these feelings; sometimes, we need to cry, vent, and reach out to allies, educators, friends, and loved ones for love, connection, and support. In addition, remember the power you hold and the power we hold as a community.</a:t>
            </a:r>
          </a:p>
          <a:p>
            <a:endParaRPr lang="en-US" sz="2000"/>
          </a:p>
          <a:p>
            <a:endParaRPr lang="en-US"/>
          </a:p>
          <a:p>
            <a:endParaRPr lang="en-US"/>
          </a:p>
          <a:p>
            <a:endParaRPr lang="en-US" sz="2800">
              <a:solidFill>
                <a:srgbClr val="FFFFFF"/>
              </a:solidFill>
            </a:endParaRPr>
          </a:p>
          <a:p>
            <a:endParaRPr lang="en-US">
              <a:solidFill>
                <a:srgbClr val="000000"/>
              </a:solidFill>
            </a:endParaRPr>
          </a:p>
        </p:txBody>
      </p:sp>
    </p:spTree>
    <p:extLst>
      <p:ext uri="{BB962C8B-B14F-4D97-AF65-F5344CB8AC3E}">
        <p14:creationId xmlns:p14="http://schemas.microsoft.com/office/powerpoint/2010/main" val="993105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26" name="Oval 25">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672C0AAD-26C4-62E6-8DD2-F0EB32A1934C}"/>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Question &amp; Answer: @Home</a:t>
            </a:r>
          </a:p>
        </p:txBody>
      </p:sp>
      <p:sp>
        <p:nvSpPr>
          <p:cNvPr id="29" name="Rectangle 28">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0959854-D013-C339-62D6-C38DC9C15C32}"/>
              </a:ext>
            </a:extLst>
          </p:cNvPr>
          <p:cNvSpPr>
            <a:spLocks noGrp="1"/>
          </p:cNvSpPr>
          <p:nvPr>
            <p:ph idx="1"/>
          </p:nvPr>
        </p:nvSpPr>
        <p:spPr>
          <a:xfrm>
            <a:off x="5573089" y="725394"/>
            <a:ext cx="5650658" cy="5407212"/>
          </a:xfrm>
        </p:spPr>
        <p:txBody>
          <a:bodyPr vert="horz" lIns="91440" tIns="45720" rIns="91440" bIns="45720" rtlCol="0" anchor="ctr">
            <a:noAutofit/>
          </a:bodyPr>
          <a:lstStyle/>
          <a:p>
            <a:pPr>
              <a:spcBef>
                <a:spcPts val="0"/>
              </a:spcBef>
              <a:spcAft>
                <a:spcPts val="600"/>
              </a:spcAft>
              <a:buClr>
                <a:srgbClr val="9E3611"/>
              </a:buClr>
            </a:pPr>
            <a:r>
              <a:rPr lang="en-US" sz="1600">
                <a:latin typeface="Aptos"/>
              </a:rPr>
              <a:t>Q: Can you just keep the door closed? A:YES, you can keep the door closed. If the agents show you a warrant that is not valid, assert your rights. Tell them this is not a valid warrant that gives them a right to enter your home. Say, I am not giving you permission or consenting for you to enter my home. </a:t>
            </a:r>
          </a:p>
          <a:p>
            <a:pPr>
              <a:spcBef>
                <a:spcPts val="0"/>
              </a:spcBef>
              <a:spcAft>
                <a:spcPts val="600"/>
              </a:spcAft>
              <a:buClr>
                <a:srgbClr val="9E3611"/>
              </a:buClr>
            </a:pPr>
            <a:r>
              <a:rPr lang="en-US" sz="1600">
                <a:latin typeface="Aptos"/>
              </a:rPr>
              <a:t>Q: What if agents refuse to show you the warrant? A: You need to verbalize and express that you do not consent to the entry into your home and that they should leave. You should not open or slightly crack the door to talk to them. They could be aggressive at times and walk in if the door is open.</a:t>
            </a:r>
          </a:p>
          <a:p>
            <a:pPr>
              <a:spcBef>
                <a:spcPts val="0"/>
              </a:spcBef>
              <a:spcAft>
                <a:spcPts val="600"/>
              </a:spcAft>
              <a:buClr>
                <a:srgbClr val="9E3611"/>
              </a:buClr>
            </a:pPr>
            <a:r>
              <a:rPr lang="en-US" sz="1600">
                <a:latin typeface="Aptos"/>
              </a:rPr>
              <a:t>Q: Do immigration agents ever mislead you to get inside the home? A: Yes</a:t>
            </a:r>
          </a:p>
          <a:p>
            <a:pPr>
              <a:spcBef>
                <a:spcPts val="0"/>
              </a:spcBef>
              <a:spcAft>
                <a:spcPts val="600"/>
              </a:spcAft>
              <a:buClr>
                <a:srgbClr val="9E3611"/>
              </a:buClr>
            </a:pPr>
            <a:r>
              <a:rPr lang="en-US" sz="1600">
                <a:latin typeface="Aptos"/>
              </a:rPr>
              <a:t>Q: What if someone else in your family opens the door unknowingly? A: If someone opens the door or gives them consent to enter your home, officers can search for the person on that warrant and detained that person. If this happens, you should not answer questions or speak to the officers while they are in your house conducting their search. Stand silently and observe what they do, where they go, and what they take. Write down everything you observed as soon as you can.</a:t>
            </a:r>
          </a:p>
        </p:txBody>
      </p:sp>
    </p:spTree>
    <p:extLst>
      <p:ext uri="{BB962C8B-B14F-4D97-AF65-F5344CB8AC3E}">
        <p14:creationId xmlns:p14="http://schemas.microsoft.com/office/powerpoint/2010/main" val="17800037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26" name="Oval 25">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672C0AAD-26C4-62E6-8DD2-F0EB32A1934C}"/>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Question &amp; Answer:</a:t>
            </a:r>
          </a:p>
        </p:txBody>
      </p:sp>
      <p:sp>
        <p:nvSpPr>
          <p:cNvPr id="29" name="Rectangle 28">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0959854-D013-C339-62D6-C38DC9C15C32}"/>
              </a:ext>
            </a:extLst>
          </p:cNvPr>
          <p:cNvSpPr>
            <a:spLocks noGrp="1"/>
          </p:cNvSpPr>
          <p:nvPr>
            <p:ph idx="1"/>
          </p:nvPr>
        </p:nvSpPr>
        <p:spPr>
          <a:xfrm>
            <a:off x="5380049" y="725394"/>
            <a:ext cx="6331378" cy="5407212"/>
          </a:xfrm>
        </p:spPr>
        <p:txBody>
          <a:bodyPr vert="horz" lIns="91440" tIns="45720" rIns="91440" bIns="45720" rtlCol="0" anchor="ctr">
            <a:noAutofit/>
          </a:bodyPr>
          <a:lstStyle/>
          <a:p>
            <a:pPr>
              <a:spcBef>
                <a:spcPts val="0"/>
              </a:spcBef>
              <a:spcAft>
                <a:spcPts val="600"/>
              </a:spcAft>
              <a:buClr>
                <a:srgbClr val="9E3611"/>
              </a:buClr>
            </a:pPr>
            <a:r>
              <a:rPr lang="en-US" sz="1600">
                <a:latin typeface="Aptos"/>
              </a:rPr>
              <a:t>Q: Should we run? A: Everyone in the home should remain calm and not resist arrest. You should record and take pictures of what is happening. You or your family member can still assert your right and ask to see the warrant. You can still try to verbalize that you don’t consent to their entry into your home but it will not likely do anything at this point.</a:t>
            </a:r>
            <a:endParaRPr lang="en-US" sz="1600"/>
          </a:p>
          <a:p>
            <a:pPr>
              <a:spcBef>
                <a:spcPts val="0"/>
              </a:spcBef>
              <a:spcAft>
                <a:spcPts val="600"/>
              </a:spcAft>
              <a:buClr>
                <a:srgbClr val="9E3611"/>
              </a:buClr>
            </a:pPr>
            <a:r>
              <a:rPr lang="en-US" sz="1600">
                <a:latin typeface="Aptos"/>
              </a:rPr>
              <a:t>Q: Is this a good time to confess? A: You have the right to, and you should, remain silent. You should not discuss your immigration or citizenship status with police, immigration agents, or other officials. Anything you tell an officer can later be used against you in immigration court.</a:t>
            </a:r>
          </a:p>
          <a:p>
            <a:pPr>
              <a:spcBef>
                <a:spcPts val="0"/>
              </a:spcBef>
              <a:spcAft>
                <a:spcPts val="600"/>
              </a:spcAft>
              <a:buClr>
                <a:srgbClr val="9E3611"/>
              </a:buClr>
            </a:pPr>
            <a:r>
              <a:rPr lang="en-US" sz="1600">
                <a:latin typeface="Aptos"/>
              </a:rPr>
              <a:t>Q: What if I am asked for my papers? A: If you are not a U.S. citizen and an immigration agent requests your immigration papers, you must show them if you have them with you. If asked this by your school, let the president or chancellor's office know, as "papers" are not required to attend school. </a:t>
            </a:r>
          </a:p>
          <a:p>
            <a:pPr>
              <a:spcBef>
                <a:spcPts val="0"/>
              </a:spcBef>
              <a:spcAft>
                <a:spcPts val="600"/>
              </a:spcAft>
              <a:buClr>
                <a:srgbClr val="9E3611"/>
              </a:buClr>
            </a:pPr>
            <a:r>
              <a:rPr lang="en-US" sz="1600">
                <a:latin typeface="Aptos"/>
              </a:rPr>
              <a:t>Q: Can you be searched? A: If an immigration agent asks if they can search you, you have the right to say no. Agents do not have the right to search you or your belongings without your consent or probable cause. Don't fight or resist the officer if they proceed against your will, simply state your position clearly. </a:t>
            </a:r>
          </a:p>
          <a:p>
            <a:pPr>
              <a:spcBef>
                <a:spcPts val="0"/>
              </a:spcBef>
              <a:spcAft>
                <a:spcPts val="600"/>
              </a:spcAft>
              <a:buClr>
                <a:srgbClr val="9E3611"/>
              </a:buClr>
            </a:pPr>
            <a:r>
              <a:rPr lang="en-US" sz="1600">
                <a:latin typeface="Aptos"/>
              </a:rPr>
              <a:t>Q: I have a green card. Am I at risk? A: If you’re over 18, carry your papers with you at all times. If you don’t have them, tell the officer that you want to remain silent, or that you want to consult a lawyer before answering any questions.</a:t>
            </a:r>
          </a:p>
        </p:txBody>
      </p:sp>
    </p:spTree>
    <p:extLst>
      <p:ext uri="{BB962C8B-B14F-4D97-AF65-F5344CB8AC3E}">
        <p14:creationId xmlns:p14="http://schemas.microsoft.com/office/powerpoint/2010/main" val="3463579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1" name="Group 20">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22" name="Oval 2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3" name="Oval 2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3CDE4BAF-0FCB-C4E9-AB79-DF59ABAB78E1}"/>
              </a:ext>
            </a:extLst>
          </p:cNvPr>
          <p:cNvSpPr>
            <a:spLocks noGrp="1"/>
          </p:cNvSpPr>
          <p:nvPr>
            <p:ph type="title"/>
          </p:nvPr>
        </p:nvSpPr>
        <p:spPr>
          <a:xfrm>
            <a:off x="1490145" y="2376862"/>
            <a:ext cx="2640646" cy="2104273"/>
          </a:xfrm>
          <a:noFill/>
        </p:spPr>
        <p:txBody>
          <a:bodyPr>
            <a:normAutofit fontScale="90000"/>
          </a:bodyPr>
          <a:lstStyle/>
          <a:p>
            <a:pPr algn="ctr"/>
            <a:r>
              <a:rPr lang="en-US" sz="3000">
                <a:solidFill>
                  <a:srgbClr val="FFFFFF"/>
                </a:solidFill>
              </a:rPr>
              <a:t>RSCCD: </a:t>
            </a:r>
            <a:br>
              <a:rPr lang="en-US" sz="3000"/>
            </a:br>
            <a:r>
              <a:rPr lang="en-US" sz="3000">
                <a:solidFill>
                  <a:srgbClr val="FFFFFF"/>
                </a:solidFill>
              </a:rPr>
              <a:t>A message of Commitment and Support from the Chancellor</a:t>
            </a:r>
          </a:p>
        </p:txBody>
      </p:sp>
      <p:sp>
        <p:nvSpPr>
          <p:cNvPr id="25" name="Rectangle 2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846D7BE3-F491-3866-7B98-193195C85099}"/>
              </a:ext>
            </a:extLst>
          </p:cNvPr>
          <p:cNvSpPr>
            <a:spLocks noGrp="1"/>
          </p:cNvSpPr>
          <p:nvPr>
            <p:ph idx="1"/>
          </p:nvPr>
        </p:nvSpPr>
        <p:spPr>
          <a:xfrm>
            <a:off x="6081089" y="725394"/>
            <a:ext cx="5142658" cy="5407212"/>
          </a:xfrm>
        </p:spPr>
        <p:txBody>
          <a:bodyPr anchor="ctr">
            <a:normAutofit/>
          </a:bodyPr>
          <a:lstStyle/>
          <a:p>
            <a:pPr rtl="0" fontAlgn="base">
              <a:buFont typeface="Arial" panose="020B0604020202020204" pitchFamily="34" charset="0"/>
              <a:buChar char="•"/>
            </a:pPr>
            <a:r>
              <a:rPr lang="en-US" b="0" i="0" u="none" strike="noStrike">
                <a:effectLst/>
                <a:latin typeface="Aptos" panose="020B0004020202020204" pitchFamily="34" charset="0"/>
              </a:rPr>
              <a:t>Our campuses are, and always will be, places where every member of our community can feel valued, supported, and safe. Please rest assured that RSCCD is committed to maintaining our campuses as safe spaces for all staff and students. No matter our challenges, we will continue to foster an environment where every individual is welcomed and respected.</a:t>
            </a:r>
            <a:r>
              <a:rPr lang="en-US" b="0" i="0">
                <a:effectLst/>
                <a:latin typeface="Aptos" panose="020B0004020202020204" pitchFamily="34" charset="0"/>
              </a:rPr>
              <a:t>​</a:t>
            </a:r>
            <a:endParaRPr lang="en-US" b="0" i="0">
              <a:effectLst/>
              <a:latin typeface="Arial" panose="020B0604020202020204" pitchFamily="34" charset="0"/>
            </a:endParaRPr>
          </a:p>
          <a:p>
            <a:pPr rtl="0" fontAlgn="base">
              <a:buFont typeface="Arial" panose="020B0604020202020204" pitchFamily="34" charset="0"/>
              <a:buChar char="•"/>
            </a:pPr>
            <a:r>
              <a:rPr lang="en-US" b="0" i="0" u="none" strike="noStrike">
                <a:effectLst/>
                <a:latin typeface="Aptos" panose="020B0004020202020204" pitchFamily="34" charset="0"/>
              </a:rPr>
              <a:t>Our commitment to these principles is unwavering. We stand firmly behind our students, staff, and faculty, offering steadfast support for those who may feel particularly vulnerable during this time.</a:t>
            </a:r>
            <a:endParaRPr lang="en-US" b="0" i="0">
              <a:effectLst/>
              <a:latin typeface="Arial" panose="020B0604020202020204" pitchFamily="34" charset="0"/>
            </a:endParaRPr>
          </a:p>
          <a:p>
            <a:endParaRPr lang="en-US"/>
          </a:p>
        </p:txBody>
      </p:sp>
    </p:spTree>
    <p:extLst>
      <p:ext uri="{BB962C8B-B14F-4D97-AF65-F5344CB8AC3E}">
        <p14:creationId xmlns:p14="http://schemas.microsoft.com/office/powerpoint/2010/main" val="4502440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white rectangular sign with red border&#10;&#10;AI-generated content may be incorrect.">
            <a:extLst>
              <a:ext uri="{FF2B5EF4-FFF2-40B4-BE49-F238E27FC236}">
                <a16:creationId xmlns:a16="http://schemas.microsoft.com/office/drawing/2014/main" id="{6FA876C8-B32E-8968-DC7B-3DAE8BE23CA8}"/>
              </a:ext>
            </a:extLst>
          </p:cNvPr>
          <p:cNvPicPr>
            <a:picLocks noChangeAspect="1"/>
          </p:cNvPicPr>
          <p:nvPr/>
        </p:nvPicPr>
        <p:blipFill>
          <a:blip r:embed="rId2"/>
          <a:stretch>
            <a:fillRect/>
          </a:stretch>
        </p:blipFill>
        <p:spPr>
          <a:xfrm>
            <a:off x="3046389" y="285664"/>
            <a:ext cx="5827999" cy="2491889"/>
          </a:xfrm>
          <a:prstGeom prst="rect">
            <a:avLst/>
          </a:prstGeom>
        </p:spPr>
      </p:pic>
      <p:sp>
        <p:nvSpPr>
          <p:cNvPr id="4" name="TextBox 3">
            <a:extLst>
              <a:ext uri="{FF2B5EF4-FFF2-40B4-BE49-F238E27FC236}">
                <a16:creationId xmlns:a16="http://schemas.microsoft.com/office/drawing/2014/main" id="{E65AEEE3-4F86-538B-FC72-4CF2645157BA}"/>
              </a:ext>
            </a:extLst>
          </p:cNvPr>
          <p:cNvSpPr txBox="1"/>
          <p:nvPr/>
        </p:nvSpPr>
        <p:spPr>
          <a:xfrm>
            <a:off x="1257732" y="3033868"/>
            <a:ext cx="9659409" cy="2903683"/>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00">
              <a:lnSpc>
                <a:spcPct val="90000"/>
              </a:lnSpc>
              <a:spcAft>
                <a:spcPts val="600"/>
              </a:spcAft>
              <a:buClr>
                <a:schemeClr val="accent1">
                  <a:lumMod val="75000"/>
                </a:schemeClr>
              </a:buClr>
              <a:buSzPct val="85000"/>
            </a:pPr>
            <a:r>
              <a:rPr lang="en-US" sz="2000"/>
              <a:t> </a:t>
            </a:r>
            <a:r>
              <a:rPr lang="en-US" sz="2000" dirty="0"/>
              <a:t>We remain steadfast in our mission to provide every student with the resources and opportunities they need to succeed. I will continue to stand with all students seeking to better themselves through education at SAC and SCE.​</a:t>
            </a:r>
          </a:p>
          <a:p>
            <a:pPr defTabSz="914400">
              <a:lnSpc>
                <a:spcPct val="90000"/>
              </a:lnSpc>
              <a:spcAft>
                <a:spcPts val="600"/>
              </a:spcAft>
              <a:buClr>
                <a:schemeClr val="accent1">
                  <a:lumMod val="75000"/>
                </a:schemeClr>
              </a:buClr>
              <a:buSzPct val="85000"/>
            </a:pPr>
            <a:r>
              <a:rPr lang="en-US" sz="2000"/>
              <a:t> </a:t>
            </a:r>
            <a:r>
              <a:rPr lang="en-US" sz="2000" dirty="0"/>
              <a:t>Santa Ana College is committed to promoting a safe, supportive, and welcoming environment for students, staff, faculty, and community members. We share a collective responsibility to foster an environment where everyone feels valued. Let’s continue to support one another and respect the diverse perspectives that make this community strong. ​</a:t>
            </a:r>
          </a:p>
          <a:p>
            <a:pPr defTabSz="914400">
              <a:lnSpc>
                <a:spcPct val="90000"/>
              </a:lnSpc>
              <a:spcAft>
                <a:spcPts val="600"/>
              </a:spcAft>
              <a:buClr>
                <a:schemeClr val="accent1">
                  <a:lumMod val="75000"/>
                </a:schemeClr>
              </a:buClr>
              <a:buSzPct val="85000"/>
            </a:pPr>
            <a:r>
              <a:rPr lang="en-US" sz="2000"/>
              <a:t> </a:t>
            </a:r>
            <a:r>
              <a:rPr lang="en-US" sz="2000" dirty="0"/>
              <a:t>Let us stand together in support of one another. </a:t>
            </a:r>
          </a:p>
        </p:txBody>
      </p:sp>
      <p:pic>
        <p:nvPicPr>
          <p:cNvPr id="6" name="Picture 5">
            <a:extLst>
              <a:ext uri="{FF2B5EF4-FFF2-40B4-BE49-F238E27FC236}">
                <a16:creationId xmlns:a16="http://schemas.microsoft.com/office/drawing/2014/main" id="{226355D3-5644-D56F-8D43-FFC5E2FF7FB1}"/>
              </a:ext>
            </a:extLst>
          </p:cNvPr>
          <p:cNvPicPr>
            <a:picLocks noChangeAspect="1"/>
          </p:cNvPicPr>
          <p:nvPr/>
        </p:nvPicPr>
        <p:blipFill>
          <a:blip r:embed="rId3"/>
          <a:stretch>
            <a:fillRect/>
          </a:stretch>
        </p:blipFill>
        <p:spPr>
          <a:xfrm>
            <a:off x="11336008" y="6195653"/>
            <a:ext cx="719946" cy="533939"/>
          </a:xfrm>
          <a:prstGeom prst="rect">
            <a:avLst/>
          </a:prstGeom>
        </p:spPr>
      </p:pic>
    </p:spTree>
    <p:extLst>
      <p:ext uri="{BB962C8B-B14F-4D97-AF65-F5344CB8AC3E}">
        <p14:creationId xmlns:p14="http://schemas.microsoft.com/office/powerpoint/2010/main" val="42786273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3" name="Oval 42">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45" name="Oval 44">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696D5D39-9F66-D9CA-52B2-41C81580C3E1}"/>
              </a:ext>
            </a:extLst>
          </p:cNvPr>
          <p:cNvSpPr>
            <a:spLocks noGrp="1"/>
          </p:cNvSpPr>
          <p:nvPr>
            <p:ph type="title"/>
          </p:nvPr>
        </p:nvSpPr>
        <p:spPr>
          <a:xfrm>
            <a:off x="1490145" y="2376862"/>
            <a:ext cx="2640646" cy="2104273"/>
          </a:xfrm>
          <a:noFill/>
        </p:spPr>
        <p:txBody>
          <a:bodyPr>
            <a:normAutofit/>
          </a:bodyPr>
          <a:lstStyle/>
          <a:p>
            <a:pPr algn="ctr"/>
            <a:r>
              <a:rPr lang="en-US" sz="2800">
                <a:solidFill>
                  <a:srgbClr val="FFFFFF"/>
                </a:solidFill>
              </a:rPr>
              <a:t>What happened during President Trump’s first administration?</a:t>
            </a:r>
            <a:br>
              <a:rPr lang="en-US" sz="2800">
                <a:solidFill>
                  <a:srgbClr val="FFFFFF"/>
                </a:solidFill>
              </a:rPr>
            </a:br>
            <a:endParaRPr lang="en-US" sz="2800">
              <a:solidFill>
                <a:srgbClr val="FFFFFF"/>
              </a:solidFill>
            </a:endParaRPr>
          </a:p>
        </p:txBody>
      </p:sp>
      <p:sp>
        <p:nvSpPr>
          <p:cNvPr id="47" name="Rectangle 46">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15" name="Content Placeholder 2">
            <a:extLst>
              <a:ext uri="{FF2B5EF4-FFF2-40B4-BE49-F238E27FC236}">
                <a16:creationId xmlns:a16="http://schemas.microsoft.com/office/drawing/2014/main" id="{2BB11C24-747F-60AB-C873-8AB1EB34FAC5}"/>
              </a:ext>
            </a:extLst>
          </p:cNvPr>
          <p:cNvGraphicFramePr>
            <a:graphicFrameLocks noGrp="1"/>
          </p:cNvGraphicFramePr>
          <p:nvPr>
            <p:ph idx="1"/>
            <p:extLst>
              <p:ext uri="{D42A27DB-BD31-4B8C-83A1-F6EECF244321}">
                <p14:modId xmlns:p14="http://schemas.microsoft.com/office/powerpoint/2010/main" val="1476114882"/>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225865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FE4E2-08F4-6379-35C7-0DE7815F7720}"/>
              </a:ext>
            </a:extLst>
          </p:cNvPr>
          <p:cNvSpPr>
            <a:spLocks noGrp="1"/>
          </p:cNvSpPr>
          <p:nvPr>
            <p:ph type="title"/>
          </p:nvPr>
        </p:nvSpPr>
        <p:spPr>
          <a:xfrm>
            <a:off x="1069848" y="798394"/>
            <a:ext cx="4730451" cy="1637730"/>
          </a:xfrm>
        </p:spPr>
        <p:txBody>
          <a:bodyPr>
            <a:normAutofit/>
          </a:bodyPr>
          <a:lstStyle/>
          <a:p>
            <a:r>
              <a:rPr lang="en-US" sz="4400"/>
              <a:t>What Does this Mean for 2025?</a:t>
            </a:r>
          </a:p>
        </p:txBody>
      </p:sp>
      <p:sp>
        <p:nvSpPr>
          <p:cNvPr id="3" name="Content Placeholder 2">
            <a:extLst>
              <a:ext uri="{FF2B5EF4-FFF2-40B4-BE49-F238E27FC236}">
                <a16:creationId xmlns:a16="http://schemas.microsoft.com/office/drawing/2014/main" id="{C9F3F326-A2A0-36A2-1415-B823A95BD2DE}"/>
              </a:ext>
            </a:extLst>
          </p:cNvPr>
          <p:cNvSpPr>
            <a:spLocks noGrp="1"/>
          </p:cNvSpPr>
          <p:nvPr>
            <p:ph idx="1"/>
          </p:nvPr>
        </p:nvSpPr>
        <p:spPr>
          <a:xfrm>
            <a:off x="1069848" y="2578608"/>
            <a:ext cx="4730451" cy="3593592"/>
          </a:xfrm>
        </p:spPr>
        <p:txBody>
          <a:bodyPr vert="horz" lIns="91440" tIns="45720" rIns="91440" bIns="45720" rtlCol="0" anchor="t">
            <a:normAutofit/>
          </a:bodyPr>
          <a:lstStyle/>
          <a:p>
            <a:r>
              <a:rPr lang="en-US" sz="1800"/>
              <a:t>Can expect Administration to expand on what was done in prior term. The plan seems to be more organized. </a:t>
            </a:r>
          </a:p>
          <a:p>
            <a:r>
              <a:rPr lang="en-US" sz="1800"/>
              <a:t>Project 2025 and early selection of some advisors may provide insight</a:t>
            </a:r>
          </a:p>
          <a:p>
            <a:pPr>
              <a:buClr>
                <a:srgbClr val="9E3611"/>
              </a:buClr>
            </a:pPr>
            <a:r>
              <a:rPr lang="en-US" sz="1800"/>
              <a:t>DACA protected by Biden. What can Trump do? What can you tell students? </a:t>
            </a:r>
          </a:p>
          <a:p>
            <a:r>
              <a:rPr lang="en-US" sz="1800"/>
              <a:t>Rhetoric that may create fear, anger, or agreement in the community. Will that mean less students at school? </a:t>
            </a:r>
          </a:p>
          <a:p>
            <a:endParaRPr lang="en-US" sz="1800"/>
          </a:p>
        </p:txBody>
      </p:sp>
      <p:pic>
        <p:nvPicPr>
          <p:cNvPr id="5" name="Picture 4" descr="Question marks in a line and one question mark is lit">
            <a:extLst>
              <a:ext uri="{FF2B5EF4-FFF2-40B4-BE49-F238E27FC236}">
                <a16:creationId xmlns:a16="http://schemas.microsoft.com/office/drawing/2014/main" id="{06733FB5-ED8F-0D65-2EB6-20C041DEEEC4}"/>
              </a:ext>
            </a:extLst>
          </p:cNvPr>
          <p:cNvPicPr>
            <a:picLocks noChangeAspect="1"/>
          </p:cNvPicPr>
          <p:nvPr/>
        </p:nvPicPr>
        <p:blipFill>
          <a:blip r:embed="rId3"/>
          <a:srcRect r="38886" b="-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8" name="Freeform: Shape 17">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30035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C7BB1-2AAC-6DC4-07F8-A4C7D3D58E28}"/>
              </a:ext>
            </a:extLst>
          </p:cNvPr>
          <p:cNvSpPr>
            <a:spLocks noGrp="1"/>
          </p:cNvSpPr>
          <p:nvPr>
            <p:ph type="title"/>
          </p:nvPr>
        </p:nvSpPr>
        <p:spPr>
          <a:xfrm>
            <a:off x="1069848" y="798394"/>
            <a:ext cx="4730451" cy="1637730"/>
          </a:xfrm>
        </p:spPr>
        <p:txBody>
          <a:bodyPr>
            <a:normAutofit/>
          </a:bodyPr>
          <a:lstStyle/>
          <a:p>
            <a:r>
              <a:rPr lang="en-US" sz="4400"/>
              <a:t>What could this mean for students?</a:t>
            </a:r>
          </a:p>
        </p:txBody>
      </p:sp>
      <p:sp>
        <p:nvSpPr>
          <p:cNvPr id="3" name="Content Placeholder 2">
            <a:extLst>
              <a:ext uri="{FF2B5EF4-FFF2-40B4-BE49-F238E27FC236}">
                <a16:creationId xmlns:a16="http://schemas.microsoft.com/office/drawing/2014/main" id="{306B6380-14EB-B8B3-04CF-0A8F403D2BC5}"/>
              </a:ext>
            </a:extLst>
          </p:cNvPr>
          <p:cNvSpPr>
            <a:spLocks noGrp="1"/>
          </p:cNvSpPr>
          <p:nvPr>
            <p:ph idx="1"/>
          </p:nvPr>
        </p:nvSpPr>
        <p:spPr>
          <a:xfrm>
            <a:off x="1069848" y="2578608"/>
            <a:ext cx="4730451" cy="3593592"/>
          </a:xfrm>
        </p:spPr>
        <p:txBody>
          <a:bodyPr vert="horz" lIns="91440" tIns="45720" rIns="91440" bIns="45720" rtlCol="0">
            <a:normAutofit/>
          </a:bodyPr>
          <a:lstStyle/>
          <a:p>
            <a:r>
              <a:rPr lang="en-US" sz="1400"/>
              <a:t>Students (or their parents) may be scared and stay away from school. </a:t>
            </a:r>
          </a:p>
          <a:p>
            <a:r>
              <a:rPr lang="en-US" sz="1400"/>
              <a:t>Students or student family and community members may be facing immigration enforcement</a:t>
            </a:r>
          </a:p>
          <a:p>
            <a:r>
              <a:rPr lang="en-US" sz="1400"/>
              <a:t>Campus colleagues may be facing their own immigration issues, have DACA, or have family and community members at risk of deportation. </a:t>
            </a:r>
          </a:p>
          <a:p>
            <a:r>
              <a:rPr lang="en-US" sz="1400"/>
              <a:t>Immigration enforcement may take place adjacent to a campus</a:t>
            </a:r>
          </a:p>
          <a:p>
            <a:r>
              <a:rPr lang="en-US" sz="1400"/>
              <a:t>Immigration enforcement may take place ON a campus</a:t>
            </a:r>
          </a:p>
          <a:p>
            <a:r>
              <a:rPr lang="en-US" sz="1400"/>
              <a:t>Faculty, colleagues and students will disagree about immigration enforcement policies of the incoming administration. </a:t>
            </a:r>
          </a:p>
        </p:txBody>
      </p:sp>
      <p:pic>
        <p:nvPicPr>
          <p:cNvPr id="5" name="Picture 4" descr="Hands holding each other's wrists and interlinked to form a circle">
            <a:extLst>
              <a:ext uri="{FF2B5EF4-FFF2-40B4-BE49-F238E27FC236}">
                <a16:creationId xmlns:a16="http://schemas.microsoft.com/office/drawing/2014/main" id="{2AA43815-3427-3BA1-F090-9734EC10AD05}"/>
              </a:ext>
            </a:extLst>
          </p:cNvPr>
          <p:cNvPicPr>
            <a:picLocks noChangeAspect="1"/>
          </p:cNvPicPr>
          <p:nvPr/>
        </p:nvPicPr>
        <p:blipFill>
          <a:blip r:embed="rId3"/>
          <a:srcRect l="18748" r="20138" b="-1"/>
          <a:stretch/>
        </p:blipFill>
        <p:spPr>
          <a:xfrm>
            <a:off x="5913124" y="10"/>
            <a:ext cx="6278877" cy="6857990"/>
          </a:xfrm>
          <a:custGeom>
            <a:avLst/>
            <a:gdLst/>
            <a:ahLst/>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sp>
        <p:nvSpPr>
          <p:cNvPr id="18" name="Freeform: Shape 17">
            <a:extLst>
              <a:ext uri="{FF2B5EF4-FFF2-40B4-BE49-F238E27FC236}">
                <a16:creationId xmlns:a16="http://schemas.microsoft.com/office/drawing/2014/main" id="{484E34F7-E155-426C-A88E-8AEA6CF3F7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3" y="0"/>
            <a:ext cx="6278877" cy="685800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4568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2AA0956F-1A5D-7B2A-036B-47A32416079C}"/>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What Rights do we have?</a:t>
            </a:r>
          </a:p>
        </p:txBody>
      </p:sp>
      <p:sp>
        <p:nvSpPr>
          <p:cNvPr id="20" name="Rectangle 19">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5" name="Content Placeholder 2">
            <a:extLst>
              <a:ext uri="{FF2B5EF4-FFF2-40B4-BE49-F238E27FC236}">
                <a16:creationId xmlns:a16="http://schemas.microsoft.com/office/drawing/2014/main" id="{FCF6A6C1-8FE3-4DA9-6DA8-605E40526611}"/>
              </a:ext>
            </a:extLst>
          </p:cNvPr>
          <p:cNvGraphicFramePr>
            <a:graphicFrameLocks noGrp="1"/>
          </p:cNvGraphicFramePr>
          <p:nvPr>
            <p:ph idx="1"/>
            <p:extLst>
              <p:ext uri="{D42A27DB-BD31-4B8C-83A1-F6EECF244321}">
                <p14:modId xmlns:p14="http://schemas.microsoft.com/office/powerpoint/2010/main" val="359702772"/>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3056554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708A9741AC48E46AEE4941DE1E12C0F" ma:contentTypeVersion="2" ma:contentTypeDescription="Create a new document." ma:contentTypeScope="" ma:versionID="64770a9ad993aec554518785b51db2e6">
  <xsd:schema xmlns:xsd="http://www.w3.org/2001/XMLSchema" xmlns:xs="http://www.w3.org/2001/XMLSchema" xmlns:p="http://schemas.microsoft.com/office/2006/metadata/properties" xmlns:ns1="http://schemas.microsoft.com/sharepoint/v3" xmlns:ns2="431189f8-a51b-453f-9f0c-3a0b3b65b12f" xmlns:ns3="6f609ce8-7218-4c60-b337-266ea7b1fd45" targetNamespace="http://schemas.microsoft.com/office/2006/metadata/properties" ma:root="true" ma:fieldsID="1dd063ee8e164e8fcdf0fbf71a193719" ns1:_="" ns2:_="" ns3:_="">
    <xsd:import namespace="http://schemas.microsoft.com/sharepoint/v3"/>
    <xsd:import namespace="431189f8-a51b-453f-9f0c-3a0b3b65b12f"/>
    <xsd:import namespace="6f609ce8-7218-4c60-b337-266ea7b1fd4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1189f8-a51b-453f-9f0c-3a0b3b65b12f"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f609ce8-7218-4c60-b337-266ea7b1fd45"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431189f8-a51b-453f-9f0c-3a0b3b65b12f">HNYXMCCMVK3K-464-1081</_dlc_DocId>
    <_dlc_DocIdUrl xmlns="431189f8-a51b-453f-9f0c-3a0b3b65b12f">
      <Url>https://sac.edu/President/AcademicSenate/_layouts/15/DocIdRedir.aspx?ID=HNYXMCCMVK3K-464-1081</Url>
      <Description>HNYXMCCMVK3K-464-1081</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6247F38F-C451-4724-93E1-F397E51A6F2A}">
  <ds:schemaRefs>
    <ds:schemaRef ds:uri="http://schemas.microsoft.com/sharepoint/v3/contenttype/forms"/>
  </ds:schemaRefs>
</ds:datastoreItem>
</file>

<file path=customXml/itemProps2.xml><?xml version="1.0" encoding="utf-8"?>
<ds:datastoreItem xmlns:ds="http://schemas.openxmlformats.org/officeDocument/2006/customXml" ds:itemID="{79E2EA8A-2460-40A1-B20F-9E124CC726D8}"/>
</file>

<file path=customXml/itemProps3.xml><?xml version="1.0" encoding="utf-8"?>
<ds:datastoreItem xmlns:ds="http://schemas.openxmlformats.org/officeDocument/2006/customXml" ds:itemID="{1A155F9E-9EC8-483F-89A3-85779CB2C488}">
  <ds:schemaRefs>
    <ds:schemaRef ds:uri="05dfa1eb-341c-4a94-935b-0ac69be081f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B7B365E5-1F68-428F-A6B1-06D0179279CB}"/>
</file>

<file path=docProps/app.xml><?xml version="1.0" encoding="utf-8"?>
<Properties xmlns="http://schemas.openxmlformats.org/officeDocument/2006/extended-properties" xmlns:vt="http://schemas.openxmlformats.org/officeDocument/2006/docPropsVTypes">
  <Template>TM03090434[[fn=Wood Type]]</Template>
  <Application>Microsoft Office PowerPoint</Application>
  <PresentationFormat>Widescreen</PresentationFormat>
  <Slides>33</Slides>
  <Notes>21</Notes>
  <HiddenSlides>0</HiddenSlide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Wood Type</vt:lpstr>
      <vt:lpstr>A Safe and Secure Campus for All Answers to questions about immigration </vt:lpstr>
      <vt:lpstr>Topics</vt:lpstr>
      <vt:lpstr>PowerPoint Presentation</vt:lpstr>
      <vt:lpstr>RSCCD:  A message of Commitment and Support from the Chancellor</vt:lpstr>
      <vt:lpstr>PowerPoint Presentation</vt:lpstr>
      <vt:lpstr>What happened during President Trump’s first administration? </vt:lpstr>
      <vt:lpstr>What Does this Mean for 2025?</vt:lpstr>
      <vt:lpstr>What could this mean for students?</vt:lpstr>
      <vt:lpstr>What Rights do we have?</vt:lpstr>
      <vt:lpstr>Home</vt:lpstr>
      <vt:lpstr>ICE at School    </vt:lpstr>
      <vt:lpstr>PowerPoint Presentation</vt:lpstr>
      <vt:lpstr>Spaces on Campus where ICE needs a warrant to enter:</vt:lpstr>
      <vt:lpstr>Excerpt from California Attorneys General Guidance, “Promoting a Safe and Secure Campus for All,” November 2024</vt:lpstr>
      <vt:lpstr>ICE waiting Outside of the school</vt:lpstr>
      <vt:lpstr>Students may be concerned about how schools protect their information</vt:lpstr>
      <vt:lpstr>At Work –  RSCCD is your Place of Employment</vt:lpstr>
      <vt:lpstr>The Basics, no matter where you are:</vt:lpstr>
      <vt:lpstr>Community resources</vt:lpstr>
      <vt:lpstr>Know your rights training</vt:lpstr>
      <vt:lpstr>Family Preparation Plans</vt:lpstr>
      <vt:lpstr>PowerPoint Presentation</vt:lpstr>
      <vt:lpstr>ethical and affordable Legal resources in Orange County</vt:lpstr>
      <vt:lpstr>PowerPoint Presentation</vt:lpstr>
      <vt:lpstr>CAIR’s Immigration Services</vt:lpstr>
      <vt:lpstr>PowerPoint Presentation</vt:lpstr>
      <vt:lpstr>These attorneys will cost money:</vt:lpstr>
      <vt:lpstr>Community Advocacy Groups</vt:lpstr>
      <vt:lpstr>PowerPoint Presentation</vt:lpstr>
      <vt:lpstr>Don't Fall Victim to a Scam</vt:lpstr>
      <vt:lpstr>Take a moment for yourself, breathe.</vt:lpstr>
      <vt:lpstr>Question &amp; Answer: @Home</vt:lpstr>
      <vt:lpstr>Question &amp; Answer: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Amina Fields</dc:creator>
  <cp:revision>51</cp:revision>
  <cp:lastPrinted>2024-12-10T02:20:45Z</cp:lastPrinted>
  <dcterms:created xsi:type="dcterms:W3CDTF">2024-12-09T20:55:58Z</dcterms:created>
  <dcterms:modified xsi:type="dcterms:W3CDTF">2025-02-05T02:30:21Z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0x010100D708A9741AC48E46AEE4941DE1E12C0F</vt:lpwstr>
  </property>
  <property fmtid="{D5CDD505-2E9C-101B-9397-08002B2CF9AE}" pid="3" name="_dlc_DocIdItemGuid">
    <vt:lpwstr>9d3ee423-8a61-409f-8f16-d16a13e56f74</vt:lpwstr>
  </property>
</Properties>
</file>