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docMetadata/LabelInfo.xml" ContentType="application/vnd.ms-office.classificationlabels+xml"/>
  <Override PartName="/ppt/changesInfos/changesInfo1.xml" ContentType="application/vnd.ms-powerpoint.changesinfo+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 id="2147483725" r:id="rId6"/>
  </p:sldMasterIdLst>
  <p:notesMasterIdLst>
    <p:notesMasterId r:id="rId15"/>
  </p:notesMasterIdLst>
  <p:handoutMasterIdLst>
    <p:handoutMasterId r:id="rId16"/>
  </p:handoutMasterIdLst>
  <p:sldIdLst>
    <p:sldId id="289" r:id="rId7"/>
    <p:sldId id="281" r:id="rId8"/>
    <p:sldId id="326" r:id="rId9"/>
    <p:sldId id="323" r:id="rId10"/>
    <p:sldId id="328" r:id="rId11"/>
    <p:sldId id="327" r:id="rId12"/>
    <p:sldId id="324" r:id="rId13"/>
    <p:sldId id="325" r:id="rId1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18A9D-DF25-487A-BFFB-FA53626F0F54}" v="52" dt="2023-09-12T19:52:20.783"/>
    <p1510:client id="{BD7088F5-0ECD-4807-8E38-A42EE4E7FDD9}" v="58" dt="2023-09-12T19:24:30.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yne" userId="f62c806733407b0e" providerId="LiveId" clId="{BD7088F5-0ECD-4807-8E38-A42EE4E7FDD9}"/>
    <pc:docChg chg="undo redo custSel addSld delSld modSld sldOrd delMainMaster">
      <pc:chgData name="Claire Coyne" userId="f62c806733407b0e" providerId="LiveId" clId="{BD7088F5-0ECD-4807-8E38-A42EE4E7FDD9}" dt="2023-09-12T19:40:46.017" v="2963" actId="47"/>
      <pc:docMkLst>
        <pc:docMk/>
      </pc:docMkLst>
      <pc:sldChg chg="addSp delSp modSp del mod chgLayout">
        <pc:chgData name="Claire Coyne" userId="f62c806733407b0e" providerId="LiveId" clId="{BD7088F5-0ECD-4807-8E38-A42EE4E7FDD9}" dt="2023-09-11T18:05:09.369" v="84" actId="47"/>
        <pc:sldMkLst>
          <pc:docMk/>
          <pc:sldMk cId="0" sldId="256"/>
        </pc:sldMkLst>
        <pc:spChg chg="add del mod">
          <ac:chgData name="Claire Coyne" userId="f62c806733407b0e" providerId="LiveId" clId="{BD7088F5-0ECD-4807-8E38-A42EE4E7FDD9}" dt="2023-08-14T00:58:55.270" v="0" actId="6264"/>
          <ac:spMkLst>
            <pc:docMk/>
            <pc:sldMk cId="0" sldId="256"/>
            <ac:spMk id="2" creationId="{F3360831-D684-CEBD-29A5-8D188E2348A6}"/>
          </ac:spMkLst>
        </pc:spChg>
        <pc:spChg chg="add del mod">
          <ac:chgData name="Claire Coyne" userId="f62c806733407b0e" providerId="LiveId" clId="{BD7088F5-0ECD-4807-8E38-A42EE4E7FDD9}" dt="2023-08-14T00:58:55.270" v="0" actId="6264"/>
          <ac:spMkLst>
            <pc:docMk/>
            <pc:sldMk cId="0" sldId="256"/>
            <ac:spMk id="4" creationId="{DA9B21C5-6DD2-57B9-7C1C-3B23FEC132E8}"/>
          </ac:spMkLst>
        </pc:spChg>
        <pc:spChg chg="add mod">
          <ac:chgData name="Claire Coyne" userId="f62c806733407b0e" providerId="LiveId" clId="{BD7088F5-0ECD-4807-8E38-A42EE4E7FDD9}" dt="2023-08-14T01:00:31.618" v="4" actId="2085"/>
          <ac:spMkLst>
            <pc:docMk/>
            <pc:sldMk cId="0" sldId="256"/>
            <ac:spMk id="5" creationId="{36268426-9AFD-8880-53D4-A8FD84276520}"/>
          </ac:spMkLst>
        </pc:spChg>
        <pc:spChg chg="mod ord">
          <ac:chgData name="Claire Coyne" userId="f62c806733407b0e" providerId="LiveId" clId="{BD7088F5-0ECD-4807-8E38-A42EE4E7FDD9}" dt="2023-08-14T01:01:35.061" v="33" actId="20577"/>
          <ac:spMkLst>
            <pc:docMk/>
            <pc:sldMk cId="0" sldId="256"/>
            <ac:spMk id="7170" creationId="{59740F33-EC1A-C718-CD4A-294CB6139290}"/>
          </ac:spMkLst>
        </pc:spChg>
        <pc:spChg chg="del mod ord">
          <ac:chgData name="Claire Coyne" userId="f62c806733407b0e" providerId="LiveId" clId="{BD7088F5-0ECD-4807-8E38-A42EE4E7FDD9}" dt="2023-08-14T01:01:27.390" v="14" actId="478"/>
          <ac:spMkLst>
            <pc:docMk/>
            <pc:sldMk cId="0" sldId="256"/>
            <ac:spMk id="7171" creationId="{4D1A1207-A249-F7E7-AF7C-0587916C5A7D}"/>
          </ac:spMkLst>
        </pc:spChg>
        <pc:picChg chg="mod ord">
          <ac:chgData name="Claire Coyne" userId="f62c806733407b0e" providerId="LiveId" clId="{BD7088F5-0ECD-4807-8E38-A42EE4E7FDD9}" dt="2023-08-14T01:00:39.746" v="6" actId="166"/>
          <ac:picMkLst>
            <pc:docMk/>
            <pc:sldMk cId="0" sldId="256"/>
            <ac:picMk id="3" creationId="{717C1795-7B59-E7CC-9794-8B35A0967893}"/>
          </ac:picMkLst>
        </pc:picChg>
      </pc:sldChg>
      <pc:sldChg chg="del">
        <pc:chgData name="Claire Coyne" userId="f62c806733407b0e" providerId="LiveId" clId="{BD7088F5-0ECD-4807-8E38-A42EE4E7FDD9}" dt="2023-09-11T18:05:30.740" v="105" actId="47"/>
        <pc:sldMkLst>
          <pc:docMk/>
          <pc:sldMk cId="0" sldId="257"/>
        </pc:sldMkLst>
      </pc:sldChg>
      <pc:sldChg chg="del">
        <pc:chgData name="Claire Coyne" userId="f62c806733407b0e" providerId="LiveId" clId="{BD7088F5-0ECD-4807-8E38-A42EE4E7FDD9}" dt="2023-09-11T18:05:32.488" v="112" actId="47"/>
        <pc:sldMkLst>
          <pc:docMk/>
          <pc:sldMk cId="0" sldId="258"/>
        </pc:sldMkLst>
      </pc:sldChg>
      <pc:sldChg chg="del">
        <pc:chgData name="Claire Coyne" userId="f62c806733407b0e" providerId="LiveId" clId="{BD7088F5-0ECD-4807-8E38-A42EE4E7FDD9}" dt="2023-09-11T18:05:30.948" v="106" actId="47"/>
        <pc:sldMkLst>
          <pc:docMk/>
          <pc:sldMk cId="0" sldId="259"/>
        </pc:sldMkLst>
      </pc:sldChg>
      <pc:sldChg chg="del">
        <pc:chgData name="Claire Coyne" userId="f62c806733407b0e" providerId="LiveId" clId="{BD7088F5-0ECD-4807-8E38-A42EE4E7FDD9}" dt="2023-09-11T18:05:33.492" v="115" actId="47"/>
        <pc:sldMkLst>
          <pc:docMk/>
          <pc:sldMk cId="0" sldId="260"/>
        </pc:sldMkLst>
      </pc:sldChg>
      <pc:sldChg chg="del">
        <pc:chgData name="Claire Coyne" userId="f62c806733407b0e" providerId="LiveId" clId="{BD7088F5-0ECD-4807-8E38-A42EE4E7FDD9}" dt="2023-09-11T18:05:31.738" v="108" actId="47"/>
        <pc:sldMkLst>
          <pc:docMk/>
          <pc:sldMk cId="0" sldId="263"/>
        </pc:sldMkLst>
      </pc:sldChg>
      <pc:sldChg chg="del">
        <pc:chgData name="Claire Coyne" userId="f62c806733407b0e" providerId="LiveId" clId="{BD7088F5-0ECD-4807-8E38-A42EE4E7FDD9}" dt="2023-09-11T18:05:32.307" v="111" actId="47"/>
        <pc:sldMkLst>
          <pc:docMk/>
          <pc:sldMk cId="0" sldId="264"/>
        </pc:sldMkLst>
      </pc:sldChg>
      <pc:sldChg chg="del">
        <pc:chgData name="Claire Coyne" userId="f62c806733407b0e" providerId="LiveId" clId="{BD7088F5-0ECD-4807-8E38-A42EE4E7FDD9}" dt="2023-09-11T18:05:33.209" v="114" actId="47"/>
        <pc:sldMkLst>
          <pc:docMk/>
          <pc:sldMk cId="0" sldId="268"/>
        </pc:sldMkLst>
      </pc:sldChg>
      <pc:sldChg chg="del">
        <pc:chgData name="Claire Coyne" userId="f62c806733407b0e" providerId="LiveId" clId="{BD7088F5-0ECD-4807-8E38-A42EE4E7FDD9}" dt="2023-09-11T18:05:34.187" v="116" actId="47"/>
        <pc:sldMkLst>
          <pc:docMk/>
          <pc:sldMk cId="0" sldId="269"/>
        </pc:sldMkLst>
      </pc:sldChg>
      <pc:sldChg chg="del">
        <pc:chgData name="Claire Coyne" userId="f62c806733407b0e" providerId="LiveId" clId="{BD7088F5-0ECD-4807-8E38-A42EE4E7FDD9}" dt="2023-09-11T18:05:30.494" v="104" actId="47"/>
        <pc:sldMkLst>
          <pc:docMk/>
          <pc:sldMk cId="0" sldId="270"/>
        </pc:sldMkLst>
      </pc:sldChg>
      <pc:sldChg chg="del">
        <pc:chgData name="Claire Coyne" userId="f62c806733407b0e" providerId="LiveId" clId="{BD7088F5-0ECD-4807-8E38-A42EE4E7FDD9}" dt="2023-09-11T18:05:34.457" v="117" actId="47"/>
        <pc:sldMkLst>
          <pc:docMk/>
          <pc:sldMk cId="0" sldId="271"/>
        </pc:sldMkLst>
      </pc:sldChg>
      <pc:sldChg chg="del">
        <pc:chgData name="Claire Coyne" userId="f62c806733407b0e" providerId="LiveId" clId="{BD7088F5-0ECD-4807-8E38-A42EE4E7FDD9}" dt="2023-09-11T18:05:31.941" v="109" actId="47"/>
        <pc:sldMkLst>
          <pc:docMk/>
          <pc:sldMk cId="0" sldId="272"/>
        </pc:sldMkLst>
      </pc:sldChg>
      <pc:sldChg chg="del">
        <pc:chgData name="Claire Coyne" userId="f62c806733407b0e" providerId="LiveId" clId="{BD7088F5-0ECD-4807-8E38-A42EE4E7FDD9}" dt="2023-09-11T18:05:35.601" v="119" actId="47"/>
        <pc:sldMkLst>
          <pc:docMk/>
          <pc:sldMk cId="0" sldId="273"/>
        </pc:sldMkLst>
      </pc:sldChg>
      <pc:sldChg chg="del">
        <pc:chgData name="Claire Coyne" userId="f62c806733407b0e" providerId="LiveId" clId="{BD7088F5-0ECD-4807-8E38-A42EE4E7FDD9}" dt="2023-09-11T18:05:31.553" v="107" actId="47"/>
        <pc:sldMkLst>
          <pc:docMk/>
          <pc:sldMk cId="0" sldId="274"/>
        </pc:sldMkLst>
      </pc:sldChg>
      <pc:sldChg chg="addSp modSp del mod">
        <pc:chgData name="Claire Coyne" userId="f62c806733407b0e" providerId="LiveId" clId="{BD7088F5-0ECD-4807-8E38-A42EE4E7FDD9}" dt="2023-09-11T18:05:12.089" v="85" actId="47"/>
        <pc:sldMkLst>
          <pc:docMk/>
          <pc:sldMk cId="0" sldId="275"/>
        </pc:sldMkLst>
        <pc:spChg chg="mod">
          <ac:chgData name="Claire Coyne" userId="f62c806733407b0e" providerId="LiveId" clId="{BD7088F5-0ECD-4807-8E38-A42EE4E7FDD9}" dt="2023-08-14T01:02:16.670" v="40" actId="1076"/>
          <ac:spMkLst>
            <pc:docMk/>
            <pc:sldMk cId="0" sldId="275"/>
            <ac:spMk id="9218" creationId="{3401CF0A-DBE6-7B45-72DB-822F13E6B961}"/>
          </ac:spMkLst>
        </pc:spChg>
        <pc:spChg chg="mod">
          <ac:chgData name="Claire Coyne" userId="f62c806733407b0e" providerId="LiveId" clId="{BD7088F5-0ECD-4807-8E38-A42EE4E7FDD9}" dt="2023-08-14T01:02:47.605" v="43" actId="15"/>
          <ac:spMkLst>
            <pc:docMk/>
            <pc:sldMk cId="0" sldId="275"/>
            <ac:spMk id="9219" creationId="{EFEBF9D3-15E5-2980-9230-90CA5DFFD39C}"/>
          </ac:spMkLst>
        </pc:spChg>
        <pc:picChg chg="add mod">
          <ac:chgData name="Claire Coyne" userId="f62c806733407b0e" providerId="LiveId" clId="{BD7088F5-0ECD-4807-8E38-A42EE4E7FDD9}" dt="2023-08-14T01:02:07.225" v="38" actId="1076"/>
          <ac:picMkLst>
            <pc:docMk/>
            <pc:sldMk cId="0" sldId="275"/>
            <ac:picMk id="2" creationId="{3106B672-B06C-FFE1-20A6-364CA9439949}"/>
          </ac:picMkLst>
        </pc:picChg>
      </pc:sldChg>
      <pc:sldChg chg="del">
        <pc:chgData name="Claire Coyne" userId="f62c806733407b0e" providerId="LiveId" clId="{BD7088F5-0ECD-4807-8E38-A42EE4E7FDD9}" dt="2023-09-11T18:05:32.673" v="113" actId="47"/>
        <pc:sldMkLst>
          <pc:docMk/>
          <pc:sldMk cId="0" sldId="277"/>
        </pc:sldMkLst>
      </pc:sldChg>
      <pc:sldChg chg="addSp delSp modSp mod setBg addAnim modAnim">
        <pc:chgData name="Claire Coyne" userId="f62c806733407b0e" providerId="LiveId" clId="{BD7088F5-0ECD-4807-8E38-A42EE4E7FDD9}" dt="2023-09-12T19:16:18.291" v="1808" actId="207"/>
        <pc:sldMkLst>
          <pc:docMk/>
          <pc:sldMk cId="1722606992" sldId="281"/>
        </pc:sldMkLst>
        <pc:spChg chg="del">
          <ac:chgData name="Claire Coyne" userId="f62c806733407b0e" providerId="LiveId" clId="{BD7088F5-0ECD-4807-8E38-A42EE4E7FDD9}" dt="2023-09-11T18:06:10.143" v="147" actId="478"/>
          <ac:spMkLst>
            <pc:docMk/>
            <pc:sldMk cId="1722606992" sldId="281"/>
            <ac:spMk id="4" creationId="{83DED72C-1B11-0778-5EFD-2682311836D7}"/>
          </ac:spMkLst>
        </pc:spChg>
        <pc:spChg chg="mod">
          <ac:chgData name="Claire Coyne" userId="f62c806733407b0e" providerId="LiveId" clId="{BD7088F5-0ECD-4807-8E38-A42EE4E7FDD9}" dt="2023-08-14T02:00:19.734" v="77" actId="26606"/>
          <ac:spMkLst>
            <pc:docMk/>
            <pc:sldMk cId="1722606992" sldId="281"/>
            <ac:spMk id="5" creationId="{B4C315BD-003A-7046-32B2-840D25C56D0C}"/>
          </ac:spMkLst>
        </pc:spChg>
        <pc:spChg chg="mod ord">
          <ac:chgData name="Claire Coyne" userId="f62c806733407b0e" providerId="LiveId" clId="{BD7088F5-0ECD-4807-8E38-A42EE4E7FDD9}" dt="2023-09-12T15:16:22.216" v="821" actId="1076"/>
          <ac:spMkLst>
            <pc:docMk/>
            <pc:sldMk cId="1722606992" sldId="281"/>
            <ac:spMk id="9218" creationId="{3401CF0A-DBE6-7B45-72DB-822F13E6B961}"/>
          </ac:spMkLst>
        </pc:spChg>
        <pc:spChg chg="mod ord">
          <ac:chgData name="Claire Coyne" userId="f62c806733407b0e" providerId="LiveId" clId="{BD7088F5-0ECD-4807-8E38-A42EE4E7FDD9}" dt="2023-09-12T19:16:18.291" v="1808" actId="207"/>
          <ac:spMkLst>
            <pc:docMk/>
            <pc:sldMk cId="1722606992" sldId="281"/>
            <ac:spMk id="9219" creationId="{EFEBF9D3-15E5-2980-9230-90CA5DFFD39C}"/>
          </ac:spMkLst>
        </pc:spChg>
        <pc:spChg chg="add del">
          <ac:chgData name="Claire Coyne" userId="f62c806733407b0e" providerId="LiveId" clId="{BD7088F5-0ECD-4807-8E38-A42EE4E7FDD9}" dt="2023-08-14T01:57:07.219" v="50" actId="26606"/>
          <ac:spMkLst>
            <pc:docMk/>
            <pc:sldMk cId="1722606992" sldId="281"/>
            <ac:spMk id="9225" creationId="{F13C74B1-5B17-4795-BED0-7140497B445A}"/>
          </ac:spMkLst>
        </pc:spChg>
        <pc:spChg chg="add del">
          <ac:chgData name="Claire Coyne" userId="f62c806733407b0e" providerId="LiveId" clId="{BD7088F5-0ECD-4807-8E38-A42EE4E7FDD9}" dt="2023-08-14T01:57:07.219" v="50" actId="26606"/>
          <ac:spMkLst>
            <pc:docMk/>
            <pc:sldMk cId="1722606992" sldId="281"/>
            <ac:spMk id="9227" creationId="{D4974D33-8DC5-464E-8C6D-BE58F0669C17}"/>
          </ac:spMkLst>
        </pc:spChg>
        <pc:spChg chg="add del">
          <ac:chgData name="Claire Coyne" userId="f62c806733407b0e" providerId="LiveId" clId="{BD7088F5-0ECD-4807-8E38-A42EE4E7FDD9}" dt="2023-08-14T01:57:56.770" v="56" actId="26606"/>
          <ac:spMkLst>
            <pc:docMk/>
            <pc:sldMk cId="1722606992" sldId="281"/>
            <ac:spMk id="9232" creationId="{870A1295-61BC-4214-AA3E-D396673024D0}"/>
          </ac:spMkLst>
        </pc:spChg>
        <pc:spChg chg="add del">
          <ac:chgData name="Claire Coyne" userId="f62c806733407b0e" providerId="LiveId" clId="{BD7088F5-0ECD-4807-8E38-A42EE4E7FDD9}" dt="2023-08-14T01:57:36.667" v="53" actId="26606"/>
          <ac:spMkLst>
            <pc:docMk/>
            <pc:sldMk cId="1722606992" sldId="281"/>
            <ac:spMk id="9243" creationId="{04812C46-200A-4DEB-A05E-3ED6C68C2387}"/>
          </ac:spMkLst>
        </pc:spChg>
        <pc:spChg chg="add del">
          <ac:chgData name="Claire Coyne" userId="f62c806733407b0e" providerId="LiveId" clId="{BD7088F5-0ECD-4807-8E38-A42EE4E7FDD9}" dt="2023-08-14T01:57:36.667" v="53" actId="26606"/>
          <ac:spMkLst>
            <pc:docMk/>
            <pc:sldMk cId="1722606992" sldId="281"/>
            <ac:spMk id="9245" creationId="{D1EA859B-E555-4109-94F3-6700E046E008}"/>
          </ac:spMkLst>
        </pc:spChg>
        <pc:spChg chg="add del">
          <ac:chgData name="Claire Coyne" userId="f62c806733407b0e" providerId="LiveId" clId="{BD7088F5-0ECD-4807-8E38-A42EE4E7FDD9}" dt="2023-08-14T01:57:56.765" v="55" actId="26606"/>
          <ac:spMkLst>
            <pc:docMk/>
            <pc:sldMk cId="1722606992" sldId="281"/>
            <ac:spMk id="9247" creationId="{0E91F5CA-B392-444C-88E3-BF5BAAEBDEB0}"/>
          </ac:spMkLst>
        </pc:spChg>
        <pc:spChg chg="add del">
          <ac:chgData name="Claire Coyne" userId="f62c806733407b0e" providerId="LiveId" clId="{BD7088F5-0ECD-4807-8E38-A42EE4E7FDD9}" dt="2023-08-14T01:57:56.765" v="55" actId="26606"/>
          <ac:spMkLst>
            <pc:docMk/>
            <pc:sldMk cId="1722606992" sldId="281"/>
            <ac:spMk id="9248" creationId="{DFCA2118-59A2-4310-A4B2-F2CBA821E842}"/>
          </ac:spMkLst>
        </pc:spChg>
        <pc:spChg chg="add del">
          <ac:chgData name="Claire Coyne" userId="f62c806733407b0e" providerId="LiveId" clId="{BD7088F5-0ECD-4807-8E38-A42EE4E7FDD9}" dt="2023-08-14T01:58:17.627" v="64" actId="26606"/>
          <ac:spMkLst>
            <pc:docMk/>
            <pc:sldMk cId="1722606992" sldId="281"/>
            <ac:spMk id="9250" creationId="{04812C46-200A-4DEB-A05E-3ED6C68C2387}"/>
          </ac:spMkLst>
        </pc:spChg>
        <pc:spChg chg="add del">
          <ac:chgData name="Claire Coyne" userId="f62c806733407b0e" providerId="LiveId" clId="{BD7088F5-0ECD-4807-8E38-A42EE4E7FDD9}" dt="2023-08-14T01:58:17.627" v="64" actId="26606"/>
          <ac:spMkLst>
            <pc:docMk/>
            <pc:sldMk cId="1722606992" sldId="281"/>
            <ac:spMk id="9251" creationId="{D1EA859B-E555-4109-94F3-6700E046E008}"/>
          </ac:spMkLst>
        </pc:spChg>
        <pc:spChg chg="add del">
          <ac:chgData name="Claire Coyne" userId="f62c806733407b0e" providerId="LiveId" clId="{BD7088F5-0ECD-4807-8E38-A42EE4E7FDD9}" dt="2023-08-14T01:58:17.623" v="63" actId="26606"/>
          <ac:spMkLst>
            <pc:docMk/>
            <pc:sldMk cId="1722606992" sldId="281"/>
            <ac:spMk id="9256" creationId="{854DEE1C-7FD6-4FA0-A96A-BDF952F199AB}"/>
          </ac:spMkLst>
        </pc:spChg>
        <pc:spChg chg="add del">
          <ac:chgData name="Claire Coyne" userId="f62c806733407b0e" providerId="LiveId" clId="{BD7088F5-0ECD-4807-8E38-A42EE4E7FDD9}" dt="2023-08-14T01:58:32.311" v="65" actId="26606"/>
          <ac:spMkLst>
            <pc:docMk/>
            <pc:sldMk cId="1722606992" sldId="281"/>
            <ac:spMk id="9258" creationId="{D1EA859B-E555-4109-94F3-6700E046E008}"/>
          </ac:spMkLst>
        </pc:spChg>
        <pc:spChg chg="add del">
          <ac:chgData name="Claire Coyne" userId="f62c806733407b0e" providerId="LiveId" clId="{BD7088F5-0ECD-4807-8E38-A42EE4E7FDD9}" dt="2023-08-14T01:58:32.311" v="65" actId="26606"/>
          <ac:spMkLst>
            <pc:docMk/>
            <pc:sldMk cId="1722606992" sldId="281"/>
            <ac:spMk id="9259" creationId="{04812C46-200A-4DEB-A05E-3ED6C68C2387}"/>
          </ac:spMkLst>
        </pc:spChg>
        <pc:spChg chg="add del">
          <ac:chgData name="Claire Coyne" userId="f62c806733407b0e" providerId="LiveId" clId="{BD7088F5-0ECD-4807-8E38-A42EE4E7FDD9}" dt="2023-08-14T01:59:00.952" v="69" actId="26606"/>
          <ac:spMkLst>
            <pc:docMk/>
            <pc:sldMk cId="1722606992" sldId="281"/>
            <ac:spMk id="9264" creationId="{0E91F5CA-B392-444C-88E3-BF5BAAEBDEB0}"/>
          </ac:spMkLst>
        </pc:spChg>
        <pc:spChg chg="add del">
          <ac:chgData name="Claire Coyne" userId="f62c806733407b0e" providerId="LiveId" clId="{BD7088F5-0ECD-4807-8E38-A42EE4E7FDD9}" dt="2023-08-14T01:59:00.952" v="69" actId="26606"/>
          <ac:spMkLst>
            <pc:docMk/>
            <pc:sldMk cId="1722606992" sldId="281"/>
            <ac:spMk id="9266" creationId="{0459807F-B6FA-44D3-9A53-C55B6B56884A}"/>
          </ac:spMkLst>
        </pc:spChg>
        <pc:spChg chg="add del">
          <ac:chgData name="Claire Coyne" userId="f62c806733407b0e" providerId="LiveId" clId="{BD7088F5-0ECD-4807-8E38-A42EE4E7FDD9}" dt="2023-08-14T02:00:19.734" v="77" actId="26606"/>
          <ac:spMkLst>
            <pc:docMk/>
            <pc:sldMk cId="1722606992" sldId="281"/>
            <ac:spMk id="9271" creationId="{0E91F5CA-B392-444C-88E3-BF5BAAEBDEB0}"/>
          </ac:spMkLst>
        </pc:spChg>
        <pc:spChg chg="add del">
          <ac:chgData name="Claire Coyne" userId="f62c806733407b0e" providerId="LiveId" clId="{BD7088F5-0ECD-4807-8E38-A42EE4E7FDD9}" dt="2023-08-14T02:00:19.734" v="77" actId="26606"/>
          <ac:spMkLst>
            <pc:docMk/>
            <pc:sldMk cId="1722606992" sldId="281"/>
            <ac:spMk id="9273" creationId="{0459807F-B6FA-44D3-9A53-C55B6B56884A}"/>
          </ac:spMkLst>
        </pc:spChg>
        <pc:spChg chg="add del">
          <ac:chgData name="Claire Coyne" userId="f62c806733407b0e" providerId="LiveId" clId="{BD7088F5-0ECD-4807-8E38-A42EE4E7FDD9}" dt="2023-08-14T01:59:53.827" v="72" actId="26606"/>
          <ac:spMkLst>
            <pc:docMk/>
            <pc:sldMk cId="1722606992" sldId="281"/>
            <ac:spMk id="9278" creationId="{F13C74B1-5B17-4795-BED0-7140497B445A}"/>
          </ac:spMkLst>
        </pc:spChg>
        <pc:spChg chg="add del">
          <ac:chgData name="Claire Coyne" userId="f62c806733407b0e" providerId="LiveId" clId="{BD7088F5-0ECD-4807-8E38-A42EE4E7FDD9}" dt="2023-08-14T01:59:53.827" v="72" actId="26606"/>
          <ac:spMkLst>
            <pc:docMk/>
            <pc:sldMk cId="1722606992" sldId="281"/>
            <ac:spMk id="9280" creationId="{D4974D33-8DC5-464E-8C6D-BE58F0669C17}"/>
          </ac:spMkLst>
        </pc:spChg>
        <pc:spChg chg="add del">
          <ac:chgData name="Claire Coyne" userId="f62c806733407b0e" providerId="LiveId" clId="{BD7088F5-0ECD-4807-8E38-A42EE4E7FDD9}" dt="2023-08-14T02:00:06.823" v="74" actId="26606"/>
          <ac:spMkLst>
            <pc:docMk/>
            <pc:sldMk cId="1722606992" sldId="281"/>
            <ac:spMk id="9286" creationId="{2A0E4E09-FC02-4ADC-951A-3FFA90B6FE39}"/>
          </ac:spMkLst>
        </pc:spChg>
        <pc:spChg chg="add del">
          <ac:chgData name="Claire Coyne" userId="f62c806733407b0e" providerId="LiveId" clId="{BD7088F5-0ECD-4807-8E38-A42EE4E7FDD9}" dt="2023-08-14T02:00:19.731" v="76" actId="26606"/>
          <ac:spMkLst>
            <pc:docMk/>
            <pc:sldMk cId="1722606992" sldId="281"/>
            <ac:spMk id="9289" creationId="{06DA9DF9-31F7-4056-B42E-878CC92417B8}"/>
          </ac:spMkLst>
        </pc:spChg>
        <pc:spChg chg="add">
          <ac:chgData name="Claire Coyne" userId="f62c806733407b0e" providerId="LiveId" clId="{BD7088F5-0ECD-4807-8E38-A42EE4E7FDD9}" dt="2023-08-14T02:00:19.734" v="77" actId="26606"/>
          <ac:spMkLst>
            <pc:docMk/>
            <pc:sldMk cId="1722606992" sldId="281"/>
            <ac:spMk id="9291" creationId="{F13C74B1-5B17-4795-BED0-7140497B445A}"/>
          </ac:spMkLst>
        </pc:spChg>
        <pc:spChg chg="add">
          <ac:chgData name="Claire Coyne" userId="f62c806733407b0e" providerId="LiveId" clId="{BD7088F5-0ECD-4807-8E38-A42EE4E7FDD9}" dt="2023-08-14T02:00:19.734" v="77" actId="26606"/>
          <ac:spMkLst>
            <pc:docMk/>
            <pc:sldMk cId="1722606992" sldId="281"/>
            <ac:spMk id="9292" creationId="{D4974D33-8DC5-464E-8C6D-BE58F0669C17}"/>
          </ac:spMkLst>
        </pc:spChg>
        <pc:grpChg chg="add del">
          <ac:chgData name="Claire Coyne" userId="f62c806733407b0e" providerId="LiveId" clId="{BD7088F5-0ECD-4807-8E38-A42EE4E7FDD9}" dt="2023-08-14T01:57:56.770" v="56" actId="26606"/>
          <ac:grpSpMkLst>
            <pc:docMk/>
            <pc:sldMk cId="1722606992" sldId="281"/>
            <ac:grpSpMk id="9234" creationId="{0B139475-2B26-4CA9-9413-DE741E49F7BB}"/>
          </ac:grpSpMkLst>
        </pc:grpChg>
        <pc:grpChg chg="add del">
          <ac:chgData name="Claire Coyne" userId="f62c806733407b0e" providerId="LiveId" clId="{BD7088F5-0ECD-4807-8E38-A42EE4E7FDD9}" dt="2023-08-14T02:00:06.823" v="74" actId="26606"/>
          <ac:grpSpMkLst>
            <pc:docMk/>
            <pc:sldMk cId="1722606992" sldId="281"/>
            <ac:grpSpMk id="9287" creationId="{3DFB5C00-6040-4666-9765-4391ECB26F36}"/>
          </ac:grpSpMkLst>
        </pc:grpChg>
        <pc:picChg chg="add mod">
          <ac:chgData name="Claire Coyne" userId="f62c806733407b0e" providerId="LiveId" clId="{BD7088F5-0ECD-4807-8E38-A42EE4E7FDD9}" dt="2023-09-12T14:41:51.448" v="601" actId="1076"/>
          <ac:picMkLst>
            <pc:docMk/>
            <pc:sldMk cId="1722606992" sldId="281"/>
            <ac:picMk id="3" creationId="{963DFC45-1614-4C44-29BF-1F7B2AAA8487}"/>
          </ac:picMkLst>
        </pc:picChg>
        <pc:picChg chg="add mod ord modCrop">
          <ac:chgData name="Claire Coyne" userId="f62c806733407b0e" providerId="LiveId" clId="{BD7088F5-0ECD-4807-8E38-A42EE4E7FDD9}" dt="2023-09-12T14:42:35.987" v="611" actId="14100"/>
          <ac:picMkLst>
            <pc:docMk/>
            <pc:sldMk cId="1722606992" sldId="281"/>
            <ac:picMk id="9221" creationId="{68E1A628-1CBA-D4AD-37E5-8953FEFF891B}"/>
          </ac:picMkLst>
        </pc:picChg>
      </pc:sldChg>
      <pc:sldChg chg="del">
        <pc:chgData name="Claire Coyne" userId="f62c806733407b0e" providerId="LiveId" clId="{BD7088F5-0ECD-4807-8E38-A42EE4E7FDD9}" dt="2023-09-11T18:05:19.308" v="89" actId="47"/>
        <pc:sldMkLst>
          <pc:docMk/>
          <pc:sldMk cId="1000783687" sldId="282"/>
        </pc:sldMkLst>
      </pc:sldChg>
      <pc:sldChg chg="del">
        <pc:chgData name="Claire Coyne" userId="f62c806733407b0e" providerId="LiveId" clId="{BD7088F5-0ECD-4807-8E38-A42EE4E7FDD9}" dt="2023-09-11T18:05:26.451" v="99" actId="47"/>
        <pc:sldMkLst>
          <pc:docMk/>
          <pc:sldMk cId="711868041" sldId="284"/>
        </pc:sldMkLst>
      </pc:sldChg>
      <pc:sldChg chg="del">
        <pc:chgData name="Claire Coyne" userId="f62c806733407b0e" providerId="LiveId" clId="{BD7088F5-0ECD-4807-8E38-A42EE4E7FDD9}" dt="2023-09-11T18:05:19.869" v="90" actId="47"/>
        <pc:sldMkLst>
          <pc:docMk/>
          <pc:sldMk cId="3105463592" sldId="285"/>
        </pc:sldMkLst>
      </pc:sldChg>
      <pc:sldChg chg="del">
        <pc:chgData name="Claire Coyne" userId="f62c806733407b0e" providerId="LiveId" clId="{BD7088F5-0ECD-4807-8E38-A42EE4E7FDD9}" dt="2023-09-11T18:05:20.764" v="91" actId="47"/>
        <pc:sldMkLst>
          <pc:docMk/>
          <pc:sldMk cId="842425284" sldId="286"/>
        </pc:sldMkLst>
      </pc:sldChg>
      <pc:sldChg chg="del">
        <pc:chgData name="Claire Coyne" userId="f62c806733407b0e" providerId="LiveId" clId="{BD7088F5-0ECD-4807-8E38-A42EE4E7FDD9}" dt="2023-09-11T18:05:21.304" v="92" actId="47"/>
        <pc:sldMkLst>
          <pc:docMk/>
          <pc:sldMk cId="1733779583" sldId="287"/>
        </pc:sldMkLst>
      </pc:sldChg>
      <pc:sldChg chg="add del">
        <pc:chgData name="Claire Coyne" userId="f62c806733407b0e" providerId="LiveId" clId="{BD7088F5-0ECD-4807-8E38-A42EE4E7FDD9}" dt="2023-09-12T17:28:00.511" v="1129" actId="47"/>
        <pc:sldMkLst>
          <pc:docMk/>
          <pc:sldMk cId="0" sldId="288"/>
        </pc:sldMkLst>
      </pc:sldChg>
      <pc:sldChg chg="add del">
        <pc:chgData name="Claire Coyne" userId="f62c806733407b0e" providerId="LiveId" clId="{BD7088F5-0ECD-4807-8E38-A42EE4E7FDD9}" dt="2023-09-12T17:28:00.511" v="1129" actId="47"/>
        <pc:sldMkLst>
          <pc:docMk/>
          <pc:sldMk cId="0" sldId="290"/>
        </pc:sldMkLst>
      </pc:sldChg>
      <pc:sldChg chg="add del">
        <pc:chgData name="Claire Coyne" userId="f62c806733407b0e" providerId="LiveId" clId="{BD7088F5-0ECD-4807-8E38-A42EE4E7FDD9}" dt="2023-08-16T02:34:24.183" v="83"/>
        <pc:sldMkLst>
          <pc:docMk/>
          <pc:sldMk cId="0" sldId="291"/>
        </pc:sldMkLst>
      </pc:sldChg>
      <pc:sldChg chg="modSp add del mod">
        <pc:chgData name="Claire Coyne" userId="f62c806733407b0e" providerId="LiveId" clId="{BD7088F5-0ECD-4807-8E38-A42EE4E7FDD9}" dt="2023-08-16T02:34:24.183" v="83"/>
        <pc:sldMkLst>
          <pc:docMk/>
          <pc:sldMk cId="0" sldId="292"/>
        </pc:sldMkLst>
        <pc:spChg chg="mod">
          <ac:chgData name="Claire Coyne" userId="f62c806733407b0e" providerId="LiveId" clId="{BD7088F5-0ECD-4807-8E38-A42EE4E7FDD9}" dt="2023-08-16T02:34:24.143" v="82"/>
          <ac:spMkLst>
            <pc:docMk/>
            <pc:sldMk cId="0" sldId="292"/>
            <ac:spMk id="7171" creationId="{8132EAEA-0C92-353B-6738-DF443340C288}"/>
          </ac:spMkLst>
        </pc:spChg>
      </pc:sldChg>
      <pc:sldChg chg="modSp add del mod">
        <pc:chgData name="Claire Coyne" userId="f62c806733407b0e" providerId="LiveId" clId="{BD7088F5-0ECD-4807-8E38-A42EE4E7FDD9}" dt="2023-09-12T17:28:00.511" v="1129" actId="47"/>
        <pc:sldMkLst>
          <pc:docMk/>
          <pc:sldMk cId="0" sldId="293"/>
        </pc:sldMkLst>
        <pc:spChg chg="mod">
          <ac:chgData name="Claire Coyne" userId="f62c806733407b0e" providerId="LiveId" clId="{BD7088F5-0ECD-4807-8E38-A42EE4E7FDD9}" dt="2023-08-16T02:34:24.143" v="82"/>
          <ac:spMkLst>
            <pc:docMk/>
            <pc:sldMk cId="0" sldId="293"/>
            <ac:spMk id="7171" creationId="{A69052DF-51A0-8BDA-2D0F-002DA6D668CE}"/>
          </ac:spMkLst>
        </pc:spChg>
      </pc:sldChg>
      <pc:sldChg chg="add del">
        <pc:chgData name="Claire Coyne" userId="f62c806733407b0e" providerId="LiveId" clId="{BD7088F5-0ECD-4807-8E38-A42EE4E7FDD9}" dt="2023-09-12T17:28:00.511" v="1129" actId="47"/>
        <pc:sldMkLst>
          <pc:docMk/>
          <pc:sldMk cId="0" sldId="294"/>
        </pc:sldMkLst>
      </pc:sldChg>
      <pc:sldChg chg="add del">
        <pc:chgData name="Claire Coyne" userId="f62c806733407b0e" providerId="LiveId" clId="{BD7088F5-0ECD-4807-8E38-A42EE4E7FDD9}" dt="2023-09-12T17:28:00.511" v="1129" actId="47"/>
        <pc:sldMkLst>
          <pc:docMk/>
          <pc:sldMk cId="0" sldId="295"/>
        </pc:sldMkLst>
      </pc:sldChg>
      <pc:sldChg chg="add del">
        <pc:chgData name="Claire Coyne" userId="f62c806733407b0e" providerId="LiveId" clId="{BD7088F5-0ECD-4807-8E38-A42EE4E7FDD9}" dt="2023-09-12T17:28:00.511" v="1129" actId="47"/>
        <pc:sldMkLst>
          <pc:docMk/>
          <pc:sldMk cId="0" sldId="296"/>
        </pc:sldMkLst>
      </pc:sldChg>
      <pc:sldChg chg="add del">
        <pc:chgData name="Claire Coyne" userId="f62c806733407b0e" providerId="LiveId" clId="{BD7088F5-0ECD-4807-8E38-A42EE4E7FDD9}" dt="2023-09-12T17:28:00.511" v="1129" actId="47"/>
        <pc:sldMkLst>
          <pc:docMk/>
          <pc:sldMk cId="0" sldId="297"/>
        </pc:sldMkLst>
      </pc:sldChg>
      <pc:sldChg chg="add del">
        <pc:chgData name="Claire Coyne" userId="f62c806733407b0e" providerId="LiveId" clId="{BD7088F5-0ECD-4807-8E38-A42EE4E7FDD9}" dt="2023-09-12T17:28:00.511" v="1129" actId="47"/>
        <pc:sldMkLst>
          <pc:docMk/>
          <pc:sldMk cId="0" sldId="298"/>
        </pc:sldMkLst>
      </pc:sldChg>
      <pc:sldChg chg="add del">
        <pc:chgData name="Claire Coyne" userId="f62c806733407b0e" providerId="LiveId" clId="{BD7088F5-0ECD-4807-8E38-A42EE4E7FDD9}" dt="2023-09-12T17:28:00.511" v="1129" actId="47"/>
        <pc:sldMkLst>
          <pc:docMk/>
          <pc:sldMk cId="0" sldId="299"/>
        </pc:sldMkLst>
      </pc:sldChg>
      <pc:sldChg chg="add del">
        <pc:chgData name="Claire Coyne" userId="f62c806733407b0e" providerId="LiveId" clId="{BD7088F5-0ECD-4807-8E38-A42EE4E7FDD9}" dt="2023-08-16T02:34:24.183" v="83"/>
        <pc:sldMkLst>
          <pc:docMk/>
          <pc:sldMk cId="0" sldId="300"/>
        </pc:sldMkLst>
      </pc:sldChg>
      <pc:sldChg chg="add del">
        <pc:chgData name="Claire Coyne" userId="f62c806733407b0e" providerId="LiveId" clId="{BD7088F5-0ECD-4807-8E38-A42EE4E7FDD9}" dt="2023-08-16T02:34:24.183" v="83"/>
        <pc:sldMkLst>
          <pc:docMk/>
          <pc:sldMk cId="0" sldId="301"/>
        </pc:sldMkLst>
      </pc:sldChg>
      <pc:sldChg chg="del">
        <pc:chgData name="Claire Coyne" userId="f62c806733407b0e" providerId="LiveId" clId="{BD7088F5-0ECD-4807-8E38-A42EE4E7FDD9}" dt="2023-09-11T18:05:22.143" v="93" actId="47"/>
        <pc:sldMkLst>
          <pc:docMk/>
          <pc:sldMk cId="1908439289" sldId="302"/>
        </pc:sldMkLst>
      </pc:sldChg>
      <pc:sldChg chg="del">
        <pc:chgData name="Claire Coyne" userId="f62c806733407b0e" providerId="LiveId" clId="{BD7088F5-0ECD-4807-8E38-A42EE4E7FDD9}" dt="2023-09-11T18:05:22.690" v="94" actId="47"/>
        <pc:sldMkLst>
          <pc:docMk/>
          <pc:sldMk cId="84337596" sldId="303"/>
        </pc:sldMkLst>
      </pc:sldChg>
      <pc:sldChg chg="del">
        <pc:chgData name="Claire Coyne" userId="f62c806733407b0e" providerId="LiveId" clId="{BD7088F5-0ECD-4807-8E38-A42EE4E7FDD9}" dt="2023-09-11T18:05:23.758" v="95" actId="47"/>
        <pc:sldMkLst>
          <pc:docMk/>
          <pc:sldMk cId="450024125" sldId="304"/>
        </pc:sldMkLst>
      </pc:sldChg>
      <pc:sldChg chg="del">
        <pc:chgData name="Claire Coyne" userId="f62c806733407b0e" providerId="LiveId" clId="{BD7088F5-0ECD-4807-8E38-A42EE4E7FDD9}" dt="2023-09-11T18:05:24.321" v="96" actId="47"/>
        <pc:sldMkLst>
          <pc:docMk/>
          <pc:sldMk cId="2629615016" sldId="305"/>
        </pc:sldMkLst>
      </pc:sldChg>
      <pc:sldChg chg="del">
        <pc:chgData name="Claire Coyne" userId="f62c806733407b0e" providerId="LiveId" clId="{BD7088F5-0ECD-4807-8E38-A42EE4E7FDD9}" dt="2023-09-11T18:05:16.142" v="86" actId="47"/>
        <pc:sldMkLst>
          <pc:docMk/>
          <pc:sldMk cId="3021830755" sldId="306"/>
        </pc:sldMkLst>
      </pc:sldChg>
      <pc:sldChg chg="del">
        <pc:chgData name="Claire Coyne" userId="f62c806733407b0e" providerId="LiveId" clId="{BD7088F5-0ECD-4807-8E38-A42EE4E7FDD9}" dt="2023-09-11T18:05:24.999" v="97" actId="47"/>
        <pc:sldMkLst>
          <pc:docMk/>
          <pc:sldMk cId="191532051" sldId="307"/>
        </pc:sldMkLst>
      </pc:sldChg>
      <pc:sldChg chg="del">
        <pc:chgData name="Claire Coyne" userId="f62c806733407b0e" providerId="LiveId" clId="{BD7088F5-0ECD-4807-8E38-A42EE4E7FDD9}" dt="2023-09-11T18:05:25.582" v="98" actId="47"/>
        <pc:sldMkLst>
          <pc:docMk/>
          <pc:sldMk cId="2422480971" sldId="308"/>
        </pc:sldMkLst>
      </pc:sldChg>
      <pc:sldChg chg="del">
        <pc:chgData name="Claire Coyne" userId="f62c806733407b0e" providerId="LiveId" clId="{BD7088F5-0ECD-4807-8E38-A42EE4E7FDD9}" dt="2023-09-11T18:05:27.087" v="100" actId="47"/>
        <pc:sldMkLst>
          <pc:docMk/>
          <pc:sldMk cId="2187566889" sldId="309"/>
        </pc:sldMkLst>
      </pc:sldChg>
      <pc:sldChg chg="del">
        <pc:chgData name="Claire Coyne" userId="f62c806733407b0e" providerId="LiveId" clId="{BD7088F5-0ECD-4807-8E38-A42EE4E7FDD9}" dt="2023-09-11T18:05:27.822" v="101" actId="47"/>
        <pc:sldMkLst>
          <pc:docMk/>
          <pc:sldMk cId="1207018900" sldId="310"/>
        </pc:sldMkLst>
      </pc:sldChg>
      <pc:sldChg chg="del">
        <pc:chgData name="Claire Coyne" userId="f62c806733407b0e" providerId="LiveId" clId="{BD7088F5-0ECD-4807-8E38-A42EE4E7FDD9}" dt="2023-09-11T18:05:30.019" v="103" actId="47"/>
        <pc:sldMkLst>
          <pc:docMk/>
          <pc:sldMk cId="0" sldId="311"/>
        </pc:sldMkLst>
      </pc:sldChg>
      <pc:sldChg chg="del">
        <pc:chgData name="Claire Coyne" userId="f62c806733407b0e" providerId="LiveId" clId="{BD7088F5-0ECD-4807-8E38-A42EE4E7FDD9}" dt="2023-09-11T18:05:32.122" v="110" actId="47"/>
        <pc:sldMkLst>
          <pc:docMk/>
          <pc:sldMk cId="0" sldId="312"/>
        </pc:sldMkLst>
      </pc:sldChg>
      <pc:sldChg chg="del">
        <pc:chgData name="Claire Coyne" userId="f62c806733407b0e" providerId="LiveId" clId="{BD7088F5-0ECD-4807-8E38-A42EE4E7FDD9}" dt="2023-09-11T18:05:35.040" v="118" actId="47"/>
        <pc:sldMkLst>
          <pc:docMk/>
          <pc:sldMk cId="0" sldId="313"/>
        </pc:sldMkLst>
      </pc:sldChg>
      <pc:sldChg chg="del">
        <pc:chgData name="Claire Coyne" userId="f62c806733407b0e" providerId="LiveId" clId="{BD7088F5-0ECD-4807-8E38-A42EE4E7FDD9}" dt="2023-09-11T18:05:28.692" v="102" actId="47"/>
        <pc:sldMkLst>
          <pc:docMk/>
          <pc:sldMk cId="710417574" sldId="314"/>
        </pc:sldMkLst>
      </pc:sldChg>
      <pc:sldChg chg="del">
        <pc:chgData name="Claire Coyne" userId="f62c806733407b0e" providerId="LiveId" clId="{BD7088F5-0ECD-4807-8E38-A42EE4E7FDD9}" dt="2023-09-12T17:28:00.511" v="1129" actId="47"/>
        <pc:sldMkLst>
          <pc:docMk/>
          <pc:sldMk cId="4109421720" sldId="316"/>
        </pc:sldMkLst>
      </pc:sldChg>
      <pc:sldChg chg="del">
        <pc:chgData name="Claire Coyne" userId="f62c806733407b0e" providerId="LiveId" clId="{BD7088F5-0ECD-4807-8E38-A42EE4E7FDD9}" dt="2023-09-12T17:28:00.511" v="1129" actId="47"/>
        <pc:sldMkLst>
          <pc:docMk/>
          <pc:sldMk cId="3271925958" sldId="317"/>
        </pc:sldMkLst>
      </pc:sldChg>
      <pc:sldChg chg="del">
        <pc:chgData name="Claire Coyne" userId="f62c806733407b0e" providerId="LiveId" clId="{BD7088F5-0ECD-4807-8E38-A42EE4E7FDD9}" dt="2023-09-12T17:28:00.511" v="1129" actId="47"/>
        <pc:sldMkLst>
          <pc:docMk/>
          <pc:sldMk cId="2829327239" sldId="319"/>
        </pc:sldMkLst>
      </pc:sldChg>
      <pc:sldChg chg="del">
        <pc:chgData name="Claire Coyne" userId="f62c806733407b0e" providerId="LiveId" clId="{BD7088F5-0ECD-4807-8E38-A42EE4E7FDD9}" dt="2023-09-11T18:05:17.707" v="87" actId="47"/>
        <pc:sldMkLst>
          <pc:docMk/>
          <pc:sldMk cId="2044898947" sldId="320"/>
        </pc:sldMkLst>
      </pc:sldChg>
      <pc:sldChg chg="del">
        <pc:chgData name="Claire Coyne" userId="f62c806733407b0e" providerId="LiveId" clId="{BD7088F5-0ECD-4807-8E38-A42EE4E7FDD9}" dt="2023-09-11T18:05:18.438" v="88" actId="47"/>
        <pc:sldMkLst>
          <pc:docMk/>
          <pc:sldMk cId="16208389" sldId="321"/>
        </pc:sldMkLst>
      </pc:sldChg>
      <pc:sldChg chg="del">
        <pc:chgData name="Claire Coyne" userId="f62c806733407b0e" providerId="LiveId" clId="{BD7088F5-0ECD-4807-8E38-A42EE4E7FDD9}" dt="2023-09-12T19:40:46.017" v="2963" actId="47"/>
        <pc:sldMkLst>
          <pc:docMk/>
          <pc:sldMk cId="3914018310" sldId="322"/>
        </pc:sldMkLst>
      </pc:sldChg>
      <pc:sldChg chg="addSp delSp modSp add mod setBg delDesignElem">
        <pc:chgData name="Claire Coyne" userId="f62c806733407b0e" providerId="LiveId" clId="{BD7088F5-0ECD-4807-8E38-A42EE4E7FDD9}" dt="2023-09-12T15:28:33.088" v="1128" actId="113"/>
        <pc:sldMkLst>
          <pc:docMk/>
          <pc:sldMk cId="12248164" sldId="323"/>
        </pc:sldMkLst>
        <pc:spChg chg="del">
          <ac:chgData name="Claire Coyne" userId="f62c806733407b0e" providerId="LiveId" clId="{BD7088F5-0ECD-4807-8E38-A42EE4E7FDD9}" dt="2023-09-12T15:25:20.508" v="1012" actId="478"/>
          <ac:spMkLst>
            <pc:docMk/>
            <pc:sldMk cId="12248164" sldId="323"/>
            <ac:spMk id="5" creationId="{B4C315BD-003A-7046-32B2-840D25C56D0C}"/>
          </ac:spMkLst>
        </pc:spChg>
        <pc:spChg chg="add del mod">
          <ac:chgData name="Claire Coyne" userId="f62c806733407b0e" providerId="LiveId" clId="{BD7088F5-0ECD-4807-8E38-A42EE4E7FDD9}" dt="2023-09-12T14:55:33.584" v="664" actId="478"/>
          <ac:spMkLst>
            <pc:docMk/>
            <pc:sldMk cId="12248164" sldId="323"/>
            <ac:spMk id="13" creationId="{7BAFFAFC-805E-3234-3A6A-2A934BEA0A2F}"/>
          </ac:spMkLst>
        </pc:spChg>
        <pc:spChg chg="add mod">
          <ac:chgData name="Claire Coyne" userId="f62c806733407b0e" providerId="LiveId" clId="{BD7088F5-0ECD-4807-8E38-A42EE4E7FDD9}" dt="2023-09-12T15:25:16.005" v="1011" actId="1076"/>
          <ac:spMkLst>
            <pc:docMk/>
            <pc:sldMk cId="12248164" sldId="323"/>
            <ac:spMk id="14" creationId="{6951C5B9-F73A-97C5-8177-5EF868297EEE}"/>
          </ac:spMkLst>
        </pc:spChg>
        <pc:spChg chg="add mod">
          <ac:chgData name="Claire Coyne" userId="f62c806733407b0e" providerId="LiveId" clId="{BD7088F5-0ECD-4807-8E38-A42EE4E7FDD9}" dt="2023-09-12T15:25:05.826" v="1010" actId="1038"/>
          <ac:spMkLst>
            <pc:docMk/>
            <pc:sldMk cId="12248164" sldId="323"/>
            <ac:spMk id="15" creationId="{8E49B8FC-87FC-1B85-E43A-BE6287F86CA1}"/>
          </ac:spMkLst>
        </pc:spChg>
        <pc:spChg chg="add mod">
          <ac:chgData name="Claire Coyne" userId="f62c806733407b0e" providerId="LiveId" clId="{BD7088F5-0ECD-4807-8E38-A42EE4E7FDD9}" dt="2023-09-12T15:25:05.826" v="1010" actId="1038"/>
          <ac:spMkLst>
            <pc:docMk/>
            <pc:sldMk cId="12248164" sldId="323"/>
            <ac:spMk id="16" creationId="{E1C1AE16-6DDF-0A4E-871C-E45E864ACD0F}"/>
          </ac:spMkLst>
        </pc:spChg>
        <pc:spChg chg="add mod">
          <ac:chgData name="Claire Coyne" userId="f62c806733407b0e" providerId="LiveId" clId="{BD7088F5-0ECD-4807-8E38-A42EE4E7FDD9}" dt="2023-09-12T15:25:05.826" v="1010" actId="1038"/>
          <ac:spMkLst>
            <pc:docMk/>
            <pc:sldMk cId="12248164" sldId="323"/>
            <ac:spMk id="17" creationId="{0831B8D4-01DF-259F-69A5-A651A909B5D6}"/>
          </ac:spMkLst>
        </pc:spChg>
        <pc:spChg chg="add mod">
          <ac:chgData name="Claire Coyne" userId="f62c806733407b0e" providerId="LiveId" clId="{BD7088F5-0ECD-4807-8E38-A42EE4E7FDD9}" dt="2023-09-12T15:25:05.826" v="1010" actId="1038"/>
          <ac:spMkLst>
            <pc:docMk/>
            <pc:sldMk cId="12248164" sldId="323"/>
            <ac:spMk id="18" creationId="{D5E9F220-E788-2738-FBF9-BDEF537C423B}"/>
          </ac:spMkLst>
        </pc:spChg>
        <pc:spChg chg="add del mod">
          <ac:chgData name="Claire Coyne" userId="f62c806733407b0e" providerId="LiveId" clId="{BD7088F5-0ECD-4807-8E38-A42EE4E7FDD9}" dt="2023-09-12T15:21:37.199" v="828" actId="478"/>
          <ac:spMkLst>
            <pc:docMk/>
            <pc:sldMk cId="12248164" sldId="323"/>
            <ac:spMk id="26" creationId="{3A484E55-5786-F803-9EFF-16E4423265E9}"/>
          </ac:spMkLst>
        </pc:spChg>
        <pc:spChg chg="add mod">
          <ac:chgData name="Claire Coyne" userId="f62c806733407b0e" providerId="LiveId" clId="{BD7088F5-0ECD-4807-8E38-A42EE4E7FDD9}" dt="2023-09-12T15:28:33.088" v="1128" actId="113"/>
          <ac:spMkLst>
            <pc:docMk/>
            <pc:sldMk cId="12248164" sldId="323"/>
            <ac:spMk id="29" creationId="{15BAACEA-3214-90B0-1664-ADBA974A8DCA}"/>
          </ac:spMkLst>
        </pc:spChg>
        <pc:spChg chg="del mod">
          <ac:chgData name="Claire Coyne" userId="f62c806733407b0e" providerId="LiveId" clId="{BD7088F5-0ECD-4807-8E38-A42EE4E7FDD9}" dt="2023-09-12T14:55:29.070" v="663" actId="478"/>
          <ac:spMkLst>
            <pc:docMk/>
            <pc:sldMk cId="12248164" sldId="323"/>
            <ac:spMk id="9219" creationId="{EFEBF9D3-15E5-2980-9230-90CA5DFFD39C}"/>
          </ac:spMkLst>
        </pc:spChg>
        <pc:picChg chg="add mod modCrop">
          <ac:chgData name="Claire Coyne" userId="f62c806733407b0e" providerId="LiveId" clId="{BD7088F5-0ECD-4807-8E38-A42EE4E7FDD9}" dt="2023-09-12T15:13:55.733" v="806" actId="14100"/>
          <ac:picMkLst>
            <pc:docMk/>
            <pc:sldMk cId="12248164" sldId="323"/>
            <ac:picMk id="4" creationId="{0DE88328-FC76-D137-C1E6-6BDCC0EE90BC}"/>
          </ac:picMkLst>
        </pc:picChg>
        <pc:picChg chg="add del mod modCrop">
          <ac:chgData name="Claire Coyne" userId="f62c806733407b0e" providerId="LiveId" clId="{BD7088F5-0ECD-4807-8E38-A42EE4E7FDD9}" dt="2023-09-12T15:10:42.852" v="696" actId="478"/>
          <ac:picMkLst>
            <pc:docMk/>
            <pc:sldMk cId="12248164" sldId="323"/>
            <ac:picMk id="7" creationId="{D50D50E5-70D0-F166-095D-000AF1308B60}"/>
          </ac:picMkLst>
        </pc:picChg>
        <pc:picChg chg="add del">
          <ac:chgData name="Claire Coyne" userId="f62c806733407b0e" providerId="LiveId" clId="{BD7088F5-0ECD-4807-8E38-A42EE4E7FDD9}" dt="2023-09-12T14:53:10.103" v="638" actId="478"/>
          <ac:picMkLst>
            <pc:docMk/>
            <pc:sldMk cId="12248164" sldId="323"/>
            <ac:picMk id="9" creationId="{499F4FAD-833A-A317-06AE-A1DB820BE6F0}"/>
          </ac:picMkLst>
        </pc:picChg>
        <pc:picChg chg="add del mod ord modCrop">
          <ac:chgData name="Claire Coyne" userId="f62c806733407b0e" providerId="LiveId" clId="{BD7088F5-0ECD-4807-8E38-A42EE4E7FDD9}" dt="2023-09-12T15:10:48.477" v="697" actId="478"/>
          <ac:picMkLst>
            <pc:docMk/>
            <pc:sldMk cId="12248164" sldId="323"/>
            <ac:picMk id="11" creationId="{0BD1043D-2551-44D1-9C30-80EA94EFC575}"/>
          </ac:picMkLst>
        </pc:picChg>
        <pc:picChg chg="add mod modCrop">
          <ac:chgData name="Claire Coyne" userId="f62c806733407b0e" providerId="LiveId" clId="{BD7088F5-0ECD-4807-8E38-A42EE4E7FDD9}" dt="2023-09-12T15:28:07.183" v="1126" actId="732"/>
          <ac:picMkLst>
            <pc:docMk/>
            <pc:sldMk cId="12248164" sldId="323"/>
            <ac:picMk id="20" creationId="{644AFB36-69E8-90AF-861B-E41A867D998F}"/>
          </ac:picMkLst>
        </pc:picChg>
        <pc:picChg chg="add mod modCrop">
          <ac:chgData name="Claire Coyne" userId="f62c806733407b0e" providerId="LiveId" clId="{BD7088F5-0ECD-4807-8E38-A42EE4E7FDD9}" dt="2023-09-12T15:28:23.194" v="1127" actId="732"/>
          <ac:picMkLst>
            <pc:docMk/>
            <pc:sldMk cId="12248164" sldId="323"/>
            <ac:picMk id="22" creationId="{0B575922-93B7-7245-8C0D-472728279F15}"/>
          </ac:picMkLst>
        </pc:picChg>
        <pc:picChg chg="add mod modCrop">
          <ac:chgData name="Claire Coyne" userId="f62c806733407b0e" providerId="LiveId" clId="{BD7088F5-0ECD-4807-8E38-A42EE4E7FDD9}" dt="2023-09-12T15:14:03.124" v="808" actId="14100"/>
          <ac:picMkLst>
            <pc:docMk/>
            <pc:sldMk cId="12248164" sldId="323"/>
            <ac:picMk id="24" creationId="{51CF32FA-F753-3EE6-3C3E-A75DA5DFE335}"/>
          </ac:picMkLst>
        </pc:picChg>
        <pc:picChg chg="add mod">
          <ac:chgData name="Claire Coyne" userId="f62c806733407b0e" providerId="LiveId" clId="{BD7088F5-0ECD-4807-8E38-A42EE4E7FDD9}" dt="2023-09-12T15:25:44.536" v="1031" actId="1035"/>
          <ac:picMkLst>
            <pc:docMk/>
            <pc:sldMk cId="12248164" sldId="323"/>
            <ac:picMk id="28" creationId="{53CDD066-96AA-7250-3254-5301194677D0}"/>
          </ac:picMkLst>
        </pc:picChg>
        <pc:picChg chg="mod modCrop">
          <ac:chgData name="Claire Coyne" userId="f62c806733407b0e" providerId="LiveId" clId="{BD7088F5-0ECD-4807-8E38-A42EE4E7FDD9}" dt="2023-09-12T14:43:23.640" v="621" actId="14100"/>
          <ac:picMkLst>
            <pc:docMk/>
            <pc:sldMk cId="12248164" sldId="323"/>
            <ac:picMk id="9221" creationId="{68E1A628-1CBA-D4AD-37E5-8953FEFF891B}"/>
          </ac:picMkLst>
        </pc:picChg>
        <pc:picChg chg="del">
          <ac:chgData name="Claire Coyne" userId="f62c806733407b0e" providerId="LiveId" clId="{BD7088F5-0ECD-4807-8E38-A42EE4E7FDD9}" dt="2023-09-12T14:42:01.361" v="604"/>
          <ac:picMkLst>
            <pc:docMk/>
            <pc:sldMk cId="12248164" sldId="323"/>
            <ac:picMk id="9317" creationId="{54DDEBDD-D8BD-41A6-8A0D-B00E3768B0F9}"/>
          </ac:picMkLst>
        </pc:picChg>
      </pc:sldChg>
      <pc:sldChg chg="delSp modSp add del mod setBg delDesignElem">
        <pc:chgData name="Claire Coyne" userId="f62c806733407b0e" providerId="LiveId" clId="{BD7088F5-0ECD-4807-8E38-A42EE4E7FDD9}" dt="2023-09-12T14:41:57.887" v="602" actId="47"/>
        <pc:sldMkLst>
          <pc:docMk/>
          <pc:sldMk cId="2970636855" sldId="323"/>
        </pc:sldMkLst>
        <pc:picChg chg="mod modCrop">
          <ac:chgData name="Claire Coyne" userId="f62c806733407b0e" providerId="LiveId" clId="{BD7088F5-0ECD-4807-8E38-A42EE4E7FDD9}" dt="2023-09-12T14:41:16.633" v="595" actId="1076"/>
          <ac:picMkLst>
            <pc:docMk/>
            <pc:sldMk cId="2970636855" sldId="323"/>
            <ac:picMk id="9221" creationId="{68E1A628-1CBA-D4AD-37E5-8953FEFF891B}"/>
          </ac:picMkLst>
        </pc:picChg>
        <pc:picChg chg="del">
          <ac:chgData name="Claire Coyne" userId="f62c806733407b0e" providerId="LiveId" clId="{BD7088F5-0ECD-4807-8E38-A42EE4E7FDD9}" dt="2023-09-12T14:40:50.820" v="590"/>
          <ac:picMkLst>
            <pc:docMk/>
            <pc:sldMk cId="2970636855" sldId="323"/>
            <ac:picMk id="9317" creationId="{54DDEBDD-D8BD-41A6-8A0D-B00E3768B0F9}"/>
          </ac:picMkLst>
        </pc:picChg>
      </pc:sldChg>
      <pc:sldChg chg="addSp modSp new mod">
        <pc:chgData name="Claire Coyne" userId="f62c806733407b0e" providerId="LiveId" clId="{BD7088F5-0ECD-4807-8E38-A42EE4E7FDD9}" dt="2023-09-12T19:00:16.801" v="1166" actId="13926"/>
        <pc:sldMkLst>
          <pc:docMk/>
          <pc:sldMk cId="3680454102" sldId="324"/>
        </pc:sldMkLst>
        <pc:spChg chg="mod">
          <ac:chgData name="Claire Coyne" userId="f62c806733407b0e" providerId="LiveId" clId="{BD7088F5-0ECD-4807-8E38-A42EE4E7FDD9}" dt="2023-09-12T19:00:16.801" v="1166" actId="13926"/>
          <ac:spMkLst>
            <pc:docMk/>
            <pc:sldMk cId="3680454102" sldId="324"/>
            <ac:spMk id="3" creationId="{290CFA1C-846D-FD40-5C63-5C4B536F8C2A}"/>
          </ac:spMkLst>
        </pc:spChg>
        <pc:picChg chg="add mod">
          <ac:chgData name="Claire Coyne" userId="f62c806733407b0e" providerId="LiveId" clId="{BD7088F5-0ECD-4807-8E38-A42EE4E7FDD9}" dt="2023-09-12T18:56:33.764" v="1134" actId="1076"/>
          <ac:picMkLst>
            <pc:docMk/>
            <pc:sldMk cId="3680454102" sldId="324"/>
            <ac:picMk id="5" creationId="{FEC02A24-BBCB-13CE-463C-255B7BEED95F}"/>
          </ac:picMkLst>
        </pc:picChg>
      </pc:sldChg>
      <pc:sldChg chg="addSp delSp modSp new mod">
        <pc:chgData name="Claire Coyne" userId="f62c806733407b0e" providerId="LiveId" clId="{BD7088F5-0ECD-4807-8E38-A42EE4E7FDD9}" dt="2023-09-12T19:40:41.097" v="2962" actId="113"/>
        <pc:sldMkLst>
          <pc:docMk/>
          <pc:sldMk cId="2516770764" sldId="325"/>
        </pc:sldMkLst>
        <pc:spChg chg="mod">
          <ac:chgData name="Claire Coyne" userId="f62c806733407b0e" providerId="LiveId" clId="{BD7088F5-0ECD-4807-8E38-A42EE4E7FDD9}" dt="2023-09-12T19:40:41.097" v="2962" actId="113"/>
          <ac:spMkLst>
            <pc:docMk/>
            <pc:sldMk cId="2516770764" sldId="325"/>
            <ac:spMk id="2" creationId="{437E2207-C0ED-28B4-300C-4268CBA53714}"/>
          </ac:spMkLst>
        </pc:spChg>
        <pc:spChg chg="del">
          <ac:chgData name="Claire Coyne" userId="f62c806733407b0e" providerId="LiveId" clId="{BD7088F5-0ECD-4807-8E38-A42EE4E7FDD9}" dt="2023-09-12T19:01:33.653" v="1267" actId="931"/>
          <ac:spMkLst>
            <pc:docMk/>
            <pc:sldMk cId="2516770764" sldId="325"/>
            <ac:spMk id="3" creationId="{FC42A3DF-57B5-DADC-2C07-75F0909D8284}"/>
          </ac:spMkLst>
        </pc:spChg>
        <pc:spChg chg="add mod">
          <ac:chgData name="Claire Coyne" userId="f62c806733407b0e" providerId="LiveId" clId="{BD7088F5-0ECD-4807-8E38-A42EE4E7FDD9}" dt="2023-09-12T19:06:13.317" v="1352" actId="1076"/>
          <ac:spMkLst>
            <pc:docMk/>
            <pc:sldMk cId="2516770764" sldId="325"/>
            <ac:spMk id="7" creationId="{238B9236-944F-6C2D-2EF4-30D6F6C2E7F9}"/>
          </ac:spMkLst>
        </pc:spChg>
        <pc:spChg chg="add mod">
          <ac:chgData name="Claire Coyne" userId="f62c806733407b0e" providerId="LiveId" clId="{BD7088F5-0ECD-4807-8E38-A42EE4E7FDD9}" dt="2023-09-12T19:05:50.811" v="1350" actId="2711"/>
          <ac:spMkLst>
            <pc:docMk/>
            <pc:sldMk cId="2516770764" sldId="325"/>
            <ac:spMk id="10" creationId="{870D6409-50F0-D906-B9CF-8C06C7A0F2C5}"/>
          </ac:spMkLst>
        </pc:spChg>
        <pc:spChg chg="add mod">
          <ac:chgData name="Claire Coyne" userId="f62c806733407b0e" providerId="LiveId" clId="{BD7088F5-0ECD-4807-8E38-A42EE4E7FDD9}" dt="2023-09-12T19:08:22.972" v="1392" actId="20577"/>
          <ac:spMkLst>
            <pc:docMk/>
            <pc:sldMk cId="2516770764" sldId="325"/>
            <ac:spMk id="13" creationId="{429D0DB1-FADE-C7AA-045D-C86F92880DC7}"/>
          </ac:spMkLst>
        </pc:spChg>
        <pc:picChg chg="add mod">
          <ac:chgData name="Claire Coyne" userId="f62c806733407b0e" providerId="LiveId" clId="{BD7088F5-0ECD-4807-8E38-A42EE4E7FDD9}" dt="2023-09-12T19:04:24.509" v="1319" actId="14100"/>
          <ac:picMkLst>
            <pc:docMk/>
            <pc:sldMk cId="2516770764" sldId="325"/>
            <ac:picMk id="6" creationId="{29D2EB97-57BE-E649-2F7F-8D7E5D7B679D}"/>
          </ac:picMkLst>
        </pc:picChg>
        <pc:picChg chg="add mod modCrop">
          <ac:chgData name="Claire Coyne" userId="f62c806733407b0e" providerId="LiveId" clId="{BD7088F5-0ECD-4807-8E38-A42EE4E7FDD9}" dt="2023-09-12T19:04:27.126" v="1321" actId="14100"/>
          <ac:picMkLst>
            <pc:docMk/>
            <pc:sldMk cId="2516770764" sldId="325"/>
            <ac:picMk id="9" creationId="{1EA42FDF-69BC-41F1-DF14-662A18BFC208}"/>
          </ac:picMkLst>
        </pc:picChg>
        <pc:picChg chg="add mod">
          <ac:chgData name="Claire Coyne" userId="f62c806733407b0e" providerId="LiveId" clId="{BD7088F5-0ECD-4807-8E38-A42EE4E7FDD9}" dt="2023-09-12T19:07:53.881" v="1356" actId="14100"/>
          <ac:picMkLst>
            <pc:docMk/>
            <pc:sldMk cId="2516770764" sldId="325"/>
            <ac:picMk id="12" creationId="{D3AA94E6-9A3B-8DB2-5AB9-9B5A31514ABD}"/>
          </ac:picMkLst>
        </pc:picChg>
      </pc:sldChg>
      <pc:sldChg chg="addSp modSp new mod ord">
        <pc:chgData name="Claire Coyne" userId="f62c806733407b0e" providerId="LiveId" clId="{BD7088F5-0ECD-4807-8E38-A42EE4E7FDD9}" dt="2023-09-12T19:40:23.587" v="2961"/>
        <pc:sldMkLst>
          <pc:docMk/>
          <pc:sldMk cId="717864684" sldId="326"/>
        </pc:sldMkLst>
        <pc:spChg chg="mod">
          <ac:chgData name="Claire Coyne" userId="f62c806733407b0e" providerId="LiveId" clId="{BD7088F5-0ECD-4807-8E38-A42EE4E7FDD9}" dt="2023-09-12T19:30:20.451" v="2493" actId="207"/>
          <ac:spMkLst>
            <pc:docMk/>
            <pc:sldMk cId="717864684" sldId="326"/>
            <ac:spMk id="3" creationId="{58FF642A-E8A0-B533-CD97-BE22B7FEDAE1}"/>
          </ac:spMkLst>
        </pc:spChg>
        <pc:picChg chg="add mod">
          <ac:chgData name="Claire Coyne" userId="f62c806733407b0e" providerId="LiveId" clId="{BD7088F5-0ECD-4807-8E38-A42EE4E7FDD9}" dt="2023-09-12T19:10:22.414" v="1395" actId="1076"/>
          <ac:picMkLst>
            <pc:docMk/>
            <pc:sldMk cId="717864684" sldId="326"/>
            <ac:picMk id="5" creationId="{AA9010A1-E504-5322-5D17-5CA5199C1760}"/>
          </ac:picMkLst>
        </pc:picChg>
      </pc:sldChg>
      <pc:sldChg chg="addSp delSp modSp new mod setBg">
        <pc:chgData name="Claire Coyne" userId="f62c806733407b0e" providerId="LiveId" clId="{BD7088F5-0ECD-4807-8E38-A42EE4E7FDD9}" dt="2023-09-12T19:25:32.687" v="2044" actId="14100"/>
        <pc:sldMkLst>
          <pc:docMk/>
          <pc:sldMk cId="3876476278" sldId="327"/>
        </pc:sldMkLst>
        <pc:spChg chg="del">
          <ac:chgData name="Claire Coyne" userId="f62c806733407b0e" providerId="LiveId" clId="{BD7088F5-0ECD-4807-8E38-A42EE4E7FDD9}" dt="2023-09-12T19:24:35.874" v="2032" actId="26606"/>
          <ac:spMkLst>
            <pc:docMk/>
            <pc:sldMk cId="3876476278" sldId="327"/>
            <ac:spMk id="2" creationId="{3E98E1C9-9057-1D3F-F609-3D43AAC7E8EE}"/>
          </ac:spMkLst>
        </pc:spChg>
        <pc:spChg chg="del">
          <ac:chgData name="Claire Coyne" userId="f62c806733407b0e" providerId="LiveId" clId="{BD7088F5-0ECD-4807-8E38-A42EE4E7FDD9}" dt="2023-09-12T19:24:30.935" v="2031"/>
          <ac:spMkLst>
            <pc:docMk/>
            <pc:sldMk cId="3876476278" sldId="327"/>
            <ac:spMk id="3" creationId="{92F42F21-7989-ED72-82AC-783439FDDAFD}"/>
          </ac:spMkLst>
        </pc:spChg>
        <pc:spChg chg="mod">
          <ac:chgData name="Claire Coyne" userId="f62c806733407b0e" providerId="LiveId" clId="{BD7088F5-0ECD-4807-8E38-A42EE4E7FDD9}" dt="2023-09-12T19:24:35.874" v="2032" actId="26606"/>
          <ac:spMkLst>
            <pc:docMk/>
            <pc:sldMk cId="3876476278" sldId="327"/>
            <ac:spMk id="4" creationId="{0E6A2859-0404-E383-3C3C-281A7AC35E6F}"/>
          </ac:spMkLst>
        </pc:spChg>
        <pc:spChg chg="add">
          <ac:chgData name="Claire Coyne" userId="f62c806733407b0e" providerId="LiveId" clId="{BD7088F5-0ECD-4807-8E38-A42EE4E7FDD9}" dt="2023-09-12T19:24:35.874" v="2032" actId="26606"/>
          <ac:spMkLst>
            <pc:docMk/>
            <pc:sldMk cId="3876476278" sldId="327"/>
            <ac:spMk id="10" creationId="{F3060C83-F051-4F0E-ABAD-AA0DFC48B218}"/>
          </ac:spMkLst>
        </pc:spChg>
        <pc:spChg chg="add">
          <ac:chgData name="Claire Coyne" userId="f62c806733407b0e" providerId="LiveId" clId="{BD7088F5-0ECD-4807-8E38-A42EE4E7FDD9}" dt="2023-09-12T19:24:35.874" v="2032" actId="26606"/>
          <ac:spMkLst>
            <pc:docMk/>
            <pc:sldMk cId="3876476278" sldId="327"/>
            <ac:spMk id="12" creationId="{83C98ABE-055B-441F-B07E-44F97F083C39}"/>
          </ac:spMkLst>
        </pc:spChg>
        <pc:spChg chg="add">
          <ac:chgData name="Claire Coyne" userId="f62c806733407b0e" providerId="LiveId" clId="{BD7088F5-0ECD-4807-8E38-A42EE4E7FDD9}" dt="2023-09-12T19:24:35.874" v="2032" actId="26606"/>
          <ac:spMkLst>
            <pc:docMk/>
            <pc:sldMk cId="3876476278" sldId="327"/>
            <ac:spMk id="14" creationId="{29FDB030-9B49-4CED-8CCD-4D99382388AC}"/>
          </ac:spMkLst>
        </pc:spChg>
        <pc:spChg chg="add">
          <ac:chgData name="Claire Coyne" userId="f62c806733407b0e" providerId="LiveId" clId="{BD7088F5-0ECD-4807-8E38-A42EE4E7FDD9}" dt="2023-09-12T19:24:35.874" v="2032" actId="26606"/>
          <ac:spMkLst>
            <pc:docMk/>
            <pc:sldMk cId="3876476278" sldId="327"/>
            <ac:spMk id="16" creationId="{3783CA14-24A1-485C-8B30-D6A5D87987AD}"/>
          </ac:spMkLst>
        </pc:spChg>
        <pc:spChg chg="add">
          <ac:chgData name="Claire Coyne" userId="f62c806733407b0e" providerId="LiveId" clId="{BD7088F5-0ECD-4807-8E38-A42EE4E7FDD9}" dt="2023-09-12T19:24:35.874" v="2032" actId="26606"/>
          <ac:spMkLst>
            <pc:docMk/>
            <pc:sldMk cId="3876476278" sldId="327"/>
            <ac:spMk id="18" creationId="{9A97C86A-04D6-40F7-AE84-31AB43E6A846}"/>
          </ac:spMkLst>
        </pc:spChg>
        <pc:spChg chg="add">
          <ac:chgData name="Claire Coyne" userId="f62c806733407b0e" providerId="LiveId" clId="{BD7088F5-0ECD-4807-8E38-A42EE4E7FDD9}" dt="2023-09-12T19:24:35.874" v="2032" actId="26606"/>
          <ac:spMkLst>
            <pc:docMk/>
            <pc:sldMk cId="3876476278" sldId="327"/>
            <ac:spMk id="20" creationId="{FF9F2414-84E8-453E-B1F3-389FDE8192D9}"/>
          </ac:spMkLst>
        </pc:spChg>
        <pc:spChg chg="add">
          <ac:chgData name="Claire Coyne" userId="f62c806733407b0e" providerId="LiveId" clId="{BD7088F5-0ECD-4807-8E38-A42EE4E7FDD9}" dt="2023-09-12T19:24:35.874" v="2032" actId="26606"/>
          <ac:spMkLst>
            <pc:docMk/>
            <pc:sldMk cId="3876476278" sldId="327"/>
            <ac:spMk id="22" creationId="{3ECA69A1-7536-43AC-85EF-C7106179F5ED}"/>
          </ac:spMkLst>
        </pc:spChg>
        <pc:graphicFrameChg chg="add mod ord modGraphic">
          <ac:chgData name="Claire Coyne" userId="f62c806733407b0e" providerId="LiveId" clId="{BD7088F5-0ECD-4807-8E38-A42EE4E7FDD9}" dt="2023-09-12T19:25:32.687" v="2044" actId="14100"/>
          <ac:graphicFrameMkLst>
            <pc:docMk/>
            <pc:sldMk cId="3876476278" sldId="327"/>
            <ac:graphicFrameMk id="5" creationId="{5857745A-DABB-063D-71C2-73EF53BD22DE}"/>
          </ac:graphicFrameMkLst>
        </pc:graphicFrameChg>
      </pc:sldChg>
      <pc:sldChg chg="modSp new mod">
        <pc:chgData name="Claire Coyne" userId="f62c806733407b0e" providerId="LiveId" clId="{BD7088F5-0ECD-4807-8E38-A42EE4E7FDD9}" dt="2023-09-12T19:40:13.953" v="2959" actId="113"/>
        <pc:sldMkLst>
          <pc:docMk/>
          <pc:sldMk cId="3312091040" sldId="328"/>
        </pc:sldMkLst>
        <pc:spChg chg="mod">
          <ac:chgData name="Claire Coyne" userId="f62c806733407b0e" providerId="LiveId" clId="{BD7088F5-0ECD-4807-8E38-A42EE4E7FDD9}" dt="2023-09-12T19:40:13.953" v="2959" actId="113"/>
          <ac:spMkLst>
            <pc:docMk/>
            <pc:sldMk cId="3312091040" sldId="328"/>
            <ac:spMk id="2" creationId="{6ABC1AF0-4B02-8B1D-36FF-0844195B1FF6}"/>
          </ac:spMkLst>
        </pc:spChg>
        <pc:spChg chg="mod">
          <ac:chgData name="Claire Coyne" userId="f62c806733407b0e" providerId="LiveId" clId="{BD7088F5-0ECD-4807-8E38-A42EE4E7FDD9}" dt="2023-09-12T19:39:59.617" v="2933" actId="207"/>
          <ac:spMkLst>
            <pc:docMk/>
            <pc:sldMk cId="3312091040" sldId="328"/>
            <ac:spMk id="3" creationId="{04B7A862-F16F-3B8D-87A1-F5AD79D11B77}"/>
          </ac:spMkLst>
        </pc:spChg>
      </pc:sldChg>
      <pc:sldMasterChg chg="del delSldLayout">
        <pc:chgData name="Claire Coyne" userId="f62c806733407b0e" providerId="LiveId" clId="{BD7088F5-0ECD-4807-8E38-A42EE4E7FDD9}" dt="2023-09-12T19:40:46.017" v="2963" actId="47"/>
        <pc:sldMasterMkLst>
          <pc:docMk/>
          <pc:sldMasterMk cId="3375229006" sldId="2147483726"/>
        </pc:sldMasterMkLst>
        <pc:sldLayoutChg chg="del">
          <pc:chgData name="Claire Coyne" userId="f62c806733407b0e" providerId="LiveId" clId="{BD7088F5-0ECD-4807-8E38-A42EE4E7FDD9}" dt="2023-09-12T19:40:46.017" v="2963" actId="47"/>
          <pc:sldLayoutMkLst>
            <pc:docMk/>
            <pc:sldMasterMk cId="3375229006" sldId="2147483726"/>
            <pc:sldLayoutMk cId="3372114990" sldId="214748372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644745020" sldId="2147483728"/>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469583142" sldId="2147483729"/>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415305166" sldId="2147483730"/>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59623537" sldId="2147483731"/>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35778079" sldId="2147483732"/>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818775176" sldId="2147483733"/>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814182471" sldId="2147483734"/>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04057856" sldId="2147483735"/>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356220854" sldId="2147483736"/>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957473734" sldId="214748373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606091579" sldId="2147483738"/>
          </pc:sldLayoutMkLst>
        </pc:sldLayoutChg>
      </pc:sldMasterChg>
      <pc:sldMasterChg chg="del delSldLayout">
        <pc:chgData name="Claire Coyne" userId="f62c806733407b0e" providerId="LiveId" clId="{BD7088F5-0ECD-4807-8E38-A42EE4E7FDD9}" dt="2023-09-11T18:05:35.601" v="119" actId="47"/>
        <pc:sldMasterMkLst>
          <pc:docMk/>
          <pc:sldMasterMk cId="1291585628" sldId="2147483739"/>
        </pc:sldMasterMkLst>
        <pc:sldLayoutChg chg="del">
          <pc:chgData name="Claire Coyne" userId="f62c806733407b0e" providerId="LiveId" clId="{BD7088F5-0ECD-4807-8E38-A42EE4E7FDD9}" dt="2023-09-11T18:05:35.601" v="119" actId="47"/>
          <pc:sldLayoutMkLst>
            <pc:docMk/>
            <pc:sldMasterMk cId="1291585628" sldId="2147483739"/>
            <pc:sldLayoutMk cId="1921339007" sldId="214748374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697572489" sldId="2147483741"/>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74644983" sldId="2147483742"/>
          </pc:sldLayoutMkLst>
        </pc:sldLayoutChg>
        <pc:sldLayoutChg chg="del">
          <pc:chgData name="Claire Coyne" userId="f62c806733407b0e" providerId="LiveId" clId="{BD7088F5-0ECD-4807-8E38-A42EE4E7FDD9}" dt="2023-09-11T18:05:35.601" v="119" actId="47"/>
          <pc:sldLayoutMkLst>
            <pc:docMk/>
            <pc:sldMasterMk cId="1291585628" sldId="2147483739"/>
            <pc:sldLayoutMk cId="1697422025" sldId="2147483743"/>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068644293" sldId="2147483744"/>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206579603" sldId="2147483745"/>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58749873" sldId="2147483746"/>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785941692" sldId="2147483747"/>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838901577" sldId="2147483748"/>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727312075" sldId="2147483749"/>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468308323" sldId="214748375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506103969" sldId="2147483751"/>
          </pc:sldLayoutMkLst>
        </pc:sldLayoutChg>
      </pc:sldMasterChg>
    </pc:docChg>
  </pc:docChgLst>
  <pc:docChgLst>
    <pc:chgData name="Coyne, Claire" userId="S::coyne_claire@sac.edu::55980f49-584e-4e0c-8943-e714ecf6ce64" providerId="AD" clId="Web-{32018A9D-DF25-487A-BFFB-FA53626F0F54}"/>
    <pc:docChg chg="modSld">
      <pc:chgData name="Coyne, Claire" userId="S::coyne_claire@sac.edu::55980f49-584e-4e0c-8943-e714ecf6ce64" providerId="AD" clId="Web-{32018A9D-DF25-487A-BFFB-FA53626F0F54}" dt="2023-09-12T19:52:20.783" v="53" actId="20577"/>
      <pc:docMkLst>
        <pc:docMk/>
      </pc:docMkLst>
      <pc:sldChg chg="modSp">
        <pc:chgData name="Coyne, Claire" userId="S::coyne_claire@sac.edu::55980f49-584e-4e0c-8943-e714ecf6ce64" providerId="AD" clId="Web-{32018A9D-DF25-487A-BFFB-FA53626F0F54}" dt="2023-09-12T19:52:20.783" v="53" actId="20577"/>
        <pc:sldMkLst>
          <pc:docMk/>
          <pc:sldMk cId="717864684" sldId="326"/>
        </pc:sldMkLst>
        <pc:spChg chg="mod">
          <ac:chgData name="Coyne, Claire" userId="S::coyne_claire@sac.edu::55980f49-584e-4e0c-8943-e714ecf6ce64" providerId="AD" clId="Web-{32018A9D-DF25-487A-BFFB-FA53626F0F54}" dt="2023-09-12T19:52:20.783" v="53" actId="20577"/>
          <ac:spMkLst>
            <pc:docMk/>
            <pc:sldMk cId="717864684" sldId="326"/>
            <ac:spMk id="3" creationId="{58FF642A-E8A0-B533-CD97-BE22B7FEDAE1}"/>
          </ac:spMkLst>
        </pc:spChg>
      </pc:sldChg>
    </pc:docChg>
  </pc:docChgLst>
  <pc:docChgLst>
    <pc:chgData name="Claire" userId="f62c806733407b0e" providerId="LiveId" clId="{0A53CB1F-B1ED-4B50-8858-0C7C8940002C}"/>
    <pc:docChg chg="undo custSel addSld delSld modSld modMainMaster">
      <pc:chgData name="Claire" userId="f62c806733407b0e" providerId="LiveId" clId="{0A53CB1F-B1ED-4B50-8858-0C7C8940002C}" dt="2023-08-16T14:32:20.787" v="3961" actId="27636"/>
      <pc:docMkLst>
        <pc:docMk/>
      </pc:docMkLst>
      <pc:sldChg chg="addSp delSp modSp mod setBg">
        <pc:chgData name="Claire" userId="f62c806733407b0e" providerId="LiveId" clId="{0A53CB1F-B1ED-4B50-8858-0C7C8940002C}" dt="2023-08-16T05:09:36.937" v="903" actId="1076"/>
        <pc:sldMkLst>
          <pc:docMk/>
          <pc:sldMk cId="0" sldId="256"/>
        </pc:sldMkLst>
        <pc:spChg chg="add del">
          <ac:chgData name="Claire" userId="f62c806733407b0e" providerId="LiveId" clId="{0A53CB1F-B1ED-4B50-8858-0C7C8940002C}" dt="2023-08-16T03:35:22.545" v="43" actId="22"/>
          <ac:spMkLst>
            <pc:docMk/>
            <pc:sldMk cId="0" sldId="256"/>
            <ac:spMk id="4" creationId="{4B2A45C6-D517-847F-AF08-47EDAF27D645}"/>
          </ac:spMkLst>
        </pc:spChg>
        <pc:spChg chg="del mod">
          <ac:chgData name="Claire" userId="f62c806733407b0e" providerId="LiveId" clId="{0A53CB1F-B1ED-4B50-8858-0C7C8940002C}" dt="2023-08-16T03:37:36.352" v="125" actId="478"/>
          <ac:spMkLst>
            <pc:docMk/>
            <pc:sldMk cId="0" sldId="256"/>
            <ac:spMk id="5" creationId="{36268426-9AFD-8880-53D4-A8FD84276520}"/>
          </ac:spMkLst>
        </pc:spChg>
        <pc:spChg chg="add del mod">
          <ac:chgData name="Claire" userId="f62c806733407b0e" providerId="LiveId" clId="{0A53CB1F-B1ED-4B50-8858-0C7C8940002C}" dt="2023-08-16T03:36:03.510" v="46" actId="478"/>
          <ac:spMkLst>
            <pc:docMk/>
            <pc:sldMk cId="0" sldId="256"/>
            <ac:spMk id="7" creationId="{1ADBD347-EE55-AC62-578F-5247F703905B}"/>
          </ac:spMkLst>
        </pc:spChg>
        <pc:spChg chg="mod">
          <ac:chgData name="Claire" userId="f62c806733407b0e" providerId="LiveId" clId="{0A53CB1F-B1ED-4B50-8858-0C7C8940002C}" dt="2023-08-16T05:09:15.641" v="897" actId="1076"/>
          <ac:spMkLst>
            <pc:docMk/>
            <pc:sldMk cId="0" sldId="256"/>
            <ac:spMk id="7170" creationId="{59740F33-EC1A-C718-CD4A-294CB6139290}"/>
          </ac:spMkLst>
        </pc:spChg>
        <pc:spChg chg="add del">
          <ac:chgData name="Claire" userId="f62c806733407b0e" providerId="LiveId" clId="{0A53CB1F-B1ED-4B50-8858-0C7C8940002C}" dt="2023-08-16T03:38:41.982" v="129" actId="26606"/>
          <ac:spMkLst>
            <pc:docMk/>
            <pc:sldMk cId="0" sldId="256"/>
            <ac:spMk id="7175" creationId="{B9FF99BD-075F-4761-A995-6FC574BD25EA}"/>
          </ac:spMkLst>
        </pc:spChg>
        <pc:spChg chg="add del">
          <ac:chgData name="Claire" userId="f62c806733407b0e" providerId="LiveId" clId="{0A53CB1F-B1ED-4B50-8858-0C7C8940002C}" dt="2023-08-16T03:38:41.982" v="129" actId="26606"/>
          <ac:spMkLst>
            <pc:docMk/>
            <pc:sldMk cId="0" sldId="256"/>
            <ac:spMk id="7177" creationId="{A7B21A54-9BA3-4EA9-B460-5A829ADD9051}"/>
          </ac:spMkLst>
        </pc:spChg>
        <pc:spChg chg="add del">
          <ac:chgData name="Claire" userId="f62c806733407b0e" providerId="LiveId" clId="{0A53CB1F-B1ED-4B50-8858-0C7C8940002C}" dt="2023-08-16T03:38:41.982" v="129" actId="26606"/>
          <ac:spMkLst>
            <pc:docMk/>
            <pc:sldMk cId="0" sldId="256"/>
            <ac:spMk id="7179" creationId="{6FA8F714-B9D8-488A-8CCA-E9948FF913A9}"/>
          </ac:spMkLst>
        </pc:spChg>
        <pc:spChg chg="add del">
          <ac:chgData name="Claire" userId="f62c806733407b0e" providerId="LiveId" clId="{0A53CB1F-B1ED-4B50-8858-0C7C8940002C}" dt="2023-08-16T03:38:41.982" v="129" actId="26606"/>
          <ac:spMkLst>
            <pc:docMk/>
            <pc:sldMk cId="0" sldId="256"/>
            <ac:spMk id="7184" creationId="{AF1E5E62-9EB9-408E-AE53-A04A4C8110DE}"/>
          </ac:spMkLst>
        </pc:spChg>
        <pc:spChg chg="add del">
          <ac:chgData name="Claire" userId="f62c806733407b0e" providerId="LiveId" clId="{0A53CB1F-B1ED-4B50-8858-0C7C8940002C}" dt="2023-08-16T03:38:41.982" v="129" actId="26606"/>
          <ac:spMkLst>
            <pc:docMk/>
            <pc:sldMk cId="0" sldId="256"/>
            <ac:spMk id="7186" creationId="{9C5704B2-7C5B-4738-AF0D-4A2756A69FA1}"/>
          </ac:spMkLst>
        </pc:spChg>
        <pc:spChg chg="add del">
          <ac:chgData name="Claire" userId="f62c806733407b0e" providerId="LiveId" clId="{0A53CB1F-B1ED-4B50-8858-0C7C8940002C}" dt="2023-08-16T03:38:41.982" v="129" actId="26606"/>
          <ac:spMkLst>
            <pc:docMk/>
            <pc:sldMk cId="0" sldId="256"/>
            <ac:spMk id="7188" creationId="{DFB36DC4-A410-4DF1-8453-1D85743F5E07}"/>
          </ac:spMkLst>
        </pc:spChg>
        <pc:picChg chg="mod">
          <ac:chgData name="Claire" userId="f62c806733407b0e" providerId="LiveId" clId="{0A53CB1F-B1ED-4B50-8858-0C7C8940002C}" dt="2023-08-16T05:09:36.937" v="903" actId="1076"/>
          <ac:picMkLst>
            <pc:docMk/>
            <pc:sldMk cId="0" sldId="256"/>
            <ac:picMk id="3" creationId="{717C1795-7B59-E7CC-9794-8B35A0967893}"/>
          </ac:picMkLst>
        </pc:picChg>
      </pc:sldChg>
      <pc:sldChg chg="del">
        <pc:chgData name="Claire" userId="f62c806733407b0e" providerId="LiveId" clId="{0A53CB1F-B1ED-4B50-8858-0C7C8940002C}" dt="2023-08-16T05:13:22.559" v="929"/>
        <pc:sldMkLst>
          <pc:docMk/>
          <pc:sldMk cId="0" sldId="257"/>
        </pc:sldMkLst>
      </pc:sldChg>
      <pc:sldChg chg="del">
        <pc:chgData name="Claire" userId="f62c806733407b0e" providerId="LiveId" clId="{0A53CB1F-B1ED-4B50-8858-0C7C8940002C}" dt="2023-08-16T05:13:22.559" v="929"/>
        <pc:sldMkLst>
          <pc:docMk/>
          <pc:sldMk cId="0" sldId="258"/>
        </pc:sldMkLst>
      </pc:sldChg>
      <pc:sldChg chg="del">
        <pc:chgData name="Claire" userId="f62c806733407b0e" providerId="LiveId" clId="{0A53CB1F-B1ED-4B50-8858-0C7C8940002C}" dt="2023-08-16T05:13:22.559" v="929"/>
        <pc:sldMkLst>
          <pc:docMk/>
          <pc:sldMk cId="0" sldId="259"/>
        </pc:sldMkLst>
      </pc:sldChg>
      <pc:sldChg chg="del">
        <pc:chgData name="Claire" userId="f62c806733407b0e" providerId="LiveId" clId="{0A53CB1F-B1ED-4B50-8858-0C7C8940002C}" dt="2023-08-16T05:13:22.559" v="929"/>
        <pc:sldMkLst>
          <pc:docMk/>
          <pc:sldMk cId="0" sldId="260"/>
        </pc:sldMkLst>
      </pc:sldChg>
      <pc:sldChg chg="del">
        <pc:chgData name="Claire" userId="f62c806733407b0e" providerId="LiveId" clId="{0A53CB1F-B1ED-4B50-8858-0C7C8940002C}" dt="2023-08-16T05:13:22.559" v="929"/>
        <pc:sldMkLst>
          <pc:docMk/>
          <pc:sldMk cId="0" sldId="263"/>
        </pc:sldMkLst>
      </pc:sldChg>
      <pc:sldChg chg="del">
        <pc:chgData name="Claire" userId="f62c806733407b0e" providerId="LiveId" clId="{0A53CB1F-B1ED-4B50-8858-0C7C8940002C}" dt="2023-08-16T05:13:22.559" v="929"/>
        <pc:sldMkLst>
          <pc:docMk/>
          <pc:sldMk cId="0" sldId="264"/>
        </pc:sldMkLst>
      </pc:sldChg>
      <pc:sldChg chg="modSp del mod">
        <pc:chgData name="Claire" userId="f62c806733407b0e" providerId="LiveId" clId="{0A53CB1F-B1ED-4B50-8858-0C7C8940002C}" dt="2023-08-16T05:13:22.559" v="929"/>
        <pc:sldMkLst>
          <pc:docMk/>
          <pc:sldMk cId="0" sldId="268"/>
        </pc:sldMkLst>
        <pc:spChg chg="mod">
          <ac:chgData name="Claire" userId="f62c806733407b0e" providerId="LiveId" clId="{0A53CB1F-B1ED-4B50-8858-0C7C8940002C}" dt="2023-08-16T05:13:22.559" v="929"/>
          <ac:spMkLst>
            <pc:docMk/>
            <pc:sldMk cId="0" sldId="268"/>
            <ac:spMk id="31747" creationId="{57B89A00-1040-66C8-1035-4B748A658257}"/>
          </ac:spMkLst>
        </pc:spChg>
      </pc:sldChg>
      <pc:sldChg chg="del">
        <pc:chgData name="Claire" userId="f62c806733407b0e" providerId="LiveId" clId="{0A53CB1F-B1ED-4B50-8858-0C7C8940002C}" dt="2023-08-16T05:13:22.559" v="929"/>
        <pc:sldMkLst>
          <pc:docMk/>
          <pc:sldMk cId="0" sldId="269"/>
        </pc:sldMkLst>
      </pc:sldChg>
      <pc:sldChg chg="del">
        <pc:chgData name="Claire" userId="f62c806733407b0e" providerId="LiveId" clId="{0A53CB1F-B1ED-4B50-8858-0C7C8940002C}" dt="2023-08-16T05:13:22.559" v="929"/>
        <pc:sldMkLst>
          <pc:docMk/>
          <pc:sldMk cId="0" sldId="270"/>
        </pc:sldMkLst>
      </pc:sldChg>
      <pc:sldChg chg="del">
        <pc:chgData name="Claire" userId="f62c806733407b0e" providerId="LiveId" clId="{0A53CB1F-B1ED-4B50-8858-0C7C8940002C}" dt="2023-08-16T05:13:22.559" v="929"/>
        <pc:sldMkLst>
          <pc:docMk/>
          <pc:sldMk cId="0" sldId="271"/>
        </pc:sldMkLst>
      </pc:sldChg>
      <pc:sldChg chg="del">
        <pc:chgData name="Claire" userId="f62c806733407b0e" providerId="LiveId" clId="{0A53CB1F-B1ED-4B50-8858-0C7C8940002C}" dt="2023-08-16T05:13:22.559" v="929"/>
        <pc:sldMkLst>
          <pc:docMk/>
          <pc:sldMk cId="0" sldId="272"/>
        </pc:sldMkLst>
      </pc:sldChg>
      <pc:sldChg chg="del">
        <pc:chgData name="Claire" userId="f62c806733407b0e" providerId="LiveId" clId="{0A53CB1F-B1ED-4B50-8858-0C7C8940002C}" dt="2023-08-16T05:13:22.559" v="929"/>
        <pc:sldMkLst>
          <pc:docMk/>
          <pc:sldMk cId="0" sldId="273"/>
        </pc:sldMkLst>
      </pc:sldChg>
      <pc:sldChg chg="del">
        <pc:chgData name="Claire" userId="f62c806733407b0e" providerId="LiveId" clId="{0A53CB1F-B1ED-4B50-8858-0C7C8940002C}" dt="2023-08-16T05:13:22.559" v="929"/>
        <pc:sldMkLst>
          <pc:docMk/>
          <pc:sldMk cId="0" sldId="274"/>
        </pc:sldMkLst>
      </pc:sldChg>
      <pc:sldChg chg="modSp mod">
        <pc:chgData name="Claire" userId="f62c806733407b0e" providerId="LiveId" clId="{0A53CB1F-B1ED-4B50-8858-0C7C8940002C}" dt="2023-08-16T05:26:30.306" v="1076" actId="1076"/>
        <pc:sldMkLst>
          <pc:docMk/>
          <pc:sldMk cId="0" sldId="275"/>
        </pc:sldMkLst>
        <pc:spChg chg="mod">
          <ac:chgData name="Claire" userId="f62c806733407b0e" providerId="LiveId" clId="{0A53CB1F-B1ED-4B50-8858-0C7C8940002C}" dt="2023-08-16T05:03:13.331" v="887" actId="1076"/>
          <ac:spMkLst>
            <pc:docMk/>
            <pc:sldMk cId="0" sldId="275"/>
            <ac:spMk id="9219" creationId="{EFEBF9D3-15E5-2980-9230-90CA5DFFD39C}"/>
          </ac:spMkLst>
        </pc:spChg>
        <pc:picChg chg="mod">
          <ac:chgData name="Claire" userId="f62c806733407b0e" providerId="LiveId" clId="{0A53CB1F-B1ED-4B50-8858-0C7C8940002C}" dt="2023-08-16T05:26:30.306" v="1076" actId="1076"/>
          <ac:picMkLst>
            <pc:docMk/>
            <pc:sldMk cId="0" sldId="275"/>
            <ac:picMk id="2" creationId="{3106B672-B06C-FFE1-20A6-364CA9439949}"/>
          </ac:picMkLst>
        </pc:picChg>
      </pc:sldChg>
      <pc:sldChg chg="del">
        <pc:chgData name="Claire" userId="f62c806733407b0e" providerId="LiveId" clId="{0A53CB1F-B1ED-4B50-8858-0C7C8940002C}" dt="2023-08-16T05:23:11.033" v="1019" actId="47"/>
        <pc:sldMkLst>
          <pc:docMk/>
          <pc:sldMk cId="0" sldId="276"/>
        </pc:sldMkLst>
      </pc:sldChg>
      <pc:sldChg chg="del">
        <pc:chgData name="Claire" userId="f62c806733407b0e" providerId="LiveId" clId="{0A53CB1F-B1ED-4B50-8858-0C7C8940002C}" dt="2023-08-16T05:13:22.559" v="929"/>
        <pc:sldMkLst>
          <pc:docMk/>
          <pc:sldMk cId="0" sldId="277"/>
        </pc:sldMkLst>
      </pc:sldChg>
      <pc:sldChg chg="del">
        <pc:chgData name="Claire" userId="f62c806733407b0e" providerId="LiveId" clId="{0A53CB1F-B1ED-4B50-8858-0C7C8940002C}" dt="2023-08-16T05:23:11.033" v="1019" actId="47"/>
        <pc:sldMkLst>
          <pc:docMk/>
          <pc:sldMk cId="0" sldId="278"/>
        </pc:sldMkLst>
      </pc:sldChg>
      <pc:sldChg chg="del">
        <pc:chgData name="Claire" userId="f62c806733407b0e" providerId="LiveId" clId="{0A53CB1F-B1ED-4B50-8858-0C7C8940002C}" dt="2023-08-16T05:23:11.033" v="1019" actId="47"/>
        <pc:sldMkLst>
          <pc:docMk/>
          <pc:sldMk cId="0" sldId="279"/>
        </pc:sldMkLst>
      </pc:sldChg>
      <pc:sldChg chg="del">
        <pc:chgData name="Claire" userId="f62c806733407b0e" providerId="LiveId" clId="{0A53CB1F-B1ED-4B50-8858-0C7C8940002C}" dt="2023-08-16T03:52:40.755" v="310" actId="47"/>
        <pc:sldMkLst>
          <pc:docMk/>
          <pc:sldMk cId="2688031283" sldId="280"/>
        </pc:sldMkLst>
      </pc:sldChg>
      <pc:sldChg chg="addSp delSp modSp mod setBg">
        <pc:chgData name="Claire" userId="f62c806733407b0e" providerId="LiveId" clId="{0A53CB1F-B1ED-4B50-8858-0C7C8940002C}" dt="2023-08-16T04:03:11.714" v="466" actId="113"/>
        <pc:sldMkLst>
          <pc:docMk/>
          <pc:sldMk cId="1722606992" sldId="281"/>
        </pc:sldMkLst>
        <pc:spChg chg="add mod">
          <ac:chgData name="Claire" userId="f62c806733407b0e" providerId="LiveId" clId="{0A53CB1F-B1ED-4B50-8858-0C7C8940002C}" dt="2023-08-16T04:02:21.281" v="464" actId="1076"/>
          <ac:spMkLst>
            <pc:docMk/>
            <pc:sldMk cId="1722606992" sldId="281"/>
            <ac:spMk id="4" creationId="{83DED72C-1B11-0778-5EFD-2682311836D7}"/>
          </ac:spMkLst>
        </pc:spChg>
        <pc:spChg chg="mod">
          <ac:chgData name="Claire" userId="f62c806733407b0e" providerId="LiveId" clId="{0A53CB1F-B1ED-4B50-8858-0C7C8940002C}" dt="2023-08-16T03:56:46.064" v="374" actId="26606"/>
          <ac:spMkLst>
            <pc:docMk/>
            <pc:sldMk cId="1722606992" sldId="281"/>
            <ac:spMk id="5" creationId="{B4C315BD-003A-7046-32B2-840D25C56D0C}"/>
          </ac:spMkLst>
        </pc:spChg>
        <pc:spChg chg="mod">
          <ac:chgData name="Claire" userId="f62c806733407b0e" providerId="LiveId" clId="{0A53CB1F-B1ED-4B50-8858-0C7C8940002C}" dt="2023-08-16T04:03:11.714" v="466" actId="113"/>
          <ac:spMkLst>
            <pc:docMk/>
            <pc:sldMk cId="1722606992" sldId="281"/>
            <ac:spMk id="9218" creationId="{3401CF0A-DBE6-7B45-72DB-822F13E6B961}"/>
          </ac:spMkLst>
        </pc:spChg>
        <pc:spChg chg="mod">
          <ac:chgData name="Claire" userId="f62c806733407b0e" providerId="LiveId" clId="{0A53CB1F-B1ED-4B50-8858-0C7C8940002C}" dt="2023-08-16T04:01:31.539" v="460" actId="1076"/>
          <ac:spMkLst>
            <pc:docMk/>
            <pc:sldMk cId="1722606992" sldId="281"/>
            <ac:spMk id="9219" creationId="{EFEBF9D3-15E5-2980-9230-90CA5DFFD39C}"/>
          </ac:spMkLst>
        </pc:spChg>
        <pc:spChg chg="del">
          <ac:chgData name="Claire" userId="f62c806733407b0e" providerId="LiveId" clId="{0A53CB1F-B1ED-4B50-8858-0C7C8940002C}" dt="2023-08-16T03:55:18.172" v="336" actId="26606"/>
          <ac:spMkLst>
            <pc:docMk/>
            <pc:sldMk cId="1722606992" sldId="281"/>
            <ac:spMk id="9291" creationId="{F13C74B1-5B17-4795-BED0-7140497B445A}"/>
          </ac:spMkLst>
        </pc:spChg>
        <pc:spChg chg="del">
          <ac:chgData name="Claire" userId="f62c806733407b0e" providerId="LiveId" clId="{0A53CB1F-B1ED-4B50-8858-0C7C8940002C}" dt="2023-08-16T03:55:18.172" v="336" actId="26606"/>
          <ac:spMkLst>
            <pc:docMk/>
            <pc:sldMk cId="1722606992" sldId="281"/>
            <ac:spMk id="9292" creationId="{D4974D33-8DC5-464E-8C6D-BE58F0669C17}"/>
          </ac:spMkLst>
        </pc:spChg>
        <pc:spChg chg="add del">
          <ac:chgData name="Claire" userId="f62c806733407b0e" providerId="LiveId" clId="{0A53CB1F-B1ED-4B50-8858-0C7C8940002C}" dt="2023-08-16T03:55:49.232" v="338" actId="26606"/>
          <ac:spMkLst>
            <pc:docMk/>
            <pc:sldMk cId="1722606992" sldId="281"/>
            <ac:spMk id="9297" creationId="{04C21BAE-6866-4C7A-A7EC-C1B2E572D5BE}"/>
          </ac:spMkLst>
        </pc:spChg>
        <pc:spChg chg="add del">
          <ac:chgData name="Claire" userId="f62c806733407b0e" providerId="LiveId" clId="{0A53CB1F-B1ED-4B50-8858-0C7C8940002C}" dt="2023-08-16T03:55:49.232" v="338" actId="26606"/>
          <ac:spMkLst>
            <pc:docMk/>
            <pc:sldMk cId="1722606992" sldId="281"/>
            <ac:spMk id="9299" creationId="{7E7D0C94-08B4-48AE-8813-CC4D60294F42}"/>
          </ac:spMkLst>
        </pc:spChg>
        <pc:spChg chg="add del">
          <ac:chgData name="Claire" userId="f62c806733407b0e" providerId="LiveId" clId="{0A53CB1F-B1ED-4B50-8858-0C7C8940002C}" dt="2023-08-16T03:55:49.232" v="338" actId="26606"/>
          <ac:spMkLst>
            <pc:docMk/>
            <pc:sldMk cId="1722606992" sldId="281"/>
            <ac:spMk id="9301" creationId="{F0C518C2-0AA4-470C-87B9-9CBF428FBA25}"/>
          </ac:spMkLst>
        </pc:spChg>
        <pc:spChg chg="add del">
          <ac:chgData name="Claire" userId="f62c806733407b0e" providerId="LiveId" clId="{0A53CB1F-B1ED-4B50-8858-0C7C8940002C}" dt="2023-08-16T03:56:46.064" v="374" actId="26606"/>
          <ac:spMkLst>
            <pc:docMk/>
            <pc:sldMk cId="1722606992" sldId="281"/>
            <ac:spMk id="9306" creationId="{8B3A2D1A-45FC-4F95-B150-1C13EF2F6D09}"/>
          </ac:spMkLst>
        </pc:spChg>
        <pc:spChg chg="add del">
          <ac:chgData name="Claire" userId="f62c806733407b0e" providerId="LiveId" clId="{0A53CB1F-B1ED-4B50-8858-0C7C8940002C}" dt="2023-08-16T03:56:46.064" v="374" actId="26606"/>
          <ac:spMkLst>
            <pc:docMk/>
            <pc:sldMk cId="1722606992" sldId="281"/>
            <ac:spMk id="9308" creationId="{5C27D684-2832-41BD-AC29-838243B8039B}"/>
          </ac:spMkLst>
        </pc:spChg>
        <pc:spChg chg="add del">
          <ac:chgData name="Claire" userId="f62c806733407b0e" providerId="LiveId" clId="{0A53CB1F-B1ED-4B50-8858-0C7C8940002C}" dt="2023-08-16T03:56:46.064" v="374" actId="26606"/>
          <ac:spMkLst>
            <pc:docMk/>
            <pc:sldMk cId="1722606992" sldId="281"/>
            <ac:spMk id="9310" creationId="{5ABDA325-4B50-4FFB-81B9-95576831FB06}"/>
          </ac:spMkLst>
        </pc:spChg>
        <pc:spChg chg="add del">
          <ac:chgData name="Claire" userId="f62c806733407b0e" providerId="LiveId" clId="{0A53CB1F-B1ED-4B50-8858-0C7C8940002C}" dt="2023-08-16T03:56:46.064" v="374" actId="26606"/>
          <ac:spMkLst>
            <pc:docMk/>
            <pc:sldMk cId="1722606992" sldId="281"/>
            <ac:spMk id="9312" creationId="{A0895C2A-D37E-4F06-AE58-CC875F83C4DA}"/>
          </ac:spMkLst>
        </pc:spChg>
        <pc:graphicFrameChg chg="add del mod">
          <ac:chgData name="Claire" userId="f62c806733407b0e" providerId="LiveId" clId="{0A53CB1F-B1ED-4B50-8858-0C7C8940002C}" dt="2023-08-16T03:57:30.611" v="385"/>
          <ac:graphicFrameMkLst>
            <pc:docMk/>
            <pc:sldMk cId="1722606992" sldId="281"/>
            <ac:graphicFrameMk id="2" creationId="{B9F344B2-A259-65CF-EDF5-B028D4D78411}"/>
          </ac:graphicFrameMkLst>
        </pc:graphicFrameChg>
        <pc:picChg chg="mod ord">
          <ac:chgData name="Claire" userId="f62c806733407b0e" providerId="LiveId" clId="{0A53CB1F-B1ED-4B50-8858-0C7C8940002C}" dt="2023-08-16T03:56:57.230" v="377" actId="1076"/>
          <ac:picMkLst>
            <pc:docMk/>
            <pc:sldMk cId="1722606992" sldId="281"/>
            <ac:picMk id="9221" creationId="{68E1A628-1CBA-D4AD-37E5-8953FEFF891B}"/>
          </ac:picMkLst>
        </pc:picChg>
        <pc:picChg chg="add">
          <ac:chgData name="Claire" userId="f62c806733407b0e" providerId="LiveId" clId="{0A53CB1F-B1ED-4B50-8858-0C7C8940002C}" dt="2023-08-16T03:56:46.064" v="374" actId="26606"/>
          <ac:picMkLst>
            <pc:docMk/>
            <pc:sldMk cId="1722606992" sldId="281"/>
            <ac:picMk id="9317" creationId="{54DDEBDD-D8BD-41A6-8A0D-B00E3768B0F9}"/>
          </ac:picMkLst>
        </pc:picChg>
      </pc:sldChg>
      <pc:sldChg chg="modSp mod">
        <pc:chgData name="Claire" userId="f62c806733407b0e" providerId="LiveId" clId="{0A53CB1F-B1ED-4B50-8858-0C7C8940002C}" dt="2023-08-16T04:22:43.441" v="607" actId="20577"/>
        <pc:sldMkLst>
          <pc:docMk/>
          <pc:sldMk cId="1000783687" sldId="282"/>
        </pc:sldMkLst>
        <pc:spChg chg="mod">
          <ac:chgData name="Claire" userId="f62c806733407b0e" providerId="LiveId" clId="{0A53CB1F-B1ED-4B50-8858-0C7C8940002C}" dt="2023-08-16T04:22:43.441" v="607" actId="20577"/>
          <ac:spMkLst>
            <pc:docMk/>
            <pc:sldMk cId="1000783687" sldId="282"/>
            <ac:spMk id="9218" creationId="{3401CF0A-DBE6-7B45-72DB-822F13E6B961}"/>
          </ac:spMkLst>
        </pc:spChg>
        <pc:spChg chg="mod">
          <ac:chgData name="Claire" userId="f62c806733407b0e" providerId="LiveId" clId="{0A53CB1F-B1ED-4B50-8858-0C7C8940002C}" dt="2023-08-16T04:12:27.186" v="560" actId="27636"/>
          <ac:spMkLst>
            <pc:docMk/>
            <pc:sldMk cId="1000783687" sldId="282"/>
            <ac:spMk id="9219" creationId="{EFEBF9D3-15E5-2980-9230-90CA5DFFD39C}"/>
          </ac:spMkLst>
        </pc:spChg>
      </pc:sldChg>
      <pc:sldChg chg="modSp del mod">
        <pc:chgData name="Claire" userId="f62c806733407b0e" providerId="LiveId" clId="{0A53CB1F-B1ED-4B50-8858-0C7C8940002C}" dt="2023-08-16T14:09:24.966" v="3627" actId="47"/>
        <pc:sldMkLst>
          <pc:docMk/>
          <pc:sldMk cId="494804152" sldId="283"/>
        </pc:sldMkLst>
        <pc:spChg chg="mod">
          <ac:chgData name="Claire" userId="f62c806733407b0e" providerId="LiveId" clId="{0A53CB1F-B1ED-4B50-8858-0C7C8940002C}" dt="2023-08-16T04:22:34.875" v="589" actId="1076"/>
          <ac:spMkLst>
            <pc:docMk/>
            <pc:sldMk cId="494804152" sldId="283"/>
            <ac:spMk id="9218" creationId="{3401CF0A-DBE6-7B45-72DB-822F13E6B961}"/>
          </ac:spMkLst>
        </pc:spChg>
      </pc:sldChg>
      <pc:sldChg chg="modSp add del mod">
        <pc:chgData name="Claire" userId="f62c806733407b0e" providerId="LiveId" clId="{0A53CB1F-B1ED-4B50-8858-0C7C8940002C}" dt="2023-08-16T05:11:54.363" v="917" actId="14100"/>
        <pc:sldMkLst>
          <pc:docMk/>
          <pc:sldMk cId="711868041" sldId="284"/>
        </pc:sldMkLst>
        <pc:spChg chg="mod">
          <ac:chgData name="Claire" userId="f62c806733407b0e" providerId="LiveId" clId="{0A53CB1F-B1ED-4B50-8858-0C7C8940002C}" dt="2023-08-16T05:11:54.363" v="917" actId="14100"/>
          <ac:spMkLst>
            <pc:docMk/>
            <pc:sldMk cId="711868041" sldId="284"/>
            <ac:spMk id="9218" creationId="{3401CF0A-DBE6-7B45-72DB-822F13E6B961}"/>
          </ac:spMkLst>
        </pc:spChg>
        <pc:spChg chg="mod">
          <ac:chgData name="Claire" userId="f62c806733407b0e" providerId="LiveId" clId="{0A53CB1F-B1ED-4B50-8858-0C7C8940002C}" dt="2023-08-16T05:00:28.393" v="853" actId="14100"/>
          <ac:spMkLst>
            <pc:docMk/>
            <pc:sldMk cId="711868041" sldId="284"/>
            <ac:spMk id="9219" creationId="{EFEBF9D3-15E5-2980-9230-90CA5DFFD39C}"/>
          </ac:spMkLst>
        </pc:spChg>
      </pc:sldChg>
      <pc:sldChg chg="addSp delSp modSp mod">
        <pc:chgData name="Claire" userId="f62c806733407b0e" providerId="LiveId" clId="{0A53CB1F-B1ED-4B50-8858-0C7C8940002C}" dt="2023-08-16T14:29:09.815" v="3785" actId="478"/>
        <pc:sldMkLst>
          <pc:docMk/>
          <pc:sldMk cId="3105463592" sldId="285"/>
        </pc:sldMkLst>
        <pc:spChg chg="add mod">
          <ac:chgData name="Claire" userId="f62c806733407b0e" providerId="LiveId" clId="{0A53CB1F-B1ED-4B50-8858-0C7C8940002C}" dt="2023-08-16T04:05:37.340" v="499" actId="478"/>
          <ac:spMkLst>
            <pc:docMk/>
            <pc:sldMk cId="3105463592" sldId="285"/>
            <ac:spMk id="4" creationId="{859B3943-77B8-4E80-7F3C-CC0A5CF2FCA4}"/>
          </ac:spMkLst>
        </pc:spChg>
        <pc:spChg chg="mod">
          <ac:chgData name="Claire" userId="f62c806733407b0e" providerId="LiveId" clId="{0A53CB1F-B1ED-4B50-8858-0C7C8940002C}" dt="2023-08-16T04:10:46.552" v="546" actId="14100"/>
          <ac:spMkLst>
            <pc:docMk/>
            <pc:sldMk cId="3105463592" sldId="285"/>
            <ac:spMk id="9218" creationId="{3401CF0A-DBE6-7B45-72DB-822F13E6B961}"/>
          </ac:spMkLst>
        </pc:spChg>
        <pc:picChg chg="add del mod modCrop">
          <ac:chgData name="Claire" userId="f62c806733407b0e" providerId="LiveId" clId="{0A53CB1F-B1ED-4B50-8858-0C7C8940002C}" dt="2023-08-16T14:29:09.815" v="3785" actId="478"/>
          <ac:picMkLst>
            <pc:docMk/>
            <pc:sldMk cId="3105463592" sldId="285"/>
            <ac:picMk id="2" creationId="{DE2E1281-E437-7020-530A-2A50175B4ACB}"/>
          </ac:picMkLst>
        </pc:picChg>
        <pc:picChg chg="add mod modCrop">
          <ac:chgData name="Claire" userId="f62c806733407b0e" providerId="LiveId" clId="{0A53CB1F-B1ED-4B50-8858-0C7C8940002C}" dt="2023-08-16T04:11:10.928" v="552" actId="1037"/>
          <ac:picMkLst>
            <pc:docMk/>
            <pc:sldMk cId="3105463592" sldId="285"/>
            <ac:picMk id="6" creationId="{6D95702C-1FDD-2346-39AC-18959236A105}"/>
          </ac:picMkLst>
        </pc:picChg>
        <pc:picChg chg="add mod modCrop">
          <ac:chgData name="Claire" userId="f62c806733407b0e" providerId="LiveId" clId="{0A53CB1F-B1ED-4B50-8858-0C7C8940002C}" dt="2023-08-16T04:10:13.494" v="539" actId="1076"/>
          <ac:picMkLst>
            <pc:docMk/>
            <pc:sldMk cId="3105463592" sldId="285"/>
            <ac:picMk id="7" creationId="{9DD574FF-1E84-AC6D-C579-0509D425DF82}"/>
          </ac:picMkLst>
        </pc:picChg>
        <pc:picChg chg="del mod modCrop">
          <ac:chgData name="Claire" userId="f62c806733407b0e" providerId="LiveId" clId="{0A53CB1F-B1ED-4B50-8858-0C7C8940002C}" dt="2023-08-16T04:05:37.340" v="499" actId="478"/>
          <ac:picMkLst>
            <pc:docMk/>
            <pc:sldMk cId="3105463592" sldId="285"/>
            <ac:picMk id="8" creationId="{1C20DF9E-3861-EBA8-93E5-2FEB3024A517}"/>
          </ac:picMkLst>
        </pc:picChg>
        <pc:picChg chg="add mod">
          <ac:chgData name="Claire" userId="f62c806733407b0e" providerId="LiveId" clId="{0A53CB1F-B1ED-4B50-8858-0C7C8940002C}" dt="2023-08-16T14:28:59.629" v="3783" actId="1076"/>
          <ac:picMkLst>
            <pc:docMk/>
            <pc:sldMk cId="3105463592" sldId="285"/>
            <ac:picMk id="32770" creationId="{75B3ECB0-8581-FF5A-EF51-28B0A53047DE}"/>
          </ac:picMkLst>
        </pc:picChg>
      </pc:sldChg>
      <pc:sldChg chg="modSp mod">
        <pc:chgData name="Claire" userId="f62c806733407b0e" providerId="LiveId" clId="{0A53CB1F-B1ED-4B50-8858-0C7C8940002C}" dt="2023-08-16T04:14:25.262" v="571" actId="14100"/>
        <pc:sldMkLst>
          <pc:docMk/>
          <pc:sldMk cId="842425284" sldId="286"/>
        </pc:sldMkLst>
        <pc:spChg chg="mod">
          <ac:chgData name="Claire" userId="f62c806733407b0e" providerId="LiveId" clId="{0A53CB1F-B1ED-4B50-8858-0C7C8940002C}" dt="2023-08-16T04:13:04.051" v="563" actId="1076"/>
          <ac:spMkLst>
            <pc:docMk/>
            <pc:sldMk cId="842425284" sldId="286"/>
            <ac:spMk id="2" creationId="{C42C5CAC-5E4B-FC46-5710-F294B7430F7B}"/>
          </ac:spMkLst>
        </pc:spChg>
        <pc:picChg chg="mod modCrop">
          <ac:chgData name="Claire" userId="f62c806733407b0e" providerId="LiveId" clId="{0A53CB1F-B1ED-4B50-8858-0C7C8940002C}" dt="2023-08-16T04:14:25.262" v="571" actId="14100"/>
          <ac:picMkLst>
            <pc:docMk/>
            <pc:sldMk cId="842425284" sldId="286"/>
            <ac:picMk id="5" creationId="{E07FE9A1-D740-3992-E02E-4755630D6705}"/>
          </ac:picMkLst>
        </pc:picChg>
      </pc:sldChg>
      <pc:sldChg chg="addSp modSp mod setBg">
        <pc:chgData name="Claire" userId="f62c806733407b0e" providerId="LiveId" clId="{0A53CB1F-B1ED-4B50-8858-0C7C8940002C}" dt="2023-08-16T13:47:12.908" v="2549" actId="20577"/>
        <pc:sldMkLst>
          <pc:docMk/>
          <pc:sldMk cId="0" sldId="288"/>
        </pc:sldMkLst>
        <pc:spChg chg="mod">
          <ac:chgData name="Claire" userId="f62c806733407b0e" providerId="LiveId" clId="{0A53CB1F-B1ED-4B50-8858-0C7C8940002C}" dt="2023-08-16T06:07:56.014" v="1776" actId="20577"/>
          <ac:spMkLst>
            <pc:docMk/>
            <pc:sldMk cId="0" sldId="288"/>
            <ac:spMk id="4" creationId="{3CF1C940-50B4-ABAC-B8CE-B58A8B3C6B84}"/>
          </ac:spMkLst>
        </pc:spChg>
        <pc:spChg chg="mod">
          <ac:chgData name="Claire" userId="f62c806733407b0e" providerId="LiveId" clId="{0A53CB1F-B1ED-4B50-8858-0C7C8940002C}" dt="2023-08-16T13:47:12.908" v="2549" actId="20577"/>
          <ac:spMkLst>
            <pc:docMk/>
            <pc:sldMk cId="0" sldId="288"/>
            <ac:spMk id="23555" creationId="{F100311F-4A6B-50DA-F698-433B0B10CE78}"/>
          </ac:spMkLst>
        </pc:spChg>
        <pc:picChg chg="add mod">
          <ac:chgData name="Claire" userId="f62c806733407b0e" providerId="LiveId" clId="{0A53CB1F-B1ED-4B50-8858-0C7C8940002C}" dt="2023-08-16T13:46:33.290" v="2538" actId="14100"/>
          <ac:picMkLst>
            <pc:docMk/>
            <pc:sldMk cId="0" sldId="288"/>
            <ac:picMk id="2" creationId="{017015CC-5978-0E57-2CD7-F1F344BCF86D}"/>
          </ac:picMkLst>
        </pc:picChg>
      </pc:sldChg>
      <pc:sldChg chg="modSp mod setBg">
        <pc:chgData name="Claire" userId="f62c806733407b0e" providerId="LiveId" clId="{0A53CB1F-B1ED-4B50-8858-0C7C8940002C}" dt="2023-08-16T04:23:47.991" v="630" actId="1076"/>
        <pc:sldMkLst>
          <pc:docMk/>
          <pc:sldMk cId="3582379759" sldId="289"/>
        </pc:sldMkLst>
        <pc:spChg chg="mod">
          <ac:chgData name="Claire" userId="f62c806733407b0e" providerId="LiveId" clId="{0A53CB1F-B1ED-4B50-8858-0C7C8940002C}" dt="2023-08-16T04:23:47.991" v="630" actId="1076"/>
          <ac:spMkLst>
            <pc:docMk/>
            <pc:sldMk cId="3582379759" sldId="289"/>
            <ac:spMk id="2" creationId="{071259E6-4191-9733-07B2-C8C6D2DF3998}"/>
          </ac:spMkLst>
        </pc:spChg>
        <pc:spChg chg="mod">
          <ac:chgData name="Claire" userId="f62c806733407b0e" providerId="LiveId" clId="{0A53CB1F-B1ED-4B50-8858-0C7C8940002C}" dt="2023-08-16T03:49:34.587" v="258" actId="207"/>
          <ac:spMkLst>
            <pc:docMk/>
            <pc:sldMk cId="3582379759" sldId="289"/>
            <ac:spMk id="3" creationId="{52A270C8-EB29-B074-27CB-D89656E4D719}"/>
          </ac:spMkLst>
        </pc:spChg>
      </pc:sldChg>
      <pc:sldChg chg="addSp modSp mod">
        <pc:chgData name="Claire" userId="f62c806733407b0e" providerId="LiveId" clId="{0A53CB1F-B1ED-4B50-8858-0C7C8940002C}" dt="2023-08-16T05:30:12.121" v="1105" actId="1076"/>
        <pc:sldMkLst>
          <pc:docMk/>
          <pc:sldMk cId="0" sldId="290"/>
        </pc:sldMkLst>
        <pc:spChg chg="mod">
          <ac:chgData name="Claire" userId="f62c806733407b0e" providerId="LiveId" clId="{0A53CB1F-B1ED-4B50-8858-0C7C8940002C}" dt="2023-08-16T05:30:12.121" v="1105" actId="1076"/>
          <ac:spMkLst>
            <pc:docMk/>
            <pc:sldMk cId="0" sldId="290"/>
            <ac:spMk id="4" creationId="{5DC3C372-3E5D-D8BA-9902-53F1504D6D8D}"/>
          </ac:spMkLst>
        </pc:spChg>
        <pc:picChg chg="add mod">
          <ac:chgData name="Claire" userId="f62c806733407b0e" providerId="LiveId" clId="{0A53CB1F-B1ED-4B50-8858-0C7C8940002C}" dt="2023-08-16T05:30:04.641" v="1104" actId="1076"/>
          <ac:picMkLst>
            <pc:docMk/>
            <pc:sldMk cId="0" sldId="290"/>
            <ac:picMk id="2" creationId="{597289A0-20E8-FB24-1DF2-39BCA1C16225}"/>
          </ac:picMkLst>
        </pc:picChg>
      </pc:sldChg>
      <pc:sldChg chg="del mod modShow">
        <pc:chgData name="Claire" userId="f62c806733407b0e" providerId="LiveId" clId="{0A53CB1F-B1ED-4B50-8858-0C7C8940002C}" dt="2023-08-16T05:24:17.225" v="1023" actId="47"/>
        <pc:sldMkLst>
          <pc:docMk/>
          <pc:sldMk cId="0" sldId="291"/>
        </pc:sldMkLst>
      </pc:sldChg>
      <pc:sldChg chg="del">
        <pc:chgData name="Claire" userId="f62c806733407b0e" providerId="LiveId" clId="{0A53CB1F-B1ED-4B50-8858-0C7C8940002C}" dt="2023-08-16T05:24:27.015" v="1024" actId="47"/>
        <pc:sldMkLst>
          <pc:docMk/>
          <pc:sldMk cId="0" sldId="292"/>
        </pc:sldMkLst>
      </pc:sldChg>
      <pc:sldChg chg="addSp modSp add del mod">
        <pc:chgData name="Claire" userId="f62c806733407b0e" providerId="LiveId" clId="{0A53CB1F-B1ED-4B50-8858-0C7C8940002C}" dt="2023-08-16T05:31:35.678" v="1125" actId="1035"/>
        <pc:sldMkLst>
          <pc:docMk/>
          <pc:sldMk cId="0" sldId="293"/>
        </pc:sldMkLst>
        <pc:spChg chg="mod">
          <ac:chgData name="Claire" userId="f62c806733407b0e" providerId="LiveId" clId="{0A53CB1F-B1ED-4B50-8858-0C7C8940002C}" dt="2023-08-16T05:31:16.517" v="1115" actId="1076"/>
          <ac:spMkLst>
            <pc:docMk/>
            <pc:sldMk cId="0" sldId="293"/>
            <ac:spMk id="4" creationId="{ABE68A15-16F5-86D2-5ECC-DEB56D36256B}"/>
          </ac:spMkLst>
        </pc:spChg>
        <pc:picChg chg="add mod">
          <ac:chgData name="Claire" userId="f62c806733407b0e" providerId="LiveId" clId="{0A53CB1F-B1ED-4B50-8858-0C7C8940002C}" dt="2023-08-16T05:31:35.678" v="1125" actId="1035"/>
          <ac:picMkLst>
            <pc:docMk/>
            <pc:sldMk cId="0" sldId="293"/>
            <ac:picMk id="2" creationId="{93BA725B-4162-42F0-262E-2452CE3BC675}"/>
          </ac:picMkLst>
        </pc:picChg>
      </pc:sldChg>
      <pc:sldChg chg="addSp modSp">
        <pc:chgData name="Claire" userId="f62c806733407b0e" providerId="LiveId" clId="{0A53CB1F-B1ED-4B50-8858-0C7C8940002C}" dt="2023-08-16T05:31:45.689" v="1126"/>
        <pc:sldMkLst>
          <pc:docMk/>
          <pc:sldMk cId="0" sldId="294"/>
        </pc:sldMkLst>
        <pc:picChg chg="add mod">
          <ac:chgData name="Claire" userId="f62c806733407b0e" providerId="LiveId" clId="{0A53CB1F-B1ED-4B50-8858-0C7C8940002C}" dt="2023-08-16T05:31:45.689" v="1126"/>
          <ac:picMkLst>
            <pc:docMk/>
            <pc:sldMk cId="0" sldId="294"/>
            <ac:picMk id="2" creationId="{AEA7EDAB-CC7A-7D97-28EC-915CEF81E00B}"/>
          </ac:picMkLst>
        </pc:picChg>
      </pc:sldChg>
      <pc:sldChg chg="addSp modSp mod">
        <pc:chgData name="Claire" userId="f62c806733407b0e" providerId="LiveId" clId="{0A53CB1F-B1ED-4B50-8858-0C7C8940002C}" dt="2023-08-16T05:32:46.554" v="1139" actId="1076"/>
        <pc:sldMkLst>
          <pc:docMk/>
          <pc:sldMk cId="0" sldId="295"/>
        </pc:sldMkLst>
        <pc:spChg chg="mod">
          <ac:chgData name="Claire" userId="f62c806733407b0e" providerId="LiveId" clId="{0A53CB1F-B1ED-4B50-8858-0C7C8940002C}" dt="2023-08-16T05:32:46.554" v="1139" actId="1076"/>
          <ac:spMkLst>
            <pc:docMk/>
            <pc:sldMk cId="0" sldId="295"/>
            <ac:spMk id="4" creationId="{F1D6E7DB-B74F-CF6C-2D87-4BBA211AEE4C}"/>
          </ac:spMkLst>
        </pc:spChg>
        <pc:spChg chg="mod">
          <ac:chgData name="Claire" userId="f62c806733407b0e" providerId="LiveId" clId="{0A53CB1F-B1ED-4B50-8858-0C7C8940002C}" dt="2023-08-16T05:32:22.918" v="1136" actId="207"/>
          <ac:spMkLst>
            <pc:docMk/>
            <pc:sldMk cId="0" sldId="295"/>
            <ac:spMk id="16387" creationId="{066D20CB-A3B9-EDAF-2C3F-947AA969F348}"/>
          </ac:spMkLst>
        </pc:spChg>
        <pc:spChg chg="mod">
          <ac:chgData name="Claire" userId="f62c806733407b0e" providerId="LiveId" clId="{0A53CB1F-B1ED-4B50-8858-0C7C8940002C}" dt="2023-08-16T05:32:43.094" v="1138" actId="1076"/>
          <ac:spMkLst>
            <pc:docMk/>
            <pc:sldMk cId="0" sldId="295"/>
            <ac:spMk id="16388" creationId="{C0289051-758E-2189-07CB-0162E8343861}"/>
          </ac:spMkLst>
        </pc:spChg>
        <pc:picChg chg="add mod">
          <ac:chgData name="Claire" userId="f62c806733407b0e" providerId="LiveId" clId="{0A53CB1F-B1ED-4B50-8858-0C7C8940002C}" dt="2023-08-16T05:31:57.811" v="1129" actId="1076"/>
          <ac:picMkLst>
            <pc:docMk/>
            <pc:sldMk cId="0" sldId="295"/>
            <ac:picMk id="2" creationId="{DDEAEE59-9267-DC04-F01D-9648A63DEA84}"/>
          </ac:picMkLst>
        </pc:picChg>
      </pc:sldChg>
      <pc:sldChg chg="addSp modSp mod">
        <pc:chgData name="Claire" userId="f62c806733407b0e" providerId="LiveId" clId="{0A53CB1F-B1ED-4B50-8858-0C7C8940002C}" dt="2023-08-16T05:33:31.366" v="1150" actId="113"/>
        <pc:sldMkLst>
          <pc:docMk/>
          <pc:sldMk cId="0" sldId="296"/>
        </pc:sldMkLst>
        <pc:spChg chg="mod">
          <ac:chgData name="Claire" userId="f62c806733407b0e" providerId="LiveId" clId="{0A53CB1F-B1ED-4B50-8858-0C7C8940002C}" dt="2023-08-16T05:33:31.366" v="1150" actId="113"/>
          <ac:spMkLst>
            <pc:docMk/>
            <pc:sldMk cId="0" sldId="296"/>
            <ac:spMk id="18435" creationId="{0FC8EA8A-8C96-31E5-6BD7-510651373B39}"/>
          </ac:spMkLst>
        </pc:spChg>
        <pc:picChg chg="add mod">
          <ac:chgData name="Claire" userId="f62c806733407b0e" providerId="LiveId" clId="{0A53CB1F-B1ED-4B50-8858-0C7C8940002C}" dt="2023-08-16T05:32:57.768" v="1141" actId="1076"/>
          <ac:picMkLst>
            <pc:docMk/>
            <pc:sldMk cId="0" sldId="296"/>
            <ac:picMk id="2" creationId="{93771DF2-83EE-DA92-0020-4E3E3F277784}"/>
          </ac:picMkLst>
        </pc:picChg>
      </pc:sldChg>
      <pc:sldChg chg="addSp delSp modSp mod">
        <pc:chgData name="Claire" userId="f62c806733407b0e" providerId="LiveId" clId="{0A53CB1F-B1ED-4B50-8858-0C7C8940002C}" dt="2023-08-16T05:34:06.948" v="1168" actId="1076"/>
        <pc:sldMkLst>
          <pc:docMk/>
          <pc:sldMk cId="0" sldId="297"/>
        </pc:sldMkLst>
        <pc:spChg chg="add mod">
          <ac:chgData name="Claire" userId="f62c806733407b0e" providerId="LiveId" clId="{0A53CB1F-B1ED-4B50-8858-0C7C8940002C}" dt="2023-08-16T05:34:06.948" v="1168" actId="1076"/>
          <ac:spMkLst>
            <pc:docMk/>
            <pc:sldMk cId="0" sldId="297"/>
            <ac:spMk id="2" creationId="{DDEE87C2-6393-1016-4E46-786158506AA3}"/>
          </ac:spMkLst>
        </pc:spChg>
        <pc:spChg chg="del">
          <ac:chgData name="Claire" userId="f62c806733407b0e" providerId="LiveId" clId="{0A53CB1F-B1ED-4B50-8858-0C7C8940002C}" dt="2023-08-16T05:33:48.803" v="1152" actId="478"/>
          <ac:spMkLst>
            <pc:docMk/>
            <pc:sldMk cId="0" sldId="297"/>
            <ac:spMk id="19459" creationId="{FBFC1022-5054-89CD-F238-C8B70413B44E}"/>
          </ac:spMkLst>
        </pc:spChg>
        <pc:picChg chg="add mod">
          <ac:chgData name="Claire" userId="f62c806733407b0e" providerId="LiveId" clId="{0A53CB1F-B1ED-4B50-8858-0C7C8940002C}" dt="2023-08-16T05:33:44.875" v="1151"/>
          <ac:picMkLst>
            <pc:docMk/>
            <pc:sldMk cId="0" sldId="297"/>
            <ac:picMk id="3" creationId="{16283727-D4C5-F9DC-C3F1-17EB235C6901}"/>
          </ac:picMkLst>
        </pc:picChg>
      </pc:sldChg>
      <pc:sldChg chg="addSp delSp modSp mod">
        <pc:chgData name="Claire" userId="f62c806733407b0e" providerId="LiveId" clId="{0A53CB1F-B1ED-4B50-8858-0C7C8940002C}" dt="2023-08-16T05:34:25.012" v="1190" actId="20577"/>
        <pc:sldMkLst>
          <pc:docMk/>
          <pc:sldMk cId="0" sldId="298"/>
        </pc:sldMkLst>
        <pc:spChg chg="add mod">
          <ac:chgData name="Claire" userId="f62c806733407b0e" providerId="LiveId" clId="{0A53CB1F-B1ED-4B50-8858-0C7C8940002C}" dt="2023-08-16T05:34:25.012" v="1190" actId="20577"/>
          <ac:spMkLst>
            <pc:docMk/>
            <pc:sldMk cId="0" sldId="298"/>
            <ac:spMk id="2" creationId="{12E14FFF-9FB3-5120-E6E2-7AB180D832E8}"/>
          </ac:spMkLst>
        </pc:spChg>
        <pc:spChg chg="del">
          <ac:chgData name="Claire" userId="f62c806733407b0e" providerId="LiveId" clId="{0A53CB1F-B1ED-4B50-8858-0C7C8940002C}" dt="2023-08-16T05:34:16.161" v="1169" actId="478"/>
          <ac:spMkLst>
            <pc:docMk/>
            <pc:sldMk cId="0" sldId="298"/>
            <ac:spMk id="20483" creationId="{3A48B05C-A324-CD32-EFA4-8567A6464789}"/>
          </ac:spMkLst>
        </pc:spChg>
        <pc:picChg chg="add mod">
          <ac:chgData name="Claire" userId="f62c806733407b0e" providerId="LiveId" clId="{0A53CB1F-B1ED-4B50-8858-0C7C8940002C}" dt="2023-08-16T05:34:17.817" v="1170"/>
          <ac:picMkLst>
            <pc:docMk/>
            <pc:sldMk cId="0" sldId="298"/>
            <ac:picMk id="3" creationId="{AC4F5584-54C0-E612-671D-88B88AC791BD}"/>
          </ac:picMkLst>
        </pc:picChg>
      </pc:sldChg>
      <pc:sldChg chg="addSp delSp modSp mod">
        <pc:chgData name="Claire" userId="f62c806733407b0e" providerId="LiveId" clId="{0A53CB1F-B1ED-4B50-8858-0C7C8940002C}" dt="2023-08-16T05:34:45.496" v="1205" actId="1076"/>
        <pc:sldMkLst>
          <pc:docMk/>
          <pc:sldMk cId="0" sldId="299"/>
        </pc:sldMkLst>
        <pc:spChg chg="add mod">
          <ac:chgData name="Claire" userId="f62c806733407b0e" providerId="LiveId" clId="{0A53CB1F-B1ED-4B50-8858-0C7C8940002C}" dt="2023-08-16T05:34:45.496" v="1205" actId="1076"/>
          <ac:spMkLst>
            <pc:docMk/>
            <pc:sldMk cId="0" sldId="299"/>
            <ac:spMk id="2" creationId="{C71A8C1F-D2B8-0F3C-48D2-526BC25BDC63}"/>
          </ac:spMkLst>
        </pc:spChg>
        <pc:spChg chg="del">
          <ac:chgData name="Claire" userId="f62c806733407b0e" providerId="LiveId" clId="{0A53CB1F-B1ED-4B50-8858-0C7C8940002C}" dt="2023-08-16T05:34:33.266" v="1191" actId="478"/>
          <ac:spMkLst>
            <pc:docMk/>
            <pc:sldMk cId="0" sldId="299"/>
            <ac:spMk id="21507" creationId="{FCB1AB8F-8516-77E2-0A2E-23F4F1539267}"/>
          </ac:spMkLst>
        </pc:spChg>
        <pc:picChg chg="add mod">
          <ac:chgData name="Claire" userId="f62c806733407b0e" providerId="LiveId" clId="{0A53CB1F-B1ED-4B50-8858-0C7C8940002C}" dt="2023-08-16T05:34:34.723" v="1192"/>
          <ac:picMkLst>
            <pc:docMk/>
            <pc:sldMk cId="0" sldId="299"/>
            <ac:picMk id="3" creationId="{D6B8B88D-822D-69B0-6372-1E0CC18C77B8}"/>
          </ac:picMkLst>
        </pc:picChg>
      </pc:sldChg>
      <pc:sldChg chg="del">
        <pc:chgData name="Claire" userId="f62c806733407b0e" providerId="LiveId" clId="{0A53CB1F-B1ED-4B50-8858-0C7C8940002C}" dt="2023-08-16T06:31:34.822" v="2522" actId="47"/>
        <pc:sldMkLst>
          <pc:docMk/>
          <pc:sldMk cId="0" sldId="300"/>
        </pc:sldMkLst>
      </pc:sldChg>
      <pc:sldChg chg="del">
        <pc:chgData name="Claire" userId="f62c806733407b0e" providerId="LiveId" clId="{0A53CB1F-B1ED-4B50-8858-0C7C8940002C}" dt="2023-08-16T05:25:08.653" v="1025" actId="47"/>
        <pc:sldMkLst>
          <pc:docMk/>
          <pc:sldMk cId="0" sldId="301"/>
        </pc:sldMkLst>
      </pc:sldChg>
      <pc:sldChg chg="modSp add mod">
        <pc:chgData name="Claire" userId="f62c806733407b0e" providerId="LiveId" clId="{0A53CB1F-B1ED-4B50-8858-0C7C8940002C}" dt="2023-08-16T04:17:20.566" v="575" actId="1076"/>
        <pc:sldMkLst>
          <pc:docMk/>
          <pc:sldMk cId="1908439289" sldId="302"/>
        </pc:sldMkLst>
        <pc:spChg chg="mod">
          <ac:chgData name="Claire" userId="f62c806733407b0e" providerId="LiveId" clId="{0A53CB1F-B1ED-4B50-8858-0C7C8940002C}" dt="2023-08-16T04:17:20.566" v="575" actId="1076"/>
          <ac:spMkLst>
            <pc:docMk/>
            <pc:sldMk cId="1908439289" sldId="302"/>
            <ac:spMk id="9218" creationId="{3401CF0A-DBE6-7B45-72DB-822F13E6B961}"/>
          </ac:spMkLst>
        </pc:spChg>
      </pc:sldChg>
      <pc:sldChg chg="addSp delSp modSp add mod">
        <pc:chgData name="Claire" userId="f62c806733407b0e" providerId="LiveId" clId="{0A53CB1F-B1ED-4B50-8858-0C7C8940002C}" dt="2023-08-16T04:20:58.466" v="579" actId="478"/>
        <pc:sldMkLst>
          <pc:docMk/>
          <pc:sldMk cId="84337596" sldId="303"/>
        </pc:sldMkLst>
        <pc:spChg chg="add del mod">
          <ac:chgData name="Claire" userId="f62c806733407b0e" providerId="LiveId" clId="{0A53CB1F-B1ED-4B50-8858-0C7C8940002C}" dt="2023-08-16T04:20:58.466" v="579" actId="478"/>
          <ac:spMkLst>
            <pc:docMk/>
            <pc:sldMk cId="84337596" sldId="303"/>
            <ac:spMk id="7" creationId="{4EFB779C-0FC9-7D18-F79C-6191C786C158}"/>
          </ac:spMkLst>
        </pc:spChg>
        <pc:spChg chg="add mod">
          <ac:chgData name="Claire" userId="f62c806733407b0e" providerId="LiveId" clId="{0A53CB1F-B1ED-4B50-8858-0C7C8940002C}" dt="2023-08-16T04:20:49.992" v="578"/>
          <ac:spMkLst>
            <pc:docMk/>
            <pc:sldMk cId="84337596" sldId="303"/>
            <ac:spMk id="8" creationId="{89849A3E-1D4E-F1BB-3AE2-6A553789666D}"/>
          </ac:spMkLst>
        </pc:spChg>
        <pc:spChg chg="del mod">
          <ac:chgData name="Claire" userId="f62c806733407b0e" providerId="LiveId" clId="{0A53CB1F-B1ED-4B50-8858-0C7C8940002C}" dt="2023-08-16T04:20:47.117" v="577" actId="478"/>
          <ac:spMkLst>
            <pc:docMk/>
            <pc:sldMk cId="84337596" sldId="303"/>
            <ac:spMk id="9218" creationId="{3401CF0A-DBE6-7B45-72DB-822F13E6B961}"/>
          </ac:spMkLst>
        </pc:spChg>
      </pc:sldChg>
      <pc:sldChg chg="modSp add mod">
        <pc:chgData name="Claire" userId="f62c806733407b0e" providerId="LiveId" clId="{0A53CB1F-B1ED-4B50-8858-0C7C8940002C}" dt="2023-08-16T04:21:42.378" v="584" actId="113"/>
        <pc:sldMkLst>
          <pc:docMk/>
          <pc:sldMk cId="450024125" sldId="304"/>
        </pc:sldMkLst>
        <pc:spChg chg="mod">
          <ac:chgData name="Claire" userId="f62c806733407b0e" providerId="LiveId" clId="{0A53CB1F-B1ED-4B50-8858-0C7C8940002C}" dt="2023-08-16T04:21:13.163" v="582" actId="207"/>
          <ac:spMkLst>
            <pc:docMk/>
            <pc:sldMk cId="450024125" sldId="304"/>
            <ac:spMk id="9218" creationId="{3401CF0A-DBE6-7B45-72DB-822F13E6B961}"/>
          </ac:spMkLst>
        </pc:spChg>
        <pc:spChg chg="mod">
          <ac:chgData name="Claire" userId="f62c806733407b0e" providerId="LiveId" clId="{0A53CB1F-B1ED-4B50-8858-0C7C8940002C}" dt="2023-08-16T04:21:42.378" v="584" actId="113"/>
          <ac:spMkLst>
            <pc:docMk/>
            <pc:sldMk cId="450024125" sldId="304"/>
            <ac:spMk id="9219" creationId="{EFEBF9D3-15E5-2980-9230-90CA5DFFD39C}"/>
          </ac:spMkLst>
        </pc:spChg>
      </pc:sldChg>
      <pc:sldChg chg="addSp delSp modSp add mod">
        <pc:chgData name="Claire" userId="f62c806733407b0e" providerId="LiveId" clId="{0A53CB1F-B1ED-4B50-8858-0C7C8940002C}" dt="2023-08-16T04:26:07.146" v="689" actId="207"/>
        <pc:sldMkLst>
          <pc:docMk/>
          <pc:sldMk cId="2629615016" sldId="305"/>
        </pc:sldMkLst>
        <pc:spChg chg="add mod">
          <ac:chgData name="Claire" userId="f62c806733407b0e" providerId="LiveId" clId="{0A53CB1F-B1ED-4B50-8858-0C7C8940002C}" dt="2023-08-16T04:26:07.146" v="689" actId="207"/>
          <ac:spMkLst>
            <pc:docMk/>
            <pc:sldMk cId="2629615016" sldId="305"/>
            <ac:spMk id="2" creationId="{0D728494-3B41-A861-4307-9990A1A4EF3D}"/>
          </ac:spMkLst>
        </pc:spChg>
        <pc:spChg chg="add del mod">
          <ac:chgData name="Claire" userId="f62c806733407b0e" providerId="LiveId" clId="{0A53CB1F-B1ED-4B50-8858-0C7C8940002C}" dt="2023-08-16T04:22:17.365" v="587" actId="478"/>
          <ac:spMkLst>
            <pc:docMk/>
            <pc:sldMk cId="2629615016" sldId="305"/>
            <ac:spMk id="4" creationId="{388A61EF-BA00-CFF4-3E0D-BDE6235F3C2C}"/>
          </ac:spMkLst>
        </pc:spChg>
        <pc:spChg chg="del">
          <ac:chgData name="Claire" userId="f62c806733407b0e" providerId="LiveId" clId="{0A53CB1F-B1ED-4B50-8858-0C7C8940002C}" dt="2023-08-16T04:22:14.596" v="586" actId="478"/>
          <ac:spMkLst>
            <pc:docMk/>
            <pc:sldMk cId="2629615016" sldId="305"/>
            <ac:spMk id="9218" creationId="{3401CF0A-DBE6-7B45-72DB-822F13E6B961}"/>
          </ac:spMkLst>
        </pc:spChg>
      </pc:sldChg>
      <pc:sldChg chg="addSp delSp modSp new mod">
        <pc:chgData name="Claire" userId="f62c806733407b0e" providerId="LiveId" clId="{0A53CB1F-B1ED-4B50-8858-0C7C8940002C}" dt="2023-08-16T14:28:22.355" v="3779" actId="1076"/>
        <pc:sldMkLst>
          <pc:docMk/>
          <pc:sldMk cId="3021830755" sldId="306"/>
        </pc:sldMkLst>
        <pc:spChg chg="mod">
          <ac:chgData name="Claire" userId="f62c806733407b0e" providerId="LiveId" clId="{0A53CB1F-B1ED-4B50-8858-0C7C8940002C}" dt="2023-08-16T04:23:31.900" v="628" actId="113"/>
          <ac:spMkLst>
            <pc:docMk/>
            <pc:sldMk cId="3021830755" sldId="306"/>
            <ac:spMk id="2" creationId="{1F5353A9-20ED-32B2-81E6-E53E63496736}"/>
          </ac:spMkLst>
        </pc:spChg>
        <pc:spChg chg="mod">
          <ac:chgData name="Claire" userId="f62c806733407b0e" providerId="LiveId" clId="{0A53CB1F-B1ED-4B50-8858-0C7C8940002C}" dt="2023-08-16T14:27:49.673" v="3774" actId="1076"/>
          <ac:spMkLst>
            <pc:docMk/>
            <pc:sldMk cId="3021830755" sldId="306"/>
            <ac:spMk id="3" creationId="{253F4A21-8365-9F51-4B5C-FEF1092BE6B7}"/>
          </ac:spMkLst>
        </pc:spChg>
        <pc:spChg chg="add del">
          <ac:chgData name="Claire" userId="f62c806733407b0e" providerId="LiveId" clId="{0A53CB1F-B1ED-4B50-8858-0C7C8940002C}" dt="2023-08-16T14:22:12.746" v="3733"/>
          <ac:spMkLst>
            <pc:docMk/>
            <pc:sldMk cId="3021830755" sldId="306"/>
            <ac:spMk id="7" creationId="{B598C515-CC4D-3543-E086-05AF34AFB470}"/>
          </ac:spMkLst>
        </pc:spChg>
        <pc:spChg chg="add del">
          <ac:chgData name="Claire" userId="f62c806733407b0e" providerId="LiveId" clId="{0A53CB1F-B1ED-4B50-8858-0C7C8940002C}" dt="2023-08-16T14:22:15.627" v="3735"/>
          <ac:spMkLst>
            <pc:docMk/>
            <pc:sldMk cId="3021830755" sldId="306"/>
            <ac:spMk id="8" creationId="{59255F52-7912-D4DD-549C-403F4086B305}"/>
          </ac:spMkLst>
        </pc:spChg>
        <pc:spChg chg="add del">
          <ac:chgData name="Claire" userId="f62c806733407b0e" providerId="LiveId" clId="{0A53CB1F-B1ED-4B50-8858-0C7C8940002C}" dt="2023-08-16T14:22:19.782" v="3737"/>
          <ac:spMkLst>
            <pc:docMk/>
            <pc:sldMk cId="3021830755" sldId="306"/>
            <ac:spMk id="9" creationId="{A225C942-A1FA-FBEE-BCF4-11DD536D63BC}"/>
          </ac:spMkLst>
        </pc:spChg>
        <pc:spChg chg="add del">
          <ac:chgData name="Claire" userId="f62c806733407b0e" providerId="LiveId" clId="{0A53CB1F-B1ED-4B50-8858-0C7C8940002C}" dt="2023-08-16T14:24:55.691" v="3749"/>
          <ac:spMkLst>
            <pc:docMk/>
            <pc:sldMk cId="3021830755" sldId="306"/>
            <ac:spMk id="10" creationId="{1211A2EC-5364-3754-021D-AB25A48BC704}"/>
          </ac:spMkLst>
        </pc:spChg>
        <pc:spChg chg="add del">
          <ac:chgData name="Claire" userId="f62c806733407b0e" providerId="LiveId" clId="{0A53CB1F-B1ED-4B50-8858-0C7C8940002C}" dt="2023-08-16T14:25:02.547" v="3751"/>
          <ac:spMkLst>
            <pc:docMk/>
            <pc:sldMk cId="3021830755" sldId="306"/>
            <ac:spMk id="11" creationId="{939B6F27-5F19-4D86-3334-39D7D3ED3919}"/>
          </ac:spMkLst>
        </pc:spChg>
        <pc:spChg chg="add del">
          <ac:chgData name="Claire" userId="f62c806733407b0e" providerId="LiveId" clId="{0A53CB1F-B1ED-4B50-8858-0C7C8940002C}" dt="2023-08-16T14:25:07.694" v="3755"/>
          <ac:spMkLst>
            <pc:docMk/>
            <pc:sldMk cId="3021830755" sldId="306"/>
            <ac:spMk id="12" creationId="{F618FE6C-F1C0-C117-EDE6-0A52372BA95C}"/>
          </ac:spMkLst>
        </pc:spChg>
        <pc:spChg chg="add mod">
          <ac:chgData name="Claire" userId="f62c806733407b0e" providerId="LiveId" clId="{0A53CB1F-B1ED-4B50-8858-0C7C8940002C}" dt="2023-08-16T14:28:22.355" v="3779" actId="1076"/>
          <ac:spMkLst>
            <pc:docMk/>
            <pc:sldMk cId="3021830755" sldId="306"/>
            <ac:spMk id="16" creationId="{C13862D0-0013-C88E-B154-E8F74B8CB8B9}"/>
          </ac:spMkLst>
        </pc:spChg>
        <pc:picChg chg="add del mod">
          <ac:chgData name="Claire" userId="f62c806733407b0e" providerId="LiveId" clId="{0A53CB1F-B1ED-4B50-8858-0C7C8940002C}" dt="2023-08-16T14:26:37.063" v="3762" actId="478"/>
          <ac:picMkLst>
            <pc:docMk/>
            <pc:sldMk cId="3021830755" sldId="306"/>
            <ac:picMk id="6" creationId="{4D719875-BF40-41E2-3F0F-28C44BF41B04}"/>
          </ac:picMkLst>
        </pc:picChg>
        <pc:picChg chg="add mod">
          <ac:chgData name="Claire" userId="f62c806733407b0e" providerId="LiveId" clId="{0A53CB1F-B1ED-4B50-8858-0C7C8940002C}" dt="2023-08-16T14:27:52.890" v="3775" actId="1076"/>
          <ac:picMkLst>
            <pc:docMk/>
            <pc:sldMk cId="3021830755" sldId="306"/>
            <ac:picMk id="14" creationId="{36895FEC-6BF8-496E-4A2B-EBFB4FF88F8E}"/>
          </ac:picMkLst>
        </pc:picChg>
      </pc:sldChg>
      <pc:sldChg chg="modSp add mod">
        <pc:chgData name="Claire" userId="f62c806733407b0e" providerId="LiveId" clId="{0A53CB1F-B1ED-4B50-8858-0C7C8940002C}" dt="2023-08-16T05:10:30.744" v="905" actId="1076"/>
        <pc:sldMkLst>
          <pc:docMk/>
          <pc:sldMk cId="191532051" sldId="307"/>
        </pc:sldMkLst>
        <pc:spChg chg="mod">
          <ac:chgData name="Claire" userId="f62c806733407b0e" providerId="LiveId" clId="{0A53CB1F-B1ED-4B50-8858-0C7C8940002C}" dt="2023-08-16T05:10:30.744" v="905" actId="1076"/>
          <ac:spMkLst>
            <pc:docMk/>
            <pc:sldMk cId="191532051" sldId="307"/>
            <ac:spMk id="9218" creationId="{3401CF0A-DBE6-7B45-72DB-822F13E6B961}"/>
          </ac:spMkLst>
        </pc:spChg>
        <pc:spChg chg="mod">
          <ac:chgData name="Claire" userId="f62c806733407b0e" providerId="LiveId" clId="{0A53CB1F-B1ED-4B50-8858-0C7C8940002C}" dt="2023-08-16T04:33:37.696" v="754" actId="948"/>
          <ac:spMkLst>
            <pc:docMk/>
            <pc:sldMk cId="191532051" sldId="307"/>
            <ac:spMk id="9219" creationId="{EFEBF9D3-15E5-2980-9230-90CA5DFFD39C}"/>
          </ac:spMkLst>
        </pc:spChg>
      </pc:sldChg>
      <pc:sldChg chg="modSp add mod">
        <pc:chgData name="Claire" userId="f62c806733407b0e" providerId="LiveId" clId="{0A53CB1F-B1ED-4B50-8858-0C7C8940002C}" dt="2023-08-16T04:54:56.722" v="833" actId="1076"/>
        <pc:sldMkLst>
          <pc:docMk/>
          <pc:sldMk cId="2422480971" sldId="308"/>
        </pc:sldMkLst>
        <pc:spChg chg="mod">
          <ac:chgData name="Claire" userId="f62c806733407b0e" providerId="LiveId" clId="{0A53CB1F-B1ED-4B50-8858-0C7C8940002C}" dt="2023-08-16T04:54:56.722" v="833" actId="1076"/>
          <ac:spMkLst>
            <pc:docMk/>
            <pc:sldMk cId="2422480971" sldId="308"/>
            <ac:spMk id="2" creationId="{5CC6CD75-139D-C45A-461F-DAE5EC65B261}"/>
          </ac:spMkLst>
        </pc:spChg>
        <pc:spChg chg="mod">
          <ac:chgData name="Claire" userId="f62c806733407b0e" providerId="LiveId" clId="{0A53CB1F-B1ED-4B50-8858-0C7C8940002C}" dt="2023-08-16T04:34:07.772" v="760" actId="6549"/>
          <ac:spMkLst>
            <pc:docMk/>
            <pc:sldMk cId="2422480971" sldId="308"/>
            <ac:spMk id="3" creationId="{99034789-5904-5C1E-BFBC-570D884221CB}"/>
          </ac:spMkLst>
        </pc:spChg>
        <pc:graphicFrameChg chg="mod">
          <ac:chgData name="Claire" userId="f62c806733407b0e" providerId="LiveId" clId="{0A53CB1F-B1ED-4B50-8858-0C7C8940002C}" dt="2023-08-16T04:33:59.053" v="757" actId="1076"/>
          <ac:graphicFrameMkLst>
            <pc:docMk/>
            <pc:sldMk cId="2422480971" sldId="308"/>
            <ac:graphicFrameMk id="5" creationId="{B09E0E19-0B96-8AF7-6ADA-F3F008607697}"/>
          </ac:graphicFrameMkLst>
        </pc:graphicFrameChg>
      </pc:sldChg>
      <pc:sldChg chg="add del">
        <pc:chgData name="Claire" userId="f62c806733407b0e" providerId="LiveId" clId="{0A53CB1F-B1ED-4B50-8858-0C7C8940002C}" dt="2023-08-16T04:36:16.466" v="762" actId="47"/>
        <pc:sldMkLst>
          <pc:docMk/>
          <pc:sldMk cId="1207018900" sldId="309"/>
        </pc:sldMkLst>
      </pc:sldChg>
      <pc:sldChg chg="addSp delSp modSp add mod">
        <pc:chgData name="Claire" userId="f62c806733407b0e" providerId="LiveId" clId="{0A53CB1F-B1ED-4B50-8858-0C7C8940002C}" dt="2023-08-16T05:12:03.181" v="919"/>
        <pc:sldMkLst>
          <pc:docMk/>
          <pc:sldMk cId="2187566889" sldId="309"/>
        </pc:sldMkLst>
        <pc:spChg chg="add del mod">
          <ac:chgData name="Claire" userId="f62c806733407b0e" providerId="LiveId" clId="{0A53CB1F-B1ED-4B50-8858-0C7C8940002C}" dt="2023-08-16T04:59:25.435" v="847" actId="478"/>
          <ac:spMkLst>
            <pc:docMk/>
            <pc:sldMk cId="2187566889" sldId="309"/>
            <ac:spMk id="3" creationId="{ECF96815-4359-BDCD-3E4B-9809B8C6BDD3}"/>
          </ac:spMkLst>
        </pc:spChg>
        <pc:spChg chg="add del mod">
          <ac:chgData name="Claire" userId="f62c806733407b0e" providerId="LiveId" clId="{0A53CB1F-B1ED-4B50-8858-0C7C8940002C}" dt="2023-08-16T05:12:01.131" v="918" actId="478"/>
          <ac:spMkLst>
            <pc:docMk/>
            <pc:sldMk cId="2187566889" sldId="309"/>
            <ac:spMk id="4" creationId="{3AF59E6A-6F7A-2FD6-E117-7F044F894A93}"/>
          </ac:spMkLst>
        </pc:spChg>
        <pc:spChg chg="add mod">
          <ac:chgData name="Claire" userId="f62c806733407b0e" providerId="LiveId" clId="{0A53CB1F-B1ED-4B50-8858-0C7C8940002C}" dt="2023-08-16T05:12:03.181" v="919"/>
          <ac:spMkLst>
            <pc:docMk/>
            <pc:sldMk cId="2187566889" sldId="309"/>
            <ac:spMk id="6" creationId="{C6FCAA08-9166-FEF6-0256-D5C1F82150EB}"/>
          </ac:spMkLst>
        </pc:spChg>
        <pc:spChg chg="del">
          <ac:chgData name="Claire" userId="f62c806733407b0e" providerId="LiveId" clId="{0A53CB1F-B1ED-4B50-8858-0C7C8940002C}" dt="2023-08-16T04:59:16.212" v="845" actId="478"/>
          <ac:spMkLst>
            <pc:docMk/>
            <pc:sldMk cId="2187566889" sldId="309"/>
            <ac:spMk id="9218" creationId="{3401CF0A-DBE6-7B45-72DB-822F13E6B961}"/>
          </ac:spMkLst>
        </pc:spChg>
      </pc:sldChg>
      <pc:sldChg chg="addSp delSp modSp add mod">
        <pc:chgData name="Claire" userId="f62c806733407b0e" providerId="LiveId" clId="{0A53CB1F-B1ED-4B50-8858-0C7C8940002C}" dt="2023-08-16T05:12:46.985" v="926" actId="255"/>
        <pc:sldMkLst>
          <pc:docMk/>
          <pc:sldMk cId="1207018900" sldId="310"/>
        </pc:sldMkLst>
        <pc:spChg chg="add del mod">
          <ac:chgData name="Claire" userId="f62c806733407b0e" providerId="LiveId" clId="{0A53CB1F-B1ED-4B50-8858-0C7C8940002C}" dt="2023-08-16T04:59:33.468" v="849" actId="478"/>
          <ac:spMkLst>
            <pc:docMk/>
            <pc:sldMk cId="1207018900" sldId="310"/>
            <ac:spMk id="3" creationId="{A4025482-17F6-4344-3B23-4BE7E93007D8}"/>
          </ac:spMkLst>
        </pc:spChg>
        <pc:spChg chg="add del mod">
          <ac:chgData name="Claire" userId="f62c806733407b0e" providerId="LiveId" clId="{0A53CB1F-B1ED-4B50-8858-0C7C8940002C}" dt="2023-08-16T05:12:09.182" v="920" actId="478"/>
          <ac:spMkLst>
            <pc:docMk/>
            <pc:sldMk cId="1207018900" sldId="310"/>
            <ac:spMk id="4" creationId="{1E044327-BCE7-C31C-8F02-85642A77836A}"/>
          </ac:spMkLst>
        </pc:spChg>
        <pc:spChg chg="add del mod">
          <ac:chgData name="Claire" userId="f62c806733407b0e" providerId="LiveId" clId="{0A53CB1F-B1ED-4B50-8858-0C7C8940002C}" dt="2023-08-16T05:01:42.559" v="867"/>
          <ac:spMkLst>
            <pc:docMk/>
            <pc:sldMk cId="1207018900" sldId="310"/>
            <ac:spMk id="6" creationId="{C381E088-E033-FA99-BCC2-C31584356D52}"/>
          </ac:spMkLst>
        </pc:spChg>
        <pc:spChg chg="add del mod">
          <ac:chgData name="Claire" userId="f62c806733407b0e" providerId="LiveId" clId="{0A53CB1F-B1ED-4B50-8858-0C7C8940002C}" dt="2023-08-16T05:12:12.903" v="921" actId="478"/>
          <ac:spMkLst>
            <pc:docMk/>
            <pc:sldMk cId="1207018900" sldId="310"/>
            <ac:spMk id="8" creationId="{3834960E-B092-8DF0-1C7D-DD55FC16763D}"/>
          </ac:spMkLst>
        </pc:spChg>
        <pc:spChg chg="add mod">
          <ac:chgData name="Claire" userId="f62c806733407b0e" providerId="LiveId" clId="{0A53CB1F-B1ED-4B50-8858-0C7C8940002C}" dt="2023-08-16T05:12:14.228" v="922"/>
          <ac:spMkLst>
            <pc:docMk/>
            <pc:sldMk cId="1207018900" sldId="310"/>
            <ac:spMk id="9" creationId="{52B92BB6-FDE4-156B-CE6A-264ADDEF898B}"/>
          </ac:spMkLst>
        </pc:spChg>
        <pc:spChg chg="del">
          <ac:chgData name="Claire" userId="f62c806733407b0e" providerId="LiveId" clId="{0A53CB1F-B1ED-4B50-8858-0C7C8940002C}" dt="2023-08-16T04:59:31.675" v="848" actId="478"/>
          <ac:spMkLst>
            <pc:docMk/>
            <pc:sldMk cId="1207018900" sldId="310"/>
            <ac:spMk id="9218" creationId="{3401CF0A-DBE6-7B45-72DB-822F13E6B961}"/>
          </ac:spMkLst>
        </pc:spChg>
        <pc:spChg chg="mod">
          <ac:chgData name="Claire" userId="f62c806733407b0e" providerId="LiveId" clId="{0A53CB1F-B1ED-4B50-8858-0C7C8940002C}" dt="2023-08-16T05:12:46.985" v="926" actId="255"/>
          <ac:spMkLst>
            <pc:docMk/>
            <pc:sldMk cId="1207018900" sldId="310"/>
            <ac:spMk id="9219" creationId="{EFEBF9D3-15E5-2980-9230-90CA5DFFD39C}"/>
          </ac:spMkLst>
        </pc:spChg>
      </pc:sldChg>
      <pc:sldChg chg="del">
        <pc:chgData name="Claire" userId="f62c806733407b0e" providerId="LiveId" clId="{0A53CB1F-B1ED-4B50-8858-0C7C8940002C}" dt="2023-08-16T05:13:22.559" v="929"/>
        <pc:sldMkLst>
          <pc:docMk/>
          <pc:sldMk cId="0" sldId="311"/>
        </pc:sldMkLst>
      </pc:sldChg>
      <pc:sldChg chg="del">
        <pc:chgData name="Claire" userId="f62c806733407b0e" providerId="LiveId" clId="{0A53CB1F-B1ED-4B50-8858-0C7C8940002C}" dt="2023-08-16T05:13:22.559" v="929"/>
        <pc:sldMkLst>
          <pc:docMk/>
          <pc:sldMk cId="0" sldId="312"/>
        </pc:sldMkLst>
      </pc:sldChg>
      <pc:sldChg chg="del">
        <pc:chgData name="Claire" userId="f62c806733407b0e" providerId="LiveId" clId="{0A53CB1F-B1ED-4B50-8858-0C7C8940002C}" dt="2023-08-16T05:13:22.559" v="929"/>
        <pc:sldMkLst>
          <pc:docMk/>
          <pc:sldMk cId="0" sldId="313"/>
        </pc:sldMkLst>
      </pc:sldChg>
      <pc:sldChg chg="addSp modSp new mod setBg">
        <pc:chgData name="Claire" userId="f62c806733407b0e" providerId="LiveId" clId="{0A53CB1F-B1ED-4B50-8858-0C7C8940002C}" dt="2023-08-16T05:27:20.020" v="1083" actId="26606"/>
        <pc:sldMkLst>
          <pc:docMk/>
          <pc:sldMk cId="710417574" sldId="314"/>
        </pc:sldMkLst>
        <pc:spChg chg="mod">
          <ac:chgData name="Claire" userId="f62c806733407b0e" providerId="LiveId" clId="{0A53CB1F-B1ED-4B50-8858-0C7C8940002C}" dt="2023-08-16T05:27:20.020" v="1083" actId="26606"/>
          <ac:spMkLst>
            <pc:docMk/>
            <pc:sldMk cId="710417574" sldId="314"/>
            <ac:spMk id="2" creationId="{E313D160-F773-49AA-75C8-CD24FF8B10B2}"/>
          </ac:spMkLst>
        </pc:spChg>
        <pc:spChg chg="mod">
          <ac:chgData name="Claire" userId="f62c806733407b0e" providerId="LiveId" clId="{0A53CB1F-B1ED-4B50-8858-0C7C8940002C}" dt="2023-08-16T05:27:20.020" v="1083" actId="26606"/>
          <ac:spMkLst>
            <pc:docMk/>
            <pc:sldMk cId="710417574" sldId="314"/>
            <ac:spMk id="3" creationId="{5D623395-D300-D684-A939-59CE659CC3EA}"/>
          </ac:spMkLst>
        </pc:spChg>
        <pc:spChg chg="mod ord">
          <ac:chgData name="Claire" userId="f62c806733407b0e" providerId="LiveId" clId="{0A53CB1F-B1ED-4B50-8858-0C7C8940002C}" dt="2023-08-16T05:27:20.020" v="1083" actId="26606"/>
          <ac:spMkLst>
            <pc:docMk/>
            <pc:sldMk cId="710417574" sldId="314"/>
            <ac:spMk id="4" creationId="{5B8870D8-4DC8-6449-2663-A0E3F4C5D615}"/>
          </ac:spMkLst>
        </pc:spChg>
        <pc:spChg chg="add">
          <ac:chgData name="Claire" userId="f62c806733407b0e" providerId="LiveId" clId="{0A53CB1F-B1ED-4B50-8858-0C7C8940002C}" dt="2023-08-16T05:27:20.020" v="1083" actId="26606"/>
          <ac:spMkLst>
            <pc:docMk/>
            <pc:sldMk cId="710417574" sldId="314"/>
            <ac:spMk id="10" creationId="{F269BDC9-F5DC-4A16-9583-2F8CE418465E}"/>
          </ac:spMkLst>
        </pc:spChg>
        <pc:spChg chg="add">
          <ac:chgData name="Claire" userId="f62c806733407b0e" providerId="LiveId" clId="{0A53CB1F-B1ED-4B50-8858-0C7C8940002C}" dt="2023-08-16T05:27:20.020" v="1083" actId="26606"/>
          <ac:spMkLst>
            <pc:docMk/>
            <pc:sldMk cId="710417574" sldId="314"/>
            <ac:spMk id="12" creationId="{903CE7F4-D1BB-4A5B-8E96-915177640385}"/>
          </ac:spMkLst>
        </pc:spChg>
        <pc:picChg chg="add mod">
          <ac:chgData name="Claire" userId="f62c806733407b0e" providerId="LiveId" clId="{0A53CB1F-B1ED-4B50-8858-0C7C8940002C}" dt="2023-08-16T05:27:20.020" v="1083" actId="26606"/>
          <ac:picMkLst>
            <pc:docMk/>
            <pc:sldMk cId="710417574" sldId="314"/>
            <ac:picMk id="5" creationId="{A9863849-EEE2-E07F-9DF6-51E41F8B7876}"/>
          </ac:picMkLst>
        </pc:picChg>
      </pc:sldChg>
      <pc:sldChg chg="new del">
        <pc:chgData name="Claire" userId="f62c806733407b0e" providerId="LiveId" clId="{0A53CB1F-B1ED-4B50-8858-0C7C8940002C}" dt="2023-08-16T06:31:25.119" v="2521" actId="47"/>
        <pc:sldMkLst>
          <pc:docMk/>
          <pc:sldMk cId="3573933955" sldId="315"/>
        </pc:sldMkLst>
      </pc:sldChg>
      <pc:sldChg chg="addSp delSp modSp add mod">
        <pc:chgData name="Claire" userId="f62c806733407b0e" providerId="LiveId" clId="{0A53CB1F-B1ED-4B50-8858-0C7C8940002C}" dt="2023-08-16T13:57:56.885" v="2598" actId="1076"/>
        <pc:sldMkLst>
          <pc:docMk/>
          <pc:sldMk cId="4109421720" sldId="316"/>
        </pc:sldMkLst>
        <pc:spChg chg="add mod">
          <ac:chgData name="Claire" userId="f62c806733407b0e" providerId="LiveId" clId="{0A53CB1F-B1ED-4B50-8858-0C7C8940002C}" dt="2023-08-16T13:47:19.028" v="2552" actId="20577"/>
          <ac:spMkLst>
            <pc:docMk/>
            <pc:sldMk cId="4109421720" sldId="316"/>
            <ac:spMk id="2" creationId="{76CD4BC2-2225-2C20-78E4-536243960EBE}"/>
          </ac:spMkLst>
        </pc:spChg>
        <pc:spChg chg="mod">
          <ac:chgData name="Claire" userId="f62c806733407b0e" providerId="LiveId" clId="{0A53CB1F-B1ED-4B50-8858-0C7C8940002C}" dt="2023-08-16T13:57:56.885" v="2598" actId="1076"/>
          <ac:spMkLst>
            <pc:docMk/>
            <pc:sldMk cId="4109421720" sldId="316"/>
            <ac:spMk id="4" creationId="{3CF1C940-50B4-ABAC-B8CE-B58A8B3C6B84}"/>
          </ac:spMkLst>
        </pc:spChg>
        <pc:spChg chg="del mod">
          <ac:chgData name="Claire" userId="f62c806733407b0e" providerId="LiveId" clId="{0A53CB1F-B1ED-4B50-8858-0C7C8940002C}" dt="2023-08-16T13:46:48.328" v="2540" actId="478"/>
          <ac:spMkLst>
            <pc:docMk/>
            <pc:sldMk cId="4109421720" sldId="316"/>
            <ac:spMk id="23555" creationId="{F100311F-4A6B-50DA-F698-433B0B10CE78}"/>
          </ac:spMkLst>
        </pc:spChg>
        <pc:picChg chg="add mod">
          <ac:chgData name="Claire" userId="f62c806733407b0e" providerId="LiveId" clId="{0A53CB1F-B1ED-4B50-8858-0C7C8940002C}" dt="2023-08-16T13:46:49.126" v="2541"/>
          <ac:picMkLst>
            <pc:docMk/>
            <pc:sldMk cId="4109421720" sldId="316"/>
            <ac:picMk id="3" creationId="{06764926-353F-77DB-899C-5D60685E5D82}"/>
          </ac:picMkLst>
        </pc:picChg>
      </pc:sldChg>
      <pc:sldChg chg="new del">
        <pc:chgData name="Claire" userId="f62c806733407b0e" providerId="LiveId" clId="{0A53CB1F-B1ED-4B50-8858-0C7C8940002C}" dt="2023-08-16T06:25:13.411" v="2453" actId="680"/>
        <pc:sldMkLst>
          <pc:docMk/>
          <pc:sldMk cId="2847939293" sldId="317"/>
        </pc:sldMkLst>
      </pc:sldChg>
      <pc:sldChg chg="addSp delSp modSp add mod">
        <pc:chgData name="Claire" userId="f62c806733407b0e" providerId="LiveId" clId="{0A53CB1F-B1ED-4B50-8858-0C7C8940002C}" dt="2023-08-16T13:59:06.830" v="2604" actId="1076"/>
        <pc:sldMkLst>
          <pc:docMk/>
          <pc:sldMk cId="3271925958" sldId="317"/>
        </pc:sldMkLst>
        <pc:spChg chg="add mod">
          <ac:chgData name="Claire" userId="f62c806733407b0e" providerId="LiveId" clId="{0A53CB1F-B1ED-4B50-8858-0C7C8940002C}" dt="2023-08-16T13:47:04.945" v="2547" actId="20577"/>
          <ac:spMkLst>
            <pc:docMk/>
            <pc:sldMk cId="3271925958" sldId="317"/>
            <ac:spMk id="2" creationId="{DC8650A3-A5FA-E2FB-A272-B722DB81020E}"/>
          </ac:spMkLst>
        </pc:spChg>
        <pc:spChg chg="mod">
          <ac:chgData name="Claire" userId="f62c806733407b0e" providerId="LiveId" clId="{0A53CB1F-B1ED-4B50-8858-0C7C8940002C}" dt="2023-08-16T13:59:06.830" v="2604" actId="1076"/>
          <ac:spMkLst>
            <pc:docMk/>
            <pc:sldMk cId="3271925958" sldId="317"/>
            <ac:spMk id="4" creationId="{3CF1C940-50B4-ABAC-B8CE-B58A8B3C6B84}"/>
          </ac:spMkLst>
        </pc:spChg>
        <pc:spChg chg="del mod">
          <ac:chgData name="Claire" userId="f62c806733407b0e" providerId="LiveId" clId="{0A53CB1F-B1ED-4B50-8858-0C7C8940002C}" dt="2023-08-16T13:46:54.623" v="2542" actId="478"/>
          <ac:spMkLst>
            <pc:docMk/>
            <pc:sldMk cId="3271925958" sldId="317"/>
            <ac:spMk id="23555" creationId="{F100311F-4A6B-50DA-F698-433B0B10CE78}"/>
          </ac:spMkLst>
        </pc:spChg>
        <pc:picChg chg="add mod">
          <ac:chgData name="Claire" userId="f62c806733407b0e" providerId="LiveId" clId="{0A53CB1F-B1ED-4B50-8858-0C7C8940002C}" dt="2023-08-16T13:46:56.148" v="2543"/>
          <ac:picMkLst>
            <pc:docMk/>
            <pc:sldMk cId="3271925958" sldId="317"/>
            <ac:picMk id="3" creationId="{114CFE37-E43B-4A90-D28E-83BEFA66DDA1}"/>
          </ac:picMkLst>
        </pc:picChg>
      </pc:sldChg>
      <pc:sldChg chg="modSp add del mod">
        <pc:chgData name="Claire" userId="f62c806733407b0e" providerId="LiveId" clId="{0A53CB1F-B1ED-4B50-8858-0C7C8940002C}" dt="2023-08-16T14:07:27.672" v="3549" actId="47"/>
        <pc:sldMkLst>
          <pc:docMk/>
          <pc:sldMk cId="2894407535" sldId="318"/>
        </pc:sldMkLst>
        <pc:spChg chg="mod">
          <ac:chgData name="Claire" userId="f62c806733407b0e" providerId="LiveId" clId="{0A53CB1F-B1ED-4B50-8858-0C7C8940002C}" dt="2023-08-16T13:43:36.276" v="2523" actId="20577"/>
          <ac:spMkLst>
            <pc:docMk/>
            <pc:sldMk cId="2894407535" sldId="318"/>
            <ac:spMk id="4" creationId="{3CF1C940-50B4-ABAC-B8CE-B58A8B3C6B84}"/>
          </ac:spMkLst>
        </pc:spChg>
        <pc:spChg chg="mod">
          <ac:chgData name="Claire" userId="f62c806733407b0e" providerId="LiveId" clId="{0A53CB1F-B1ED-4B50-8858-0C7C8940002C}" dt="2023-08-16T06:28:54.262" v="2511" actId="1076"/>
          <ac:spMkLst>
            <pc:docMk/>
            <pc:sldMk cId="2894407535" sldId="318"/>
            <ac:spMk id="23555" creationId="{F100311F-4A6B-50DA-F698-433B0B10CE78}"/>
          </ac:spMkLst>
        </pc:spChg>
      </pc:sldChg>
      <pc:sldChg chg="modSp add mod modAnim">
        <pc:chgData name="Claire" userId="f62c806733407b0e" providerId="LiveId" clId="{0A53CB1F-B1ED-4B50-8858-0C7C8940002C}" dt="2023-08-16T14:08:16.466" v="3625" actId="255"/>
        <pc:sldMkLst>
          <pc:docMk/>
          <pc:sldMk cId="2829327239" sldId="319"/>
        </pc:sldMkLst>
        <pc:spChg chg="mod">
          <ac:chgData name="Claire" userId="f62c806733407b0e" providerId="LiveId" clId="{0A53CB1F-B1ED-4B50-8858-0C7C8940002C}" dt="2023-08-16T14:08:16.466" v="3625" actId="255"/>
          <ac:spMkLst>
            <pc:docMk/>
            <pc:sldMk cId="2829327239" sldId="319"/>
            <ac:spMk id="4" creationId="{3CF1C940-50B4-ABAC-B8CE-B58A8B3C6B84}"/>
          </ac:spMkLst>
        </pc:spChg>
      </pc:sldChg>
      <pc:sldChg chg="modSp add mod">
        <pc:chgData name="Claire" userId="f62c806733407b0e" providerId="LiveId" clId="{0A53CB1F-B1ED-4B50-8858-0C7C8940002C}" dt="2023-08-16T14:11:24.895" v="3655" actId="20577"/>
        <pc:sldMkLst>
          <pc:docMk/>
          <pc:sldMk cId="2044898947" sldId="320"/>
        </pc:sldMkLst>
        <pc:spChg chg="mod">
          <ac:chgData name="Claire" userId="f62c806733407b0e" providerId="LiveId" clId="{0A53CB1F-B1ED-4B50-8858-0C7C8940002C}" dt="2023-08-16T14:09:33.905" v="3630" actId="1076"/>
          <ac:spMkLst>
            <pc:docMk/>
            <pc:sldMk cId="2044898947" sldId="320"/>
            <ac:spMk id="9218" creationId="{3401CF0A-DBE6-7B45-72DB-822F13E6B961}"/>
          </ac:spMkLst>
        </pc:spChg>
        <pc:spChg chg="mod">
          <ac:chgData name="Claire" userId="f62c806733407b0e" providerId="LiveId" clId="{0A53CB1F-B1ED-4B50-8858-0C7C8940002C}" dt="2023-08-16T14:11:24.895" v="3655" actId="20577"/>
          <ac:spMkLst>
            <pc:docMk/>
            <pc:sldMk cId="2044898947" sldId="320"/>
            <ac:spMk id="9219" creationId="{EFEBF9D3-15E5-2980-9230-90CA5DFFD39C}"/>
          </ac:spMkLst>
        </pc:spChg>
      </pc:sldChg>
      <pc:sldChg chg="addSp delSp modSp new mod">
        <pc:chgData name="Claire" userId="f62c806733407b0e" providerId="LiveId" clId="{0A53CB1F-B1ED-4B50-8858-0C7C8940002C}" dt="2023-08-16T14:12:12.039" v="3668" actId="14100"/>
        <pc:sldMkLst>
          <pc:docMk/>
          <pc:sldMk cId="16208389" sldId="321"/>
        </pc:sldMkLst>
        <pc:spChg chg="del">
          <ac:chgData name="Claire" userId="f62c806733407b0e" providerId="LiveId" clId="{0A53CB1F-B1ED-4B50-8858-0C7C8940002C}" dt="2023-08-16T14:10:41.075" v="3638" actId="478"/>
          <ac:spMkLst>
            <pc:docMk/>
            <pc:sldMk cId="16208389" sldId="321"/>
            <ac:spMk id="2" creationId="{15130476-902F-DDE5-62B9-B5343A544F6C}"/>
          </ac:spMkLst>
        </pc:spChg>
        <pc:spChg chg="mod">
          <ac:chgData name="Claire" userId="f62c806733407b0e" providerId="LiveId" clId="{0A53CB1F-B1ED-4B50-8858-0C7C8940002C}" dt="2023-08-16T14:12:12.039" v="3668" actId="14100"/>
          <ac:spMkLst>
            <pc:docMk/>
            <pc:sldMk cId="16208389" sldId="321"/>
            <ac:spMk id="3" creationId="{6320898A-FCB6-F06B-DF1A-6AAFF1EEF339}"/>
          </ac:spMkLst>
        </pc:spChg>
        <pc:spChg chg="add mod">
          <ac:chgData name="Claire" userId="f62c806733407b0e" providerId="LiveId" clId="{0A53CB1F-B1ED-4B50-8858-0C7C8940002C}" dt="2023-08-16T14:10:37.848" v="3637"/>
          <ac:spMkLst>
            <pc:docMk/>
            <pc:sldMk cId="16208389" sldId="321"/>
            <ac:spMk id="5" creationId="{C53C4075-D99F-2656-E3D3-B6146FB38A3D}"/>
          </ac:spMkLst>
        </pc:spChg>
      </pc:sldChg>
      <pc:sldChg chg="new del">
        <pc:chgData name="Claire" userId="f62c806733407b0e" providerId="LiveId" clId="{0A53CB1F-B1ED-4B50-8858-0C7C8940002C}" dt="2023-08-16T14:30:00.312" v="3787" actId="47"/>
        <pc:sldMkLst>
          <pc:docMk/>
          <pc:sldMk cId="1420163232" sldId="322"/>
        </pc:sldMkLst>
      </pc:sldChg>
      <pc:sldChg chg="addSp delSp modSp add mod setBg">
        <pc:chgData name="Claire" userId="f62c806733407b0e" providerId="LiveId" clId="{0A53CB1F-B1ED-4B50-8858-0C7C8940002C}" dt="2023-08-16T14:32:20.787" v="3961" actId="27636"/>
        <pc:sldMkLst>
          <pc:docMk/>
          <pc:sldMk cId="3914018310" sldId="322"/>
        </pc:sldMkLst>
        <pc:spChg chg="add del mod ord">
          <ac:chgData name="Claire" userId="f62c806733407b0e" providerId="LiveId" clId="{0A53CB1F-B1ED-4B50-8858-0C7C8940002C}" dt="2023-08-16T14:31:52.621" v="3950" actId="26606"/>
          <ac:spMkLst>
            <pc:docMk/>
            <pc:sldMk cId="3914018310" sldId="322"/>
            <ac:spMk id="2" creationId="{DC8650A3-A5FA-E2FB-A272-B722DB81020E}"/>
          </ac:spMkLst>
        </pc:spChg>
        <pc:spChg chg="mod">
          <ac:chgData name="Claire" userId="f62c806733407b0e" providerId="LiveId" clId="{0A53CB1F-B1ED-4B50-8858-0C7C8940002C}" dt="2023-08-16T14:32:20.787" v="3961" actId="27636"/>
          <ac:spMkLst>
            <pc:docMk/>
            <pc:sldMk cId="3914018310" sldId="322"/>
            <ac:spMk id="4" creationId="{3CF1C940-50B4-ABAC-B8CE-B58A8B3C6B84}"/>
          </ac:spMkLst>
        </pc:spChg>
        <pc:spChg chg="add">
          <ac:chgData name="Claire" userId="f62c806733407b0e" providerId="LiveId" clId="{0A53CB1F-B1ED-4B50-8858-0C7C8940002C}" dt="2023-08-16T14:31:52.621" v="3950" actId="26606"/>
          <ac:spMkLst>
            <pc:docMk/>
            <pc:sldMk cId="3914018310" sldId="322"/>
            <ac:spMk id="10" creationId="{932495F0-C5CB-4823-AE70-EED61EBAB1BD}"/>
          </ac:spMkLst>
        </pc:spChg>
        <pc:spChg chg="add">
          <ac:chgData name="Claire" userId="f62c806733407b0e" providerId="LiveId" clId="{0A53CB1F-B1ED-4B50-8858-0C7C8940002C}" dt="2023-08-16T14:31:52.621" v="3950" actId="26606"/>
          <ac:spMkLst>
            <pc:docMk/>
            <pc:sldMk cId="3914018310" sldId="322"/>
            <ac:spMk id="12" creationId="{CB8B9C25-D80D-48EC-B83A-231219A80C3F}"/>
          </ac:spMkLst>
        </pc:spChg>
        <pc:spChg chg="add">
          <ac:chgData name="Claire" userId="f62c806733407b0e" providerId="LiveId" clId="{0A53CB1F-B1ED-4B50-8858-0C7C8940002C}" dt="2023-08-16T14:31:52.621" v="3950" actId="26606"/>
          <ac:spMkLst>
            <pc:docMk/>
            <pc:sldMk cId="3914018310" sldId="322"/>
            <ac:spMk id="14" creationId="{601CC70B-8875-45A1-8AFD-7D546E3C0C16}"/>
          </ac:spMkLst>
        </pc:spChg>
        <pc:picChg chg="mod">
          <ac:chgData name="Claire" userId="f62c806733407b0e" providerId="LiveId" clId="{0A53CB1F-B1ED-4B50-8858-0C7C8940002C}" dt="2023-08-16T14:32:09.408" v="3955" actId="1076"/>
          <ac:picMkLst>
            <pc:docMk/>
            <pc:sldMk cId="3914018310" sldId="322"/>
            <ac:picMk id="3" creationId="{114CFE37-E43B-4A90-D28E-83BEFA66DDA1}"/>
          </ac:picMkLst>
        </pc:picChg>
        <pc:picChg chg="add mod">
          <ac:chgData name="Claire" userId="f62c806733407b0e" providerId="LiveId" clId="{0A53CB1F-B1ED-4B50-8858-0C7C8940002C}" dt="2023-08-16T14:32:13.093" v="3957" actId="1076"/>
          <ac:picMkLst>
            <pc:docMk/>
            <pc:sldMk cId="3914018310" sldId="322"/>
            <ac:picMk id="5" creationId="{BF823404-AE95-79A5-5872-663CECA25077}"/>
          </ac:picMkLst>
        </pc:picChg>
      </pc:sldChg>
      <pc:sldChg chg="add del">
        <pc:chgData name="Claire" userId="f62c806733407b0e" providerId="LiveId" clId="{0A53CB1F-B1ED-4B50-8858-0C7C8940002C}" dt="2023-08-16T14:30:31.441" v="3861"/>
        <pc:sldMkLst>
          <pc:docMk/>
          <pc:sldMk cId="2344362724" sldId="323"/>
        </pc:sldMkLst>
      </pc:sldChg>
      <pc:sldMasterChg chg="setBg modSldLayout">
        <pc:chgData name="Claire" userId="f62c806733407b0e" providerId="LiveId" clId="{0A53CB1F-B1ED-4B50-8858-0C7C8940002C}" dt="2023-08-16T03:11:02.063" v="2"/>
        <pc:sldMasterMkLst>
          <pc:docMk/>
          <pc:sldMasterMk cId="2196476514" sldId="2147483701"/>
        </pc:sldMasterMkLst>
        <pc:sldLayoutChg chg="setBg">
          <pc:chgData name="Claire" userId="f62c806733407b0e" providerId="LiveId" clId="{0A53CB1F-B1ED-4B50-8858-0C7C8940002C}" dt="2023-08-16T03:11:02.063" v="2"/>
          <pc:sldLayoutMkLst>
            <pc:docMk/>
            <pc:sldMasterMk cId="2196476514" sldId="2147483701"/>
            <pc:sldLayoutMk cId="2626970185" sldId="2147483702"/>
          </pc:sldLayoutMkLst>
        </pc:sldLayoutChg>
        <pc:sldLayoutChg chg="setBg">
          <pc:chgData name="Claire" userId="f62c806733407b0e" providerId="LiveId" clId="{0A53CB1F-B1ED-4B50-8858-0C7C8940002C}" dt="2023-08-16T03:11:02.063" v="2"/>
          <pc:sldLayoutMkLst>
            <pc:docMk/>
            <pc:sldMasterMk cId="2196476514" sldId="2147483701"/>
            <pc:sldLayoutMk cId="2090981332" sldId="2147483703"/>
          </pc:sldLayoutMkLst>
        </pc:sldLayoutChg>
        <pc:sldLayoutChg chg="setBg">
          <pc:chgData name="Claire" userId="f62c806733407b0e" providerId="LiveId" clId="{0A53CB1F-B1ED-4B50-8858-0C7C8940002C}" dt="2023-08-16T03:11:02.063" v="2"/>
          <pc:sldLayoutMkLst>
            <pc:docMk/>
            <pc:sldMasterMk cId="2196476514" sldId="2147483701"/>
            <pc:sldLayoutMk cId="2274858104" sldId="2147483704"/>
          </pc:sldLayoutMkLst>
        </pc:sldLayoutChg>
        <pc:sldLayoutChg chg="setBg">
          <pc:chgData name="Claire" userId="f62c806733407b0e" providerId="LiveId" clId="{0A53CB1F-B1ED-4B50-8858-0C7C8940002C}" dt="2023-08-16T03:11:02.063" v="2"/>
          <pc:sldLayoutMkLst>
            <pc:docMk/>
            <pc:sldMasterMk cId="2196476514" sldId="2147483701"/>
            <pc:sldLayoutMk cId="1148353743" sldId="2147483705"/>
          </pc:sldLayoutMkLst>
        </pc:sldLayoutChg>
        <pc:sldLayoutChg chg="setBg">
          <pc:chgData name="Claire" userId="f62c806733407b0e" providerId="LiveId" clId="{0A53CB1F-B1ED-4B50-8858-0C7C8940002C}" dt="2023-08-16T03:11:02.063" v="2"/>
          <pc:sldLayoutMkLst>
            <pc:docMk/>
            <pc:sldMasterMk cId="2196476514" sldId="2147483701"/>
            <pc:sldLayoutMk cId="4242882776" sldId="2147483706"/>
          </pc:sldLayoutMkLst>
        </pc:sldLayoutChg>
        <pc:sldLayoutChg chg="setBg">
          <pc:chgData name="Claire" userId="f62c806733407b0e" providerId="LiveId" clId="{0A53CB1F-B1ED-4B50-8858-0C7C8940002C}" dt="2023-08-16T03:11:02.063" v="2"/>
          <pc:sldLayoutMkLst>
            <pc:docMk/>
            <pc:sldMasterMk cId="2196476514" sldId="2147483701"/>
            <pc:sldLayoutMk cId="65835048" sldId="2147483707"/>
          </pc:sldLayoutMkLst>
        </pc:sldLayoutChg>
        <pc:sldLayoutChg chg="setBg">
          <pc:chgData name="Claire" userId="f62c806733407b0e" providerId="LiveId" clId="{0A53CB1F-B1ED-4B50-8858-0C7C8940002C}" dt="2023-08-16T03:11:02.063" v="2"/>
          <pc:sldLayoutMkLst>
            <pc:docMk/>
            <pc:sldMasterMk cId="2196476514" sldId="2147483701"/>
            <pc:sldLayoutMk cId="3787770916" sldId="2147483708"/>
          </pc:sldLayoutMkLst>
        </pc:sldLayoutChg>
        <pc:sldLayoutChg chg="setBg">
          <pc:chgData name="Claire" userId="f62c806733407b0e" providerId="LiveId" clId="{0A53CB1F-B1ED-4B50-8858-0C7C8940002C}" dt="2023-08-16T03:11:02.063" v="2"/>
          <pc:sldLayoutMkLst>
            <pc:docMk/>
            <pc:sldMasterMk cId="2196476514" sldId="2147483701"/>
            <pc:sldLayoutMk cId="1724502423" sldId="2147483709"/>
          </pc:sldLayoutMkLst>
        </pc:sldLayoutChg>
        <pc:sldLayoutChg chg="setBg">
          <pc:chgData name="Claire" userId="f62c806733407b0e" providerId="LiveId" clId="{0A53CB1F-B1ED-4B50-8858-0C7C8940002C}" dt="2023-08-16T03:11:02.063" v="2"/>
          <pc:sldLayoutMkLst>
            <pc:docMk/>
            <pc:sldMasterMk cId="2196476514" sldId="2147483701"/>
            <pc:sldLayoutMk cId="1308273513" sldId="2147483710"/>
          </pc:sldLayoutMkLst>
        </pc:sldLayoutChg>
        <pc:sldLayoutChg chg="setBg">
          <pc:chgData name="Claire" userId="f62c806733407b0e" providerId="LiveId" clId="{0A53CB1F-B1ED-4B50-8858-0C7C8940002C}" dt="2023-08-16T03:11:02.063" v="2"/>
          <pc:sldLayoutMkLst>
            <pc:docMk/>
            <pc:sldMasterMk cId="2196476514" sldId="2147483701"/>
            <pc:sldLayoutMk cId="3578126035" sldId="2147483711"/>
          </pc:sldLayoutMkLst>
        </pc:sldLayoutChg>
        <pc:sldLayoutChg chg="setBg">
          <pc:chgData name="Claire" userId="f62c806733407b0e" providerId="LiveId" clId="{0A53CB1F-B1ED-4B50-8858-0C7C8940002C}" dt="2023-08-16T03:11:02.063" v="2"/>
          <pc:sldLayoutMkLst>
            <pc:docMk/>
            <pc:sldMasterMk cId="2196476514" sldId="2147483701"/>
            <pc:sldLayoutMk cId="3098155830" sldId="2147483712"/>
          </pc:sldLayoutMkLst>
        </pc:sldLayoutChg>
      </pc:sldMasterChg>
      <pc:sldMasterChg chg="setBg modSldLayout">
        <pc:chgData name="Claire" userId="f62c806733407b0e" providerId="LiveId" clId="{0A53CB1F-B1ED-4B50-8858-0C7C8940002C}" dt="2023-08-16T03:11:02.063" v="2"/>
        <pc:sldMasterMkLst>
          <pc:docMk/>
          <pc:sldMasterMk cId="532585804" sldId="2147483725"/>
        </pc:sldMasterMkLst>
        <pc:sldLayoutChg chg="setBg">
          <pc:chgData name="Claire" userId="f62c806733407b0e" providerId="LiveId" clId="{0A53CB1F-B1ED-4B50-8858-0C7C8940002C}" dt="2023-08-16T03:11:02.063" v="2"/>
          <pc:sldLayoutMkLst>
            <pc:docMk/>
            <pc:sldMasterMk cId="532585804" sldId="2147483725"/>
            <pc:sldLayoutMk cId="3282170195" sldId="2147483714"/>
          </pc:sldLayoutMkLst>
        </pc:sldLayoutChg>
        <pc:sldLayoutChg chg="setBg">
          <pc:chgData name="Claire" userId="f62c806733407b0e" providerId="LiveId" clId="{0A53CB1F-B1ED-4B50-8858-0C7C8940002C}" dt="2023-08-16T03:11:02.063" v="2"/>
          <pc:sldLayoutMkLst>
            <pc:docMk/>
            <pc:sldMasterMk cId="532585804" sldId="2147483725"/>
            <pc:sldLayoutMk cId="3034570625" sldId="2147483715"/>
          </pc:sldLayoutMkLst>
        </pc:sldLayoutChg>
        <pc:sldLayoutChg chg="setBg">
          <pc:chgData name="Claire" userId="f62c806733407b0e" providerId="LiveId" clId="{0A53CB1F-B1ED-4B50-8858-0C7C8940002C}" dt="2023-08-16T03:11:02.063" v="2"/>
          <pc:sldLayoutMkLst>
            <pc:docMk/>
            <pc:sldMasterMk cId="532585804" sldId="2147483725"/>
            <pc:sldLayoutMk cId="3199356500" sldId="2147483716"/>
          </pc:sldLayoutMkLst>
        </pc:sldLayoutChg>
        <pc:sldLayoutChg chg="setBg">
          <pc:chgData name="Claire" userId="f62c806733407b0e" providerId="LiveId" clId="{0A53CB1F-B1ED-4B50-8858-0C7C8940002C}" dt="2023-08-16T03:11:02.063" v="2"/>
          <pc:sldLayoutMkLst>
            <pc:docMk/>
            <pc:sldMasterMk cId="532585804" sldId="2147483725"/>
            <pc:sldLayoutMk cId="478364434" sldId="2147483717"/>
          </pc:sldLayoutMkLst>
        </pc:sldLayoutChg>
        <pc:sldLayoutChg chg="setBg">
          <pc:chgData name="Claire" userId="f62c806733407b0e" providerId="LiveId" clId="{0A53CB1F-B1ED-4B50-8858-0C7C8940002C}" dt="2023-08-16T03:11:02.063" v="2"/>
          <pc:sldLayoutMkLst>
            <pc:docMk/>
            <pc:sldMasterMk cId="532585804" sldId="2147483725"/>
            <pc:sldLayoutMk cId="1289248803" sldId="2147483718"/>
          </pc:sldLayoutMkLst>
        </pc:sldLayoutChg>
        <pc:sldLayoutChg chg="setBg">
          <pc:chgData name="Claire" userId="f62c806733407b0e" providerId="LiveId" clId="{0A53CB1F-B1ED-4B50-8858-0C7C8940002C}" dt="2023-08-16T03:11:02.063" v="2"/>
          <pc:sldLayoutMkLst>
            <pc:docMk/>
            <pc:sldMasterMk cId="532585804" sldId="2147483725"/>
            <pc:sldLayoutMk cId="3260072492" sldId="2147483719"/>
          </pc:sldLayoutMkLst>
        </pc:sldLayoutChg>
        <pc:sldLayoutChg chg="setBg">
          <pc:chgData name="Claire" userId="f62c806733407b0e" providerId="LiveId" clId="{0A53CB1F-B1ED-4B50-8858-0C7C8940002C}" dt="2023-08-16T03:11:02.063" v="2"/>
          <pc:sldLayoutMkLst>
            <pc:docMk/>
            <pc:sldMasterMk cId="532585804" sldId="2147483725"/>
            <pc:sldLayoutMk cId="3007244578" sldId="2147483720"/>
          </pc:sldLayoutMkLst>
        </pc:sldLayoutChg>
        <pc:sldLayoutChg chg="setBg">
          <pc:chgData name="Claire" userId="f62c806733407b0e" providerId="LiveId" clId="{0A53CB1F-B1ED-4B50-8858-0C7C8940002C}" dt="2023-08-16T03:11:02.063" v="2"/>
          <pc:sldLayoutMkLst>
            <pc:docMk/>
            <pc:sldMasterMk cId="532585804" sldId="2147483725"/>
            <pc:sldLayoutMk cId="857474057" sldId="2147483721"/>
          </pc:sldLayoutMkLst>
        </pc:sldLayoutChg>
        <pc:sldLayoutChg chg="setBg">
          <pc:chgData name="Claire" userId="f62c806733407b0e" providerId="LiveId" clId="{0A53CB1F-B1ED-4B50-8858-0C7C8940002C}" dt="2023-08-16T03:11:02.063" v="2"/>
          <pc:sldLayoutMkLst>
            <pc:docMk/>
            <pc:sldMasterMk cId="532585804" sldId="2147483725"/>
            <pc:sldLayoutMk cId="2004699193" sldId="2147483722"/>
          </pc:sldLayoutMkLst>
        </pc:sldLayoutChg>
        <pc:sldLayoutChg chg="setBg">
          <pc:chgData name="Claire" userId="f62c806733407b0e" providerId="LiveId" clId="{0A53CB1F-B1ED-4B50-8858-0C7C8940002C}" dt="2023-08-16T03:11:02.063" v="2"/>
          <pc:sldLayoutMkLst>
            <pc:docMk/>
            <pc:sldMasterMk cId="532585804" sldId="2147483725"/>
            <pc:sldLayoutMk cId="2995381782" sldId="2147483723"/>
          </pc:sldLayoutMkLst>
        </pc:sldLayoutChg>
        <pc:sldLayoutChg chg="setBg">
          <pc:chgData name="Claire" userId="f62c806733407b0e" providerId="LiveId" clId="{0A53CB1F-B1ED-4B50-8858-0C7C8940002C}" dt="2023-08-16T03:11:02.063" v="2"/>
          <pc:sldLayoutMkLst>
            <pc:docMk/>
            <pc:sldMasterMk cId="532585804" sldId="2147483725"/>
            <pc:sldLayoutMk cId="1745117351" sldId="2147483724"/>
          </pc:sldLayoutMkLst>
        </pc:sldLayoutChg>
      </pc:sldMasterChg>
      <pc:sldMasterChg chg="setBg modSldLayout">
        <pc:chgData name="Claire" userId="f62c806733407b0e" providerId="LiveId" clId="{0A53CB1F-B1ED-4B50-8858-0C7C8940002C}" dt="2023-08-16T03:11:02.063" v="2"/>
        <pc:sldMasterMkLst>
          <pc:docMk/>
          <pc:sldMasterMk cId="3375229006" sldId="2147483726"/>
        </pc:sldMasterMkLst>
        <pc:sldLayoutChg chg="setBg">
          <pc:chgData name="Claire" userId="f62c806733407b0e" providerId="LiveId" clId="{0A53CB1F-B1ED-4B50-8858-0C7C8940002C}" dt="2023-08-16T03:11:02.063" v="2"/>
          <pc:sldLayoutMkLst>
            <pc:docMk/>
            <pc:sldMasterMk cId="3375229006" sldId="2147483726"/>
            <pc:sldLayoutMk cId="3372114990" sldId="2147483727"/>
          </pc:sldLayoutMkLst>
        </pc:sldLayoutChg>
        <pc:sldLayoutChg chg="setBg">
          <pc:chgData name="Claire" userId="f62c806733407b0e" providerId="LiveId" clId="{0A53CB1F-B1ED-4B50-8858-0C7C8940002C}" dt="2023-08-16T03:11:02.063" v="2"/>
          <pc:sldLayoutMkLst>
            <pc:docMk/>
            <pc:sldMasterMk cId="3375229006" sldId="2147483726"/>
            <pc:sldLayoutMk cId="1644745020" sldId="2147483728"/>
          </pc:sldLayoutMkLst>
        </pc:sldLayoutChg>
        <pc:sldLayoutChg chg="setBg">
          <pc:chgData name="Claire" userId="f62c806733407b0e" providerId="LiveId" clId="{0A53CB1F-B1ED-4B50-8858-0C7C8940002C}" dt="2023-08-16T03:11:02.063" v="2"/>
          <pc:sldLayoutMkLst>
            <pc:docMk/>
            <pc:sldMasterMk cId="3375229006" sldId="2147483726"/>
            <pc:sldLayoutMk cId="2469583142" sldId="2147483729"/>
          </pc:sldLayoutMkLst>
        </pc:sldLayoutChg>
        <pc:sldLayoutChg chg="setBg">
          <pc:chgData name="Claire" userId="f62c806733407b0e" providerId="LiveId" clId="{0A53CB1F-B1ED-4B50-8858-0C7C8940002C}" dt="2023-08-16T03:11:02.063" v="2"/>
          <pc:sldLayoutMkLst>
            <pc:docMk/>
            <pc:sldMasterMk cId="3375229006" sldId="2147483726"/>
            <pc:sldLayoutMk cId="1415305166" sldId="2147483730"/>
          </pc:sldLayoutMkLst>
        </pc:sldLayoutChg>
        <pc:sldLayoutChg chg="setBg">
          <pc:chgData name="Claire" userId="f62c806733407b0e" providerId="LiveId" clId="{0A53CB1F-B1ED-4B50-8858-0C7C8940002C}" dt="2023-08-16T03:11:02.063" v="2"/>
          <pc:sldLayoutMkLst>
            <pc:docMk/>
            <pc:sldMasterMk cId="3375229006" sldId="2147483726"/>
            <pc:sldLayoutMk cId="3459623537" sldId="2147483731"/>
          </pc:sldLayoutMkLst>
        </pc:sldLayoutChg>
        <pc:sldLayoutChg chg="setBg">
          <pc:chgData name="Claire" userId="f62c806733407b0e" providerId="LiveId" clId="{0A53CB1F-B1ED-4B50-8858-0C7C8940002C}" dt="2023-08-16T03:11:02.063" v="2"/>
          <pc:sldLayoutMkLst>
            <pc:docMk/>
            <pc:sldMasterMk cId="3375229006" sldId="2147483726"/>
            <pc:sldLayoutMk cId="3435778079" sldId="2147483732"/>
          </pc:sldLayoutMkLst>
        </pc:sldLayoutChg>
        <pc:sldLayoutChg chg="setBg">
          <pc:chgData name="Claire" userId="f62c806733407b0e" providerId="LiveId" clId="{0A53CB1F-B1ED-4B50-8858-0C7C8940002C}" dt="2023-08-16T03:11:02.063" v="2"/>
          <pc:sldLayoutMkLst>
            <pc:docMk/>
            <pc:sldMasterMk cId="3375229006" sldId="2147483726"/>
            <pc:sldLayoutMk cId="1818775176" sldId="2147483733"/>
          </pc:sldLayoutMkLst>
        </pc:sldLayoutChg>
        <pc:sldLayoutChg chg="setBg">
          <pc:chgData name="Claire" userId="f62c806733407b0e" providerId="LiveId" clId="{0A53CB1F-B1ED-4B50-8858-0C7C8940002C}" dt="2023-08-16T03:11:02.063" v="2"/>
          <pc:sldLayoutMkLst>
            <pc:docMk/>
            <pc:sldMasterMk cId="3375229006" sldId="2147483726"/>
            <pc:sldLayoutMk cId="814182471" sldId="2147483734"/>
          </pc:sldLayoutMkLst>
        </pc:sldLayoutChg>
        <pc:sldLayoutChg chg="setBg">
          <pc:chgData name="Claire" userId="f62c806733407b0e" providerId="LiveId" clId="{0A53CB1F-B1ED-4B50-8858-0C7C8940002C}" dt="2023-08-16T03:11:02.063" v="2"/>
          <pc:sldLayoutMkLst>
            <pc:docMk/>
            <pc:sldMasterMk cId="3375229006" sldId="2147483726"/>
            <pc:sldLayoutMk cId="204057856" sldId="2147483735"/>
          </pc:sldLayoutMkLst>
        </pc:sldLayoutChg>
        <pc:sldLayoutChg chg="setBg">
          <pc:chgData name="Claire" userId="f62c806733407b0e" providerId="LiveId" clId="{0A53CB1F-B1ED-4B50-8858-0C7C8940002C}" dt="2023-08-16T03:11:02.063" v="2"/>
          <pc:sldLayoutMkLst>
            <pc:docMk/>
            <pc:sldMasterMk cId="3375229006" sldId="2147483726"/>
            <pc:sldLayoutMk cId="3356220854" sldId="2147483736"/>
          </pc:sldLayoutMkLst>
        </pc:sldLayoutChg>
        <pc:sldLayoutChg chg="setBg">
          <pc:chgData name="Claire" userId="f62c806733407b0e" providerId="LiveId" clId="{0A53CB1F-B1ED-4B50-8858-0C7C8940002C}" dt="2023-08-16T03:11:02.063" v="2"/>
          <pc:sldLayoutMkLst>
            <pc:docMk/>
            <pc:sldMasterMk cId="3375229006" sldId="2147483726"/>
            <pc:sldLayoutMk cId="957473734" sldId="2147483737"/>
          </pc:sldLayoutMkLst>
        </pc:sldLayoutChg>
        <pc:sldLayoutChg chg="setBg">
          <pc:chgData name="Claire" userId="f62c806733407b0e" providerId="LiveId" clId="{0A53CB1F-B1ED-4B50-8858-0C7C8940002C}" dt="2023-08-16T03:11:02.063" v="2"/>
          <pc:sldLayoutMkLst>
            <pc:docMk/>
            <pc:sldMasterMk cId="3375229006" sldId="2147483726"/>
            <pc:sldLayoutMk cId="2606091579" sldId="214748373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41650"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9/12/2023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9/12/2023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4</a:t>
            </a:fld>
            <a:endParaRPr lang="en-US" altLang="en-US"/>
          </a:p>
        </p:txBody>
      </p:sp>
    </p:spTree>
    <p:extLst>
      <p:ext uri="{BB962C8B-B14F-4D97-AF65-F5344CB8AC3E}">
        <p14:creationId xmlns:p14="http://schemas.microsoft.com/office/powerpoint/2010/main" val="3580307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9/12/2023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9/12/2023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9/12/2023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9/12/2023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9/12/2023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9/12/2023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9/12/2023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9/12/2023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9/12/2023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9/12/2023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9/12/2023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9/12/2023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9/12/2023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9/12/2023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9/12/2023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9/12/2023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9/12/2023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9/12/2023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9/12/2023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9/12/2023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9/12/2023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9/12/2023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9/12/2023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9/12/2023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s://www.unigo.com/colleges/santa-ana-colle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svg"/><Relationship Id="rId4" Type="http://schemas.openxmlformats.org/officeDocument/2006/relationships/hyperlink" Target="https://www.unigo.com/colleges/santa-ana-college"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497768" y="244890"/>
            <a:ext cx="4566122" cy="4897351"/>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5316" y="450370"/>
            <a:ext cx="4795614" cy="1217419"/>
          </a:xfrm>
        </p:spPr>
        <p:txBody>
          <a:bodyPr vert="horz" lIns="91440" tIns="45720" rIns="91440" bIns="45720" rtlCol="0">
            <a:normAutofit/>
          </a:bodyPr>
          <a:lstStyle/>
          <a:p>
            <a:pPr defTabSz="914400"/>
            <a:r>
              <a:rPr lang="en-US" altLang="en-US" b="1">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247391"/>
            <a:ext cx="4693999" cy="5514975"/>
          </a:xfrm>
        </p:spPr>
        <p:txBody>
          <a:bodyPr vert="horz" lIns="91440" tIns="45720" rIns="91440" bIns="45720" rtlCol="0" anchor="t" anchorCtr="0">
            <a:normAutofit/>
          </a:bodyPr>
          <a:lstStyle/>
          <a:p>
            <a:pPr marL="0" indent="0" defTabSz="914400">
              <a:lnSpc>
                <a:spcPct val="100000"/>
              </a:lnSpc>
              <a:spcBef>
                <a:spcPts val="0"/>
              </a:spcBef>
              <a:buNone/>
            </a:pPr>
            <a:r>
              <a:rPr lang="en-US" sz="1600">
                <a:solidFill>
                  <a:srgbClr val="000000"/>
                </a:solidFill>
                <a:latin typeface="Abadi" panose="020B0604020104020204" pitchFamily="34" charset="0"/>
              </a:rPr>
              <a:t>9</a:t>
            </a:r>
            <a:r>
              <a:rPr lang="en-US" sz="1600" b="0" i="0" u="none" strike="noStrike">
                <a:solidFill>
                  <a:srgbClr val="000000"/>
                </a:solidFill>
                <a:effectLst/>
                <a:latin typeface="Abadi" panose="020B0604020104020204" pitchFamily="34" charset="0"/>
              </a:rPr>
              <a:t>/5/2023: Kim Smith and Kristen Robinson submitted Bachelor of Arts in Paralegal Studies – Notification by 12/31/2023</a:t>
            </a:r>
          </a:p>
          <a:p>
            <a:pPr marL="0" indent="0" defTabSz="914400">
              <a:spcBef>
                <a:spcPts val="0"/>
              </a:spcBef>
              <a:buNone/>
            </a:pPr>
            <a:endParaRPr lang="en-US" sz="1600" b="0" i="0" u="none" strike="noStrike">
              <a:solidFill>
                <a:srgbClr val="000000"/>
              </a:solidFill>
              <a:effectLst/>
              <a:latin typeface="Abadi" panose="020B0604020104020204" pitchFamily="34" charset="0"/>
            </a:endParaRPr>
          </a:p>
          <a:p>
            <a:pPr marL="0" indent="0" defTabSz="914400">
              <a:spcBef>
                <a:spcPts val="0"/>
              </a:spcBef>
              <a:buNone/>
            </a:pPr>
            <a:r>
              <a:rPr lang="en-US" sz="1600" b="0" i="0" u="none" strike="noStrike">
                <a:solidFill>
                  <a:srgbClr val="000000"/>
                </a:solidFill>
                <a:effectLst/>
                <a:latin typeface="Abadi" panose="020B0604020104020204" pitchFamily="34" charset="0"/>
              </a:rPr>
              <a:t>9/7/2023: </a:t>
            </a:r>
            <a:r>
              <a:rPr lang="en-US" sz="1600">
                <a:solidFill>
                  <a:srgbClr val="000000"/>
                </a:solidFill>
                <a:latin typeface="Abadi" panose="020B0604020104020204" pitchFamily="34" charset="0"/>
              </a:rPr>
              <a:t>Greg Gonzalez (Welding) and David Roper (Auto Tech) + students spoke with </a:t>
            </a:r>
            <a:r>
              <a:rPr lang="en-US" sz="1600" b="0" i="0" u="none" strike="noStrike">
                <a:solidFill>
                  <a:srgbClr val="000000"/>
                </a:solidFill>
                <a:effectLst/>
                <a:latin typeface="Abadi" panose="020B0604020104020204" pitchFamily="34" charset="0"/>
              </a:rPr>
              <a:t>Rep Correa (CA-46) about $2 million in funding to develop c</a:t>
            </a:r>
            <a:r>
              <a:rPr lang="en-US" sz="1600" b="0" i="0">
                <a:solidFill>
                  <a:srgbClr val="000000"/>
                </a:solidFill>
                <a:effectLst/>
                <a:latin typeface="Abadi" panose="020B0604020104020204" pitchFamily="34" charset="0"/>
              </a:rPr>
              <a:t>areer technical Education (CTE) pathways for disadvantaged, dislocated or at-risk adult learners that start in noncredit courses (e.g., CTE skill development, basic skills and English) and transition to credit certificate and degree programs.</a:t>
            </a:r>
          </a:p>
          <a:p>
            <a:pPr marL="0" indent="0" defTabSz="914400">
              <a:spcBef>
                <a:spcPts val="0"/>
              </a:spcBef>
              <a:buNone/>
            </a:pPr>
            <a:endParaRPr lang="en-US" sz="1600">
              <a:solidFill>
                <a:srgbClr val="000000"/>
              </a:solidFill>
              <a:latin typeface="Abadi" panose="020B0604020104020204" pitchFamily="34" charset="0"/>
            </a:endParaRPr>
          </a:p>
          <a:p>
            <a:pPr marL="0" indent="0" defTabSz="914400">
              <a:spcBef>
                <a:spcPts val="0"/>
              </a:spcBef>
              <a:buNone/>
            </a:pPr>
            <a:r>
              <a:rPr lang="en-US" sz="1600" b="0" i="0">
                <a:solidFill>
                  <a:srgbClr val="7030A0"/>
                </a:solidFill>
                <a:effectLst/>
                <a:latin typeface="Abadi" panose="020B0604020104020204" pitchFamily="34" charset="0"/>
              </a:rPr>
              <a:t>Updates:</a:t>
            </a:r>
          </a:p>
          <a:p>
            <a:pPr marL="0" indent="0" defTabSz="914400">
              <a:spcBef>
                <a:spcPts val="0"/>
              </a:spcBef>
              <a:buNone/>
            </a:pPr>
            <a:endParaRPr lang="en-US" sz="1600">
              <a:solidFill>
                <a:srgbClr val="000000"/>
              </a:solidFill>
              <a:latin typeface="Abadi" panose="020B0604020104020204" pitchFamily="34" charset="0"/>
            </a:endParaRPr>
          </a:p>
          <a:p>
            <a:pPr marL="0" indent="0" defTabSz="914400">
              <a:spcBef>
                <a:spcPts val="0"/>
              </a:spcBef>
              <a:buNone/>
            </a:pPr>
            <a:r>
              <a:rPr lang="en-US" sz="1600">
                <a:solidFill>
                  <a:srgbClr val="7030A0"/>
                </a:solidFill>
                <a:latin typeface="Abadi" panose="020B0604020104020204" pitchFamily="34" charset="0"/>
              </a:rPr>
              <a:t>People &amp; Culture: </a:t>
            </a:r>
          </a:p>
          <a:p>
            <a:pPr marL="0" indent="0" defTabSz="914400">
              <a:spcBef>
                <a:spcPts val="0"/>
              </a:spcBef>
              <a:buNone/>
            </a:pPr>
            <a:r>
              <a:rPr lang="en-US" sz="1600">
                <a:solidFill>
                  <a:srgbClr val="000000"/>
                </a:solidFill>
                <a:latin typeface="Abadi" panose="020B0604020104020204" pitchFamily="34" charset="0"/>
              </a:rPr>
              <a:t>	Vice Chancellor of People &amp; Culture 	contract terminated at Board of Trustees 	meeting last night </a:t>
            </a:r>
            <a:endParaRPr lang="en-US" sz="1600" b="0" i="0">
              <a:solidFill>
                <a:srgbClr val="000000"/>
              </a:solidFill>
              <a:effectLst/>
              <a:latin typeface="Abadi" panose="020B0604020104020204" pitchFamily="34" charset="0"/>
            </a:endParaRPr>
          </a:p>
          <a:p>
            <a:pPr marL="0" indent="0" algn="just" defTabSz="914400">
              <a:spcBef>
                <a:spcPts val="0"/>
              </a:spcBef>
              <a:buNone/>
            </a:pPr>
            <a:r>
              <a:rPr lang="en-US" sz="1600" u="none" strike="noStrike">
                <a:solidFill>
                  <a:srgbClr val="000000"/>
                </a:solidFill>
                <a:latin typeface="Abadi" panose="020B0604020104020204" pitchFamily="34" charset="0"/>
              </a:rPr>
              <a:t>	</a:t>
            </a:r>
          </a:p>
          <a:p>
            <a:pPr marL="0" indent="0" algn="just" defTabSz="914400">
              <a:spcBef>
                <a:spcPts val="0"/>
              </a:spcBef>
              <a:buNone/>
            </a:pPr>
            <a:r>
              <a:rPr lang="en-US" sz="1600">
                <a:solidFill>
                  <a:srgbClr val="000000"/>
                </a:solidFill>
                <a:latin typeface="Abadi" panose="020B0604020104020204" pitchFamily="34" charset="0"/>
              </a:rPr>
              <a:t>	Meeting with Asst. Vice Chancellor, 	Alistair Winter in next two weeks to 	discuss P&amp;C role in equivalency process</a:t>
            </a:r>
            <a:endParaRPr lang="en-US" sz="1600" u="none" strike="noStrike">
              <a:solidFill>
                <a:srgbClr val="000000"/>
              </a:solidFill>
              <a:latin typeface="Abadi" panose="020B0604020104020204" pitchFamily="34" charset="0"/>
            </a:endParaRPr>
          </a:p>
          <a:p>
            <a:pPr marL="0" indent="0" algn="just" defTabSz="914400">
              <a:spcBef>
                <a:spcPts val="0"/>
              </a:spcBef>
              <a:buNone/>
            </a:pPr>
            <a:endParaRPr lang="en-US" sz="1400" b="0" i="0" u="none" strike="noStrike">
              <a:solidFill>
                <a:srgbClr val="000000"/>
              </a:solidFill>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386338" cy="4846637"/>
          </a:xfrm>
        </p:spPr>
        <p:txBody>
          <a:bodyPr vert="horz" lIns="91440" tIns="45720" rIns="91440" bIns="45720" rtlCol="0" anchor="t">
            <a:normAutofit fontScale="92500" lnSpcReduction="10000"/>
          </a:bodyPr>
          <a:lstStyle/>
          <a:p>
            <a:pPr marL="0" indent="0">
              <a:buNone/>
            </a:pPr>
            <a:r>
              <a:rPr lang="en-US">
                <a:solidFill>
                  <a:srgbClr val="7030A0"/>
                </a:solidFill>
                <a:ea typeface="Calibri" panose="020F0502020204030204"/>
                <a:cs typeface="Calibri" panose="020F0502020204030204"/>
              </a:rPr>
              <a:t>Agenda Items</a:t>
            </a:r>
          </a:p>
          <a:p>
            <a:pPr marL="685800" lvl="2" indent="0">
              <a:buNone/>
            </a:pPr>
            <a:r>
              <a:rPr lang="en-US" sz="1800">
                <a:ea typeface="Calibri" panose="020F0502020204030204"/>
                <a:cs typeface="Calibri" panose="020F0502020204030204"/>
              </a:rPr>
              <a:t>Discussed at IRSJ meeting 9/8</a:t>
            </a:r>
          </a:p>
          <a:p>
            <a:pPr marL="0" indent="0">
              <a:buNone/>
            </a:pPr>
            <a:r>
              <a:rPr lang="en-US">
                <a:solidFill>
                  <a:srgbClr val="7030A0"/>
                </a:solidFill>
              </a:rPr>
              <a:t>Transfer Agreements/Partnerships</a:t>
            </a:r>
            <a:endParaRPr lang="en-US"/>
          </a:p>
          <a:p>
            <a:pPr marL="0" indent="0">
              <a:buNone/>
            </a:pPr>
            <a:r>
              <a:rPr lang="en-US"/>
              <a:t>	UCLA, UCI, Whittier and University of </a:t>
            </a:r>
            <a:r>
              <a:rPr lang="en-US" err="1"/>
              <a:t>LaVerne</a:t>
            </a:r>
            <a:r>
              <a:rPr lang="en-US"/>
              <a:t> (upcoming)</a:t>
            </a:r>
          </a:p>
          <a:p>
            <a:pPr marL="0" indent="0">
              <a:buNone/>
            </a:pPr>
            <a:r>
              <a:rPr lang="en-US">
                <a:solidFill>
                  <a:srgbClr val="7030A0"/>
                </a:solidFill>
              </a:rPr>
              <a:t>Dual Enrollment </a:t>
            </a:r>
          </a:p>
          <a:p>
            <a:pPr marL="0" indent="0">
              <a:buNone/>
            </a:pPr>
            <a:r>
              <a:rPr lang="en-US"/>
              <a:t>	Late Adds w/out faculty knowledge, A&amp;R processing</a:t>
            </a:r>
          </a:p>
          <a:p>
            <a:pPr marL="0" indent="0">
              <a:buNone/>
            </a:pPr>
            <a:r>
              <a:rPr lang="en-US"/>
              <a:t>	Dual Enrollment Workgroup Meeting </a:t>
            </a:r>
          </a:p>
          <a:p>
            <a:pPr marL="0" indent="0">
              <a:buNone/>
            </a:pPr>
            <a:r>
              <a:rPr lang="en-US"/>
              <a:t>	</a:t>
            </a:r>
            <a:r>
              <a:rPr lang="fr-FR"/>
              <a:t>Tue 9/19/2023 2:30 PM - 4:00 PM</a:t>
            </a:r>
            <a:endParaRPr lang="en-US"/>
          </a:p>
          <a:p>
            <a:pPr marL="0" indent="0">
              <a:buNone/>
            </a:pPr>
            <a:r>
              <a:rPr lang="en-US">
                <a:solidFill>
                  <a:srgbClr val="7030A0"/>
                </a:solidFill>
              </a:rPr>
              <a:t>Purchasing Timeline</a:t>
            </a:r>
          </a:p>
          <a:p>
            <a:pPr marL="0" indent="0">
              <a:buNone/>
            </a:pPr>
            <a:r>
              <a:rPr lang="en-US"/>
              <a:t>	Fiscal year starts July 1 </a:t>
            </a:r>
          </a:p>
          <a:p>
            <a:pPr marL="0" indent="0">
              <a:buNone/>
            </a:pPr>
            <a:r>
              <a:rPr lang="en-US"/>
              <a:t>	Due to accounts being set up – Purchasing begin early-mid Sept</a:t>
            </a:r>
          </a:p>
          <a:p>
            <a:pPr marL="0" indent="0">
              <a:buNone/>
            </a:pPr>
            <a:r>
              <a:rPr lang="en-US"/>
              <a:t>	Purchasing Ends – Mid-March – Fiscal Close-out</a:t>
            </a:r>
          </a:p>
          <a:p>
            <a:pPr marL="0" indent="0">
              <a:buNone/>
            </a:pPr>
            <a:r>
              <a:rPr lang="en-US">
                <a:solidFill>
                  <a:srgbClr val="7030A0"/>
                </a:solidFill>
              </a:rPr>
              <a:t>Digital Media Center</a:t>
            </a:r>
          </a:p>
          <a:p>
            <a:pPr marL="0" indent="0">
              <a:buNone/>
            </a:pPr>
            <a:r>
              <a:rPr lang="en-US">
                <a:solidFill>
                  <a:srgbClr val="7030A0"/>
                </a:solidFill>
              </a:rPr>
              <a:t>	</a:t>
            </a:r>
            <a:r>
              <a:rPr lang="en-US"/>
              <a:t>Next Facilities meeting, 9/19/2023 1:30-3:30pm</a:t>
            </a:r>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spTree>
    <p:extLst>
      <p:ext uri="{BB962C8B-B14F-4D97-AF65-F5344CB8AC3E}">
        <p14:creationId xmlns:p14="http://schemas.microsoft.com/office/powerpoint/2010/main" val="71786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667" t="53038" r="20300" b="5841"/>
          <a:stretch/>
        </p:blipFill>
        <p:spPr>
          <a:xfrm>
            <a:off x="5670140" y="-15369"/>
            <a:ext cx="3285323" cy="1633381"/>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79645" y="281443"/>
            <a:ext cx="4795614" cy="1633382"/>
          </a:xfrm>
        </p:spPr>
        <p:txBody>
          <a:bodyPr vert="horz" lIns="91440" tIns="45720" rIns="91440" bIns="45720" rtlCol="0">
            <a:normAutofit/>
          </a:bodyPr>
          <a:lstStyle/>
          <a:p>
            <a:pPr defTabSz="914400"/>
            <a:r>
              <a:rPr lang="en-US" altLang="en-US" b="1">
                <a:solidFill>
                  <a:srgbClr val="C00000"/>
                </a:solidFill>
              </a:rPr>
              <a:t>President’s Report</a:t>
            </a: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pic>
        <p:nvPicPr>
          <p:cNvPr id="4" name="Picture 3">
            <a:extLst>
              <a:ext uri="{FF2B5EF4-FFF2-40B4-BE49-F238E27FC236}">
                <a16:creationId xmlns:a16="http://schemas.microsoft.com/office/drawing/2014/main" id="{0DE88328-FC76-D137-C1E6-6BDCC0EE90BC}"/>
              </a:ext>
            </a:extLst>
          </p:cNvPr>
          <p:cNvPicPr>
            <a:picLocks noChangeAspect="1"/>
          </p:cNvPicPr>
          <p:nvPr/>
        </p:nvPicPr>
        <p:blipFill rotWithShape="1">
          <a:blip r:embed="rId6"/>
          <a:srcRect l="9381" t="31901" r="48666" b="63684"/>
          <a:stretch/>
        </p:blipFill>
        <p:spPr>
          <a:xfrm>
            <a:off x="94817" y="1744122"/>
            <a:ext cx="7243886" cy="428760"/>
          </a:xfrm>
          <a:prstGeom prst="rect">
            <a:avLst/>
          </a:prstGeom>
        </p:spPr>
      </p:pic>
      <p:sp>
        <p:nvSpPr>
          <p:cNvPr id="14" name="TextBox 13">
            <a:extLst>
              <a:ext uri="{FF2B5EF4-FFF2-40B4-BE49-F238E27FC236}">
                <a16:creationId xmlns:a16="http://schemas.microsoft.com/office/drawing/2014/main" id="{6951C5B9-F73A-97C5-8177-5EF868297EEE}"/>
              </a:ext>
            </a:extLst>
          </p:cNvPr>
          <p:cNvSpPr txBox="1"/>
          <p:nvPr/>
        </p:nvSpPr>
        <p:spPr>
          <a:xfrm>
            <a:off x="2114252" y="6203078"/>
            <a:ext cx="428046" cy="381869"/>
          </a:xfrm>
          <a:prstGeom prst="rect">
            <a:avLst/>
          </a:prstGeom>
          <a:noFill/>
        </p:spPr>
        <p:txBody>
          <a:bodyPr wrap="square" rtlCol="0">
            <a:spAutoFit/>
          </a:bodyPr>
          <a:lstStyle/>
          <a:p>
            <a:r>
              <a:rPr lang="en-US" b="1">
                <a:solidFill>
                  <a:srgbClr val="7030A0"/>
                </a:solidFill>
              </a:rPr>
              <a:t>11</a:t>
            </a:r>
          </a:p>
        </p:txBody>
      </p:sp>
      <p:sp>
        <p:nvSpPr>
          <p:cNvPr id="15" name="TextBox 14">
            <a:extLst>
              <a:ext uri="{FF2B5EF4-FFF2-40B4-BE49-F238E27FC236}">
                <a16:creationId xmlns:a16="http://schemas.microsoft.com/office/drawing/2014/main" id="{8E49B8FC-87FC-1B85-E43A-BE6287F86CA1}"/>
              </a:ext>
            </a:extLst>
          </p:cNvPr>
          <p:cNvSpPr txBox="1"/>
          <p:nvPr/>
        </p:nvSpPr>
        <p:spPr>
          <a:xfrm>
            <a:off x="3152398" y="6206134"/>
            <a:ext cx="428046" cy="381869"/>
          </a:xfrm>
          <a:prstGeom prst="rect">
            <a:avLst/>
          </a:prstGeom>
          <a:noFill/>
        </p:spPr>
        <p:txBody>
          <a:bodyPr wrap="square" rtlCol="0">
            <a:spAutoFit/>
          </a:bodyPr>
          <a:lstStyle/>
          <a:p>
            <a:r>
              <a:rPr lang="en-US" b="1">
                <a:solidFill>
                  <a:srgbClr val="7030A0"/>
                </a:solidFill>
              </a:rPr>
              <a:t>8</a:t>
            </a:r>
          </a:p>
        </p:txBody>
      </p:sp>
      <p:sp>
        <p:nvSpPr>
          <p:cNvPr id="16" name="TextBox 15">
            <a:extLst>
              <a:ext uri="{FF2B5EF4-FFF2-40B4-BE49-F238E27FC236}">
                <a16:creationId xmlns:a16="http://schemas.microsoft.com/office/drawing/2014/main" id="{E1C1AE16-6DDF-0A4E-871C-E45E864ACD0F}"/>
              </a:ext>
            </a:extLst>
          </p:cNvPr>
          <p:cNvSpPr txBox="1"/>
          <p:nvPr/>
        </p:nvSpPr>
        <p:spPr>
          <a:xfrm>
            <a:off x="4030960" y="6203078"/>
            <a:ext cx="428046" cy="381869"/>
          </a:xfrm>
          <a:prstGeom prst="rect">
            <a:avLst/>
          </a:prstGeom>
          <a:noFill/>
        </p:spPr>
        <p:txBody>
          <a:bodyPr wrap="square" rtlCol="0">
            <a:spAutoFit/>
          </a:bodyPr>
          <a:lstStyle/>
          <a:p>
            <a:r>
              <a:rPr lang="en-US" b="1">
                <a:solidFill>
                  <a:srgbClr val="7030A0"/>
                </a:solidFill>
              </a:rPr>
              <a:t>10</a:t>
            </a:r>
          </a:p>
        </p:txBody>
      </p:sp>
      <p:sp>
        <p:nvSpPr>
          <p:cNvPr id="17" name="TextBox 16">
            <a:extLst>
              <a:ext uri="{FF2B5EF4-FFF2-40B4-BE49-F238E27FC236}">
                <a16:creationId xmlns:a16="http://schemas.microsoft.com/office/drawing/2014/main" id="{0831B8D4-01DF-259F-69A5-A651A909B5D6}"/>
              </a:ext>
            </a:extLst>
          </p:cNvPr>
          <p:cNvSpPr txBox="1"/>
          <p:nvPr/>
        </p:nvSpPr>
        <p:spPr>
          <a:xfrm>
            <a:off x="4989314" y="6178030"/>
            <a:ext cx="428046" cy="381869"/>
          </a:xfrm>
          <a:prstGeom prst="rect">
            <a:avLst/>
          </a:prstGeom>
          <a:noFill/>
        </p:spPr>
        <p:txBody>
          <a:bodyPr wrap="square" rtlCol="0">
            <a:spAutoFit/>
          </a:bodyPr>
          <a:lstStyle/>
          <a:p>
            <a:r>
              <a:rPr lang="en-US" b="1">
                <a:solidFill>
                  <a:srgbClr val="7030A0"/>
                </a:solidFill>
              </a:rPr>
              <a:t>8</a:t>
            </a:r>
          </a:p>
        </p:txBody>
      </p:sp>
      <p:sp>
        <p:nvSpPr>
          <p:cNvPr id="18" name="TextBox 17">
            <a:extLst>
              <a:ext uri="{FF2B5EF4-FFF2-40B4-BE49-F238E27FC236}">
                <a16:creationId xmlns:a16="http://schemas.microsoft.com/office/drawing/2014/main" id="{D5E9F220-E788-2738-FBF9-BDEF537C423B}"/>
              </a:ext>
            </a:extLst>
          </p:cNvPr>
          <p:cNvSpPr txBox="1"/>
          <p:nvPr/>
        </p:nvSpPr>
        <p:spPr>
          <a:xfrm>
            <a:off x="5947668" y="6203078"/>
            <a:ext cx="428046" cy="381869"/>
          </a:xfrm>
          <a:prstGeom prst="rect">
            <a:avLst/>
          </a:prstGeom>
          <a:noFill/>
        </p:spPr>
        <p:txBody>
          <a:bodyPr wrap="square" rtlCol="0">
            <a:spAutoFit/>
          </a:bodyPr>
          <a:lstStyle/>
          <a:p>
            <a:r>
              <a:rPr lang="en-US" b="1">
                <a:solidFill>
                  <a:srgbClr val="7030A0"/>
                </a:solidFill>
              </a:rPr>
              <a:t>8</a:t>
            </a:r>
          </a:p>
        </p:txBody>
      </p:sp>
      <p:pic>
        <p:nvPicPr>
          <p:cNvPr id="20" name="Picture 19">
            <a:extLst>
              <a:ext uri="{FF2B5EF4-FFF2-40B4-BE49-F238E27FC236}">
                <a16:creationId xmlns:a16="http://schemas.microsoft.com/office/drawing/2014/main" id="{644AFB36-69E8-90AF-861B-E41A867D998F}"/>
              </a:ext>
            </a:extLst>
          </p:cNvPr>
          <p:cNvPicPr>
            <a:picLocks noChangeAspect="1"/>
          </p:cNvPicPr>
          <p:nvPr/>
        </p:nvPicPr>
        <p:blipFill rotWithShape="1">
          <a:blip r:embed="rId7"/>
          <a:srcRect l="14551" t="20263" r="50317" b="60625"/>
          <a:stretch/>
        </p:blipFill>
        <p:spPr>
          <a:xfrm>
            <a:off x="122672" y="3542664"/>
            <a:ext cx="6570360" cy="2010531"/>
          </a:xfrm>
          <a:prstGeom prst="rect">
            <a:avLst/>
          </a:prstGeom>
        </p:spPr>
      </p:pic>
      <p:pic>
        <p:nvPicPr>
          <p:cNvPr id="22" name="Picture 21">
            <a:extLst>
              <a:ext uri="{FF2B5EF4-FFF2-40B4-BE49-F238E27FC236}">
                <a16:creationId xmlns:a16="http://schemas.microsoft.com/office/drawing/2014/main" id="{0B575922-93B7-7245-8C0D-472728279F15}"/>
              </a:ext>
            </a:extLst>
          </p:cNvPr>
          <p:cNvPicPr>
            <a:picLocks noChangeAspect="1"/>
          </p:cNvPicPr>
          <p:nvPr/>
        </p:nvPicPr>
        <p:blipFill rotWithShape="1">
          <a:blip r:embed="rId7"/>
          <a:srcRect l="14672" t="47480" r="50394" b="45096"/>
          <a:stretch/>
        </p:blipFill>
        <p:spPr>
          <a:xfrm>
            <a:off x="122672" y="5392590"/>
            <a:ext cx="6570360" cy="785440"/>
          </a:xfrm>
          <a:prstGeom prst="rect">
            <a:avLst/>
          </a:prstGeom>
        </p:spPr>
      </p:pic>
      <p:pic>
        <p:nvPicPr>
          <p:cNvPr id="24" name="Picture 23">
            <a:extLst>
              <a:ext uri="{FF2B5EF4-FFF2-40B4-BE49-F238E27FC236}">
                <a16:creationId xmlns:a16="http://schemas.microsoft.com/office/drawing/2014/main" id="{51CF32FA-F753-3EE6-3C3E-A75DA5DFE335}"/>
              </a:ext>
            </a:extLst>
          </p:cNvPr>
          <p:cNvPicPr>
            <a:picLocks noChangeAspect="1"/>
          </p:cNvPicPr>
          <p:nvPr/>
        </p:nvPicPr>
        <p:blipFill rotWithShape="1">
          <a:blip r:embed="rId8"/>
          <a:srcRect l="12935" t="48259" r="46684" b="39691"/>
          <a:stretch/>
        </p:blipFill>
        <p:spPr>
          <a:xfrm>
            <a:off x="99626" y="2217550"/>
            <a:ext cx="6910663" cy="1159953"/>
          </a:xfrm>
          <a:prstGeom prst="rect">
            <a:avLst/>
          </a:prstGeom>
        </p:spPr>
      </p:pic>
      <p:pic>
        <p:nvPicPr>
          <p:cNvPr id="28" name="Graphic 27">
            <a:extLst>
              <a:ext uri="{FF2B5EF4-FFF2-40B4-BE49-F238E27FC236}">
                <a16:creationId xmlns:a16="http://schemas.microsoft.com/office/drawing/2014/main" id="{53CDD066-96AA-7250-3254-5301194677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3082" y="1812986"/>
            <a:ext cx="1818247" cy="1818247"/>
          </a:xfrm>
          <a:prstGeom prst="rect">
            <a:avLst/>
          </a:prstGeom>
        </p:spPr>
      </p:pic>
      <p:sp>
        <p:nvSpPr>
          <p:cNvPr id="29" name="TextBox 28">
            <a:extLst>
              <a:ext uri="{FF2B5EF4-FFF2-40B4-BE49-F238E27FC236}">
                <a16:creationId xmlns:a16="http://schemas.microsoft.com/office/drawing/2014/main" id="{15BAACEA-3214-90B0-1664-ADBA974A8DCA}"/>
              </a:ext>
            </a:extLst>
          </p:cNvPr>
          <p:cNvSpPr txBox="1"/>
          <p:nvPr/>
        </p:nvSpPr>
        <p:spPr>
          <a:xfrm>
            <a:off x="7338703" y="3614203"/>
            <a:ext cx="1616760" cy="1015663"/>
          </a:xfrm>
          <a:prstGeom prst="rect">
            <a:avLst/>
          </a:prstGeom>
          <a:noFill/>
          <a:ln w="38100" cap="rnd" cmpd="dbl">
            <a:solidFill>
              <a:srgbClr val="C00000"/>
            </a:solidFill>
          </a:ln>
          <a:effectLst>
            <a:softEdge rad="368300"/>
          </a:effectLst>
        </p:spPr>
        <p:txBody>
          <a:bodyPr wrap="square" rtlCol="0">
            <a:spAutoFit/>
          </a:bodyPr>
          <a:lstStyle/>
          <a:p>
            <a:r>
              <a:rPr lang="en-US" sz="1200" b="1">
                <a:latin typeface="Abadi" panose="020B0604020104020204" pitchFamily="34" charset="0"/>
              </a:rPr>
              <a:t>Link to Responses for Q3: </a:t>
            </a:r>
            <a:r>
              <a:rPr lang="en-US" sz="1200" b="1" i="0">
                <a:effectLst/>
                <a:latin typeface="Abadi" panose="020B0604020104020204" pitchFamily="34" charset="0"/>
              </a:rPr>
              <a:t>Please share your thoughts as to why the above choice(s) should be requested? </a:t>
            </a:r>
            <a:endParaRPr lang="en-US" sz="1200" b="1">
              <a:latin typeface="Abadi" panose="020B0604020104020204" pitchFamily="34" charset="0"/>
            </a:endParaRPr>
          </a:p>
        </p:txBody>
      </p:sp>
    </p:spTree>
    <p:extLst>
      <p:ext uri="{BB962C8B-B14F-4D97-AF65-F5344CB8AC3E}">
        <p14:creationId xmlns:p14="http://schemas.microsoft.com/office/powerpoint/2010/main" val="122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AF0-4B02-8B1D-36FF-0844195B1FF6}"/>
              </a:ext>
            </a:extLst>
          </p:cNvPr>
          <p:cNvSpPr>
            <a:spLocks noGrp="1"/>
          </p:cNvSpPr>
          <p:nvPr>
            <p:ph type="title"/>
          </p:nvPr>
        </p:nvSpPr>
        <p:spPr/>
        <p:txBody>
          <a:bodyPr/>
          <a:lstStyle/>
          <a:p>
            <a:r>
              <a:rPr lang="en-US" b="1"/>
              <a:t>Faculty Priorities Timeline – SAVE THE DATES</a:t>
            </a:r>
          </a:p>
        </p:txBody>
      </p:sp>
      <p:sp>
        <p:nvSpPr>
          <p:cNvPr id="3" name="Content Placeholder 2">
            <a:extLst>
              <a:ext uri="{FF2B5EF4-FFF2-40B4-BE49-F238E27FC236}">
                <a16:creationId xmlns:a16="http://schemas.microsoft.com/office/drawing/2014/main" id="{04B7A862-F16F-3B8D-87A1-F5AD79D11B77}"/>
              </a:ext>
            </a:extLst>
          </p:cNvPr>
          <p:cNvSpPr>
            <a:spLocks noGrp="1"/>
          </p:cNvSpPr>
          <p:nvPr>
            <p:ph idx="1"/>
          </p:nvPr>
        </p:nvSpPr>
        <p:spPr/>
        <p:txBody>
          <a:bodyPr/>
          <a:lstStyle/>
          <a:p>
            <a:pPr marL="0" indent="0">
              <a:buNone/>
            </a:pPr>
            <a:r>
              <a:rPr lang="en-US">
                <a:solidFill>
                  <a:schemeClr val="bg2">
                    <a:lumMod val="10000"/>
                  </a:schemeClr>
                </a:solidFill>
              </a:rPr>
              <a:t>Friday, September 22 (via Zoom, invite to follow) Noon – 1:30pm</a:t>
            </a:r>
          </a:p>
          <a:p>
            <a:pPr marL="342900" lvl="1" indent="0">
              <a:buNone/>
            </a:pPr>
            <a:r>
              <a:rPr lang="en-US">
                <a:solidFill>
                  <a:srgbClr val="7030A0"/>
                </a:solidFill>
              </a:rPr>
              <a:t>Information Session – Department Chairs and Senior Senators</a:t>
            </a:r>
          </a:p>
          <a:p>
            <a:pPr marL="342900" lvl="1" indent="0">
              <a:buNone/>
            </a:pPr>
            <a:endParaRPr lang="en-US">
              <a:solidFill>
                <a:srgbClr val="7030A0"/>
              </a:solidFill>
            </a:endParaRPr>
          </a:p>
          <a:p>
            <a:pPr marL="0" indent="0">
              <a:buNone/>
            </a:pPr>
            <a:r>
              <a:rPr lang="en-US"/>
              <a:t>Faculty Request Submission Due Date – Friday, October 13</a:t>
            </a:r>
          </a:p>
          <a:p>
            <a:pPr marL="0" indent="0">
              <a:buNone/>
            </a:pPr>
            <a:endParaRPr lang="en-US">
              <a:solidFill>
                <a:srgbClr val="7030A0"/>
              </a:solidFill>
            </a:endParaRPr>
          </a:p>
          <a:p>
            <a:pPr marL="0" indent="0">
              <a:buNone/>
            </a:pPr>
            <a:r>
              <a:rPr lang="en-US"/>
              <a:t>Senior Senators Ranking Event – Friday, October 20  11:30am – 1:30pm</a:t>
            </a:r>
          </a:p>
          <a:p>
            <a:pPr marL="0" indent="0">
              <a:buNone/>
            </a:pPr>
            <a:endParaRPr lang="en-US">
              <a:solidFill>
                <a:srgbClr val="7030A0"/>
              </a:solidFill>
            </a:endParaRPr>
          </a:p>
          <a:p>
            <a:pPr marL="0" indent="0">
              <a:buNone/>
            </a:pPr>
            <a:r>
              <a:rPr lang="en-US"/>
              <a:t>Academic Senate Affirmation of Final Rankings – Tuesday, October 24</a:t>
            </a:r>
          </a:p>
        </p:txBody>
      </p:sp>
      <p:sp>
        <p:nvSpPr>
          <p:cNvPr id="4" name="Slide Number Placeholder 3">
            <a:extLst>
              <a:ext uri="{FF2B5EF4-FFF2-40B4-BE49-F238E27FC236}">
                <a16:creationId xmlns:a16="http://schemas.microsoft.com/office/drawing/2014/main" id="{415C6AA1-F0B5-3FBA-D3BC-3DBD476D062F}"/>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spTree>
    <p:extLst>
      <p:ext uri="{BB962C8B-B14F-4D97-AF65-F5344CB8AC3E}">
        <p14:creationId xmlns:p14="http://schemas.microsoft.com/office/powerpoint/2010/main" val="331209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0E6A2859-0404-E383-3C3C-281A7AC35E6F}"/>
              </a:ext>
            </a:extLst>
          </p:cNvPr>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spcAft>
                <a:spcPts val="600"/>
              </a:spcAft>
            </a:pPr>
            <a:fld id="{DA00016E-99F8-9347-A961-82CC4417FFA5}" type="slidenum">
              <a:rPr lang="en-US" altLang="en-US" sz="1200" smtClean="0"/>
              <a:pPr>
                <a:spcAft>
                  <a:spcPts val="600"/>
                </a:spcAft>
              </a:pPr>
              <a:t>6</a:t>
            </a:fld>
            <a:endParaRPr lang="en-US" altLang="en-US" sz="120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5857745A-DABB-063D-71C2-73EF53BD22DE}"/>
              </a:ext>
            </a:extLst>
          </p:cNvPr>
          <p:cNvGraphicFramePr>
            <a:graphicFrameLocks noGrp="1"/>
          </p:cNvGraphicFramePr>
          <p:nvPr>
            <p:ph idx="1"/>
            <p:extLst>
              <p:ext uri="{D42A27DB-BD31-4B8C-83A1-F6EECF244321}">
                <p14:modId xmlns:p14="http://schemas.microsoft.com/office/powerpoint/2010/main" val="2649910282"/>
              </p:ext>
            </p:extLst>
          </p:nvPr>
        </p:nvGraphicFramePr>
        <p:xfrm>
          <a:off x="1445463" y="222101"/>
          <a:ext cx="5784896" cy="6231044"/>
        </p:xfrm>
        <a:graphic>
          <a:graphicData uri="http://schemas.openxmlformats.org/drawingml/2006/table">
            <a:tbl>
              <a:tblPr firstRow="1" bandRow="1"/>
              <a:tblGrid>
                <a:gridCol w="5784896">
                  <a:extLst>
                    <a:ext uri="{9D8B030D-6E8A-4147-A177-3AD203B41FA5}">
                      <a16:colId xmlns:a16="http://schemas.microsoft.com/office/drawing/2014/main" val="603243661"/>
                    </a:ext>
                  </a:extLst>
                </a:gridCol>
              </a:tblGrid>
              <a:tr h="229204">
                <a:tc>
                  <a:txBody>
                    <a:bodyPr/>
                    <a:lstStyle/>
                    <a:p>
                      <a:pPr algn="l" fontAlgn="b"/>
                      <a:r>
                        <a:rPr lang="en-US" sz="1100" b="1" i="0" u="none" strike="noStrike">
                          <a:solidFill>
                            <a:srgbClr val="7030A0"/>
                          </a:solidFill>
                          <a:effectLst/>
                          <a:latin typeface="Calibri" panose="020F0502020204030204" pitchFamily="34" charset="0"/>
                        </a:rPr>
                        <a:t>IdeazBoard Senate Retreat Fall 2023</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952929"/>
                  </a:ext>
                </a:extLst>
              </a:tr>
              <a:tr h="188151">
                <a:tc>
                  <a:txBody>
                    <a:bodyPr/>
                    <a:lstStyle/>
                    <a:p>
                      <a:pPr algn="l" fontAlgn="ctr"/>
                      <a:r>
                        <a:rPr lang="en-US" sz="800" b="1" i="0" u="none" strike="noStrike">
                          <a:solidFill>
                            <a:srgbClr val="000000"/>
                          </a:solidFill>
                          <a:effectLst/>
                          <a:latin typeface="Comic Sans MS" panose="030F0702030302020204" pitchFamily="66" charset="0"/>
                        </a:rPr>
                        <a:t>What topics/areas would you like to see addressed this semester by the Academic Senate? </a:t>
                      </a:r>
                    </a:p>
                  </a:txBody>
                  <a:tcPr marL="2994" marR="2994" marT="2994" marB="143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264607"/>
                  </a:ext>
                </a:extLst>
              </a:tr>
              <a:tr h="324995">
                <a:tc>
                  <a:txBody>
                    <a:bodyPr/>
                    <a:lstStyle/>
                    <a:p>
                      <a:pPr algn="l" fontAlgn="t"/>
                      <a:r>
                        <a:rPr lang="en-US" sz="800" b="0" i="0" u="none" strike="noStrike">
                          <a:solidFill>
                            <a:srgbClr val="000000"/>
                          </a:solidFill>
                          <a:effectLst/>
                          <a:latin typeface="Calibri" panose="020F0502020204030204" pitchFamily="34" charset="0"/>
                        </a:rPr>
                        <a:t>Bathrooms, clean, working, open! (b) Cleaning facilities- bathrooms cleaned, water working! (c) Bathroom facilities, especially in the I building</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72065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922550"/>
                  </a:ext>
                </a:extLst>
              </a:tr>
              <a:tr h="324995">
                <a:tc>
                  <a:txBody>
                    <a:bodyPr/>
                    <a:lstStyle/>
                    <a:p>
                      <a:pPr algn="l" fontAlgn="b"/>
                      <a:r>
                        <a:rPr lang="en-US" sz="800" b="0" i="0" u="none" strike="noStrike">
                          <a:solidFill>
                            <a:srgbClr val="000000"/>
                          </a:solidFill>
                          <a:effectLst/>
                          <a:latin typeface="Calibri" panose="020F0502020204030204" pitchFamily="34" charset="0"/>
                        </a:rPr>
                        <a:t>Provide a better pathway to communicate with the senate when you are not a senator/on the board. Maybe giving tips at the first senate meeting for how to relay things back to the division as a junior/senior senator duty.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74310"/>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83310"/>
                  </a:ext>
                </a:extLst>
              </a:tr>
              <a:tr h="598685">
                <a:tc>
                  <a:txBody>
                    <a:bodyPr/>
                    <a:lstStyle/>
                    <a:p>
                      <a:pPr algn="l" fontAlgn="t"/>
                      <a:r>
                        <a:rPr lang="en-US" sz="800" b="0" i="0" u="none" strike="noStrike">
                          <a:solidFill>
                            <a:srgbClr val="000000"/>
                          </a:solidFill>
                          <a:effectLst/>
                          <a:latin typeface="Calibri" panose="020F0502020204030204" pitchFamily="34" charset="0"/>
                        </a:rPr>
                        <a:t>(1) Let’s contribute towards being sure our Whittier College transfer students are well served at that institution. (2) Need transfer partnerships should be developed in collaboration with faculty to ensure  that students are getting their needs met (3) Increasing communication and collaboration from our chancellor with our faculty.  We appreciate ideas but they will not be effective (even detrimental) without sufficient input from  faculty.</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280634"/>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6134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28588"/>
                  </a:ext>
                </a:extLst>
              </a:tr>
              <a:tr h="324995">
                <a:tc>
                  <a:txBody>
                    <a:bodyPr/>
                    <a:lstStyle/>
                    <a:p>
                      <a:pPr algn="l" fontAlgn="b"/>
                      <a:r>
                        <a:rPr lang="en-US" sz="800" b="0" i="0" u="none" strike="noStrike">
                          <a:solidFill>
                            <a:srgbClr val="000000"/>
                          </a:solidFill>
                          <a:effectLst/>
                          <a:latin typeface="Calibri" panose="020F0502020204030204" pitchFamily="34" charset="0"/>
                        </a:rPr>
                        <a:t>(1) Ensure shared governance is followed by all to ensure faculty voice is strong and budgets are monitored. (2) Let’s focus on principles of Shared Governance so that all stakeholders can contribute effectively.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24062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752124"/>
                  </a:ext>
                </a:extLst>
              </a:tr>
              <a:tr h="461840">
                <a:tc>
                  <a:txBody>
                    <a:bodyPr/>
                    <a:lstStyle/>
                    <a:p>
                      <a:pPr algn="l" fontAlgn="b"/>
                      <a:r>
                        <a:rPr lang="en-US" sz="800" b="0" i="0" u="none" strike="noStrike">
                          <a:solidFill>
                            <a:srgbClr val="000000"/>
                          </a:solidFill>
                          <a:effectLst/>
                          <a:latin typeface="Calibri" panose="020F0502020204030204" pitchFamily="34" charset="0"/>
                        </a:rPr>
                        <a:t>Can you put a hiring committee form link on the Senate Website so people can volunteer or put their name down that they are willing to consider participating? Maybe consider allowing them to edit their form to update what they are interested in or if they want to pull it.</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500797"/>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95479"/>
                  </a:ext>
                </a:extLst>
              </a:tr>
              <a:tr h="188151">
                <a:tc>
                  <a:txBody>
                    <a:bodyPr/>
                    <a:lstStyle/>
                    <a:p>
                      <a:pPr algn="l" fontAlgn="t"/>
                      <a:r>
                        <a:rPr lang="en-US" sz="800" b="0" i="0" u="none" strike="noStrike">
                          <a:solidFill>
                            <a:srgbClr val="000000"/>
                          </a:solidFill>
                          <a:effectLst/>
                          <a:latin typeface="Calibri" panose="020F0502020204030204" pitchFamily="34" charset="0"/>
                        </a:rPr>
                        <a:t>Please get admin and the district out of these faculty spaces.</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207683"/>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5922"/>
                  </a:ext>
                </a:extLst>
              </a:tr>
              <a:tr h="188151">
                <a:tc>
                  <a:txBody>
                    <a:bodyPr/>
                    <a:lstStyle/>
                    <a:p>
                      <a:pPr algn="l" fontAlgn="b"/>
                      <a:r>
                        <a:rPr lang="en-US" sz="800" b="0" i="0" u="none" strike="noStrike">
                          <a:solidFill>
                            <a:srgbClr val="000000"/>
                          </a:solidFill>
                          <a:effectLst/>
                          <a:latin typeface="Calibri" panose="020F0502020204030204" pitchFamily="34" charset="0"/>
                        </a:rPr>
                        <a:t>Work with faculty to find our voice by serving on committees - questioning, sharing concerns and opportunities.</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896531"/>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9598"/>
                  </a:ext>
                </a:extLst>
              </a:tr>
              <a:tr h="461840">
                <a:tc>
                  <a:txBody>
                    <a:bodyPr/>
                    <a:lstStyle/>
                    <a:p>
                      <a:pPr algn="l" fontAlgn="b"/>
                      <a:r>
                        <a:rPr lang="en-US" sz="800" b="0" i="0" u="none" strike="noStrike">
                          <a:solidFill>
                            <a:srgbClr val="000000"/>
                          </a:solidFill>
                          <a:effectLst/>
                          <a:latin typeface="Calibri" panose="020F0502020204030204" pitchFamily="34" charset="0"/>
                        </a:rPr>
                        <a:t>Concerns about over reach from district and college administration discussed at Spring 23 retreat never had sufficient discussion or resolution.  Lack of respect, collaboration and an oppressive climate continue to challenge our growth as a college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279354"/>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48579"/>
                  </a:ext>
                </a:extLst>
              </a:tr>
              <a:tr h="188151">
                <a:tc>
                  <a:txBody>
                    <a:bodyPr/>
                    <a:lstStyle/>
                    <a:p>
                      <a:pPr algn="l" fontAlgn="b"/>
                      <a:r>
                        <a:rPr lang="en-US" sz="800" b="0" i="0" u="none" strike="noStrike">
                          <a:solidFill>
                            <a:srgbClr val="000000"/>
                          </a:solidFill>
                          <a:effectLst/>
                          <a:latin typeface="Calibri" panose="020F0502020204030204" pitchFamily="34" charset="0"/>
                        </a:rPr>
                        <a:t>Equivalency for part-time faculty.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788325"/>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905077"/>
                  </a:ext>
                </a:extLst>
              </a:tr>
              <a:tr h="324995">
                <a:tc>
                  <a:txBody>
                    <a:bodyPr/>
                    <a:lstStyle/>
                    <a:p>
                      <a:pPr algn="l" fontAlgn="b"/>
                      <a:r>
                        <a:rPr lang="en-US" sz="800" b="0" i="0" u="none" strike="noStrike">
                          <a:solidFill>
                            <a:srgbClr val="000000"/>
                          </a:solidFill>
                          <a:effectLst/>
                          <a:latin typeface="Calibri" panose="020F0502020204030204" pitchFamily="34" charset="0"/>
                        </a:rPr>
                        <a:t>Class caps in general but especially for online asynchronous courses. We have been getting asked to be as big as our in person courses and that is going to burn out our faculty and is unsustainable.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6534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364759"/>
                  </a:ext>
                </a:extLst>
              </a:tr>
              <a:tr h="188151">
                <a:tc>
                  <a:txBody>
                    <a:bodyPr/>
                    <a:lstStyle/>
                    <a:p>
                      <a:pPr algn="l" fontAlgn="b"/>
                      <a:r>
                        <a:rPr lang="en-US" sz="800" b="0" i="0" u="none" strike="noStrike">
                          <a:solidFill>
                            <a:srgbClr val="000000"/>
                          </a:solidFill>
                          <a:effectLst/>
                          <a:latin typeface="Calibri" panose="020F0502020204030204" pitchFamily="34" charset="0"/>
                        </a:rPr>
                        <a:t>Relay some key state webinars/surveys for us to give more input from our college.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514349"/>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610636"/>
                  </a:ext>
                </a:extLst>
              </a:tr>
              <a:tr h="461840">
                <a:tc>
                  <a:txBody>
                    <a:bodyPr/>
                    <a:lstStyle/>
                    <a:p>
                      <a:pPr algn="l" fontAlgn="b"/>
                      <a:r>
                        <a:rPr lang="en-US" sz="800" b="0" i="0" u="none" strike="noStrike">
                          <a:solidFill>
                            <a:srgbClr val="000000"/>
                          </a:solidFill>
                          <a:effectLst/>
                          <a:latin typeface="Calibri" panose="020F0502020204030204" pitchFamily="34" charset="0"/>
                        </a:rPr>
                        <a:t>Dual enrollment updates and participation especially because the new state chancellor is pushing this even more. We need to involve more of the HS faculty who are cross hired with SAC because they may be mixing up the processes used at the HS vs SAC.</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497901"/>
                  </a:ext>
                </a:extLst>
              </a:tr>
            </a:tbl>
          </a:graphicData>
        </a:graphic>
      </p:graphicFrame>
    </p:spTree>
    <p:extLst>
      <p:ext uri="{BB962C8B-B14F-4D97-AF65-F5344CB8AC3E}">
        <p14:creationId xmlns:p14="http://schemas.microsoft.com/office/powerpoint/2010/main" val="387647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73E6-AE75-4F27-D716-EB39C1E61C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0CFA1C-846D-FD40-5C63-5C4B536F8C2A}"/>
              </a:ext>
            </a:extLst>
          </p:cNvPr>
          <p:cNvSpPr>
            <a:spLocks noGrp="1"/>
          </p:cNvSpPr>
          <p:nvPr>
            <p:ph idx="1"/>
          </p:nvPr>
        </p:nvSpPr>
        <p:spPr/>
        <p:txBody>
          <a:bodyPr>
            <a:normAutofit lnSpcReduction="10000"/>
          </a:bodyPr>
          <a:lstStyle/>
          <a:p>
            <a:r>
              <a:rPr lang="en-US"/>
              <a:t>The Executive Committee shall be comprised of the following members:</a:t>
            </a:r>
          </a:p>
          <a:p>
            <a:pPr marL="0" indent="0">
              <a:buNone/>
            </a:pPr>
            <a:r>
              <a:rPr lang="en-US"/>
              <a:t>• Officers:</a:t>
            </a:r>
          </a:p>
          <a:p>
            <a:pPr marL="342900" lvl="1" indent="0">
              <a:buNone/>
            </a:pPr>
            <a:r>
              <a:rPr lang="en-US"/>
              <a:t>• President of the Senate</a:t>
            </a:r>
          </a:p>
          <a:p>
            <a:pPr marL="342900" lvl="1" indent="0">
              <a:buNone/>
            </a:pPr>
            <a:r>
              <a:rPr lang="en-US"/>
              <a:t>• Vice President of Culture &amp; Engagement</a:t>
            </a:r>
          </a:p>
          <a:p>
            <a:pPr marL="342900" lvl="1" indent="0">
              <a:buNone/>
            </a:pPr>
            <a:r>
              <a:rPr lang="en-US"/>
              <a:t>• Vice President of Community Operations</a:t>
            </a:r>
          </a:p>
          <a:p>
            <a:pPr marL="342900" lvl="1" indent="0">
              <a:buNone/>
            </a:pPr>
            <a:r>
              <a:rPr lang="en-US"/>
              <a:t>• Historian</a:t>
            </a:r>
          </a:p>
          <a:p>
            <a:pPr marL="0" indent="0">
              <a:buNone/>
            </a:pPr>
            <a:r>
              <a:rPr lang="en-US"/>
              <a:t>• Chair, Curriculum &amp; Instruction Council (CIC)</a:t>
            </a:r>
          </a:p>
          <a:p>
            <a:pPr marL="0" indent="0">
              <a:buNone/>
            </a:pPr>
            <a:r>
              <a:rPr lang="en-US"/>
              <a:t>• Members-At-Large:</a:t>
            </a:r>
          </a:p>
          <a:p>
            <a:pPr marL="342900" lvl="1" indent="0">
              <a:buNone/>
            </a:pPr>
            <a:r>
              <a:rPr lang="en-US"/>
              <a:t>• Up to two (2) Members-At-Large representatives</a:t>
            </a:r>
          </a:p>
          <a:p>
            <a:pPr marL="342900" lvl="1" indent="0">
              <a:buNone/>
            </a:pPr>
            <a:r>
              <a:rPr lang="en-US"/>
              <a:t>• One Adjunct Faculty Member-At-large representative</a:t>
            </a:r>
          </a:p>
          <a:p>
            <a:pPr marL="342900" lvl="1" indent="0">
              <a:buNone/>
            </a:pPr>
            <a:endParaRPr lang="en-US"/>
          </a:p>
          <a:p>
            <a:pPr marL="342900" lvl="1" indent="0">
              <a:buNone/>
            </a:pPr>
            <a:r>
              <a:rPr lang="en-US"/>
              <a:t>Members-At-Large: Appointments will occur for at least one semester. </a:t>
            </a:r>
            <a:r>
              <a:rPr lang="en-US">
                <a:highlight>
                  <a:srgbClr val="FFFF00"/>
                </a:highlight>
              </a:rPr>
              <a:t>Appointments will be affirmed by the Senate body. </a:t>
            </a:r>
          </a:p>
        </p:txBody>
      </p:sp>
      <p:sp>
        <p:nvSpPr>
          <p:cNvPr id="4" name="Slide Number Placeholder 3">
            <a:extLst>
              <a:ext uri="{FF2B5EF4-FFF2-40B4-BE49-F238E27FC236}">
                <a16:creationId xmlns:a16="http://schemas.microsoft.com/office/drawing/2014/main" id="{95154148-2A3A-2DED-AC24-1F000F14AB41}"/>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pic>
        <p:nvPicPr>
          <p:cNvPr id="5" name="Picture 4">
            <a:extLst>
              <a:ext uri="{FF2B5EF4-FFF2-40B4-BE49-F238E27FC236}">
                <a16:creationId xmlns:a16="http://schemas.microsoft.com/office/drawing/2014/main" id="{FEC02A24-BBCB-13CE-463C-255B7BEED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8" y="259994"/>
            <a:ext cx="7478420" cy="1386243"/>
          </a:xfrm>
          <a:prstGeom prst="rect">
            <a:avLst/>
          </a:prstGeom>
          <a:solidFill>
            <a:schemeClr val="bg1"/>
          </a:solidFill>
        </p:spPr>
      </p:pic>
    </p:spTree>
    <p:extLst>
      <p:ext uri="{BB962C8B-B14F-4D97-AF65-F5344CB8AC3E}">
        <p14:creationId xmlns:p14="http://schemas.microsoft.com/office/powerpoint/2010/main" val="368045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2207-C0ED-28B4-300C-4268CBA53714}"/>
              </a:ext>
            </a:extLst>
          </p:cNvPr>
          <p:cNvSpPr>
            <a:spLocks noGrp="1"/>
          </p:cNvSpPr>
          <p:nvPr>
            <p:ph type="title"/>
          </p:nvPr>
        </p:nvSpPr>
        <p:spPr/>
        <p:txBody>
          <a:bodyPr/>
          <a:lstStyle/>
          <a:p>
            <a:r>
              <a:rPr lang="en-US" b="1"/>
              <a:t>Senate Affirmation of At-Large Faculty to Senate Executive Committee for Fall 2023</a:t>
            </a:r>
          </a:p>
        </p:txBody>
      </p:sp>
      <p:pic>
        <p:nvPicPr>
          <p:cNvPr id="6" name="Content Placeholder 5" descr="A person smiling at the camera&#10;&#10;Description automatically generated">
            <a:extLst>
              <a:ext uri="{FF2B5EF4-FFF2-40B4-BE49-F238E27FC236}">
                <a16:creationId xmlns:a16="http://schemas.microsoft.com/office/drawing/2014/main" id="{29D2EB97-57BE-E649-2F7F-8D7E5D7B6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31" y="1847850"/>
            <a:ext cx="1942835" cy="2590447"/>
          </a:xfrm>
        </p:spPr>
      </p:pic>
      <p:sp>
        <p:nvSpPr>
          <p:cNvPr id="4" name="Slide Number Placeholder 3">
            <a:extLst>
              <a:ext uri="{FF2B5EF4-FFF2-40B4-BE49-F238E27FC236}">
                <a16:creationId xmlns:a16="http://schemas.microsoft.com/office/drawing/2014/main" id="{57FF03F3-D568-68B6-3661-0F15EFE000A4}"/>
              </a:ext>
            </a:extLst>
          </p:cNvPr>
          <p:cNvSpPr>
            <a:spLocks noGrp="1"/>
          </p:cNvSpPr>
          <p:nvPr>
            <p:ph type="sldNum" sz="quarter" idx="12"/>
          </p:nvPr>
        </p:nvSpPr>
        <p:spPr/>
        <p:txBody>
          <a:bodyPr/>
          <a:lstStyle/>
          <a:p>
            <a:fld id="{DA00016E-99F8-9347-A961-82CC4417FFA5}" type="slidenum">
              <a:rPr lang="en-US" altLang="en-US" smtClean="0"/>
              <a:pPr/>
              <a:t>8</a:t>
            </a:fld>
            <a:endParaRPr lang="en-US" altLang="en-US"/>
          </a:p>
        </p:txBody>
      </p:sp>
      <p:sp>
        <p:nvSpPr>
          <p:cNvPr id="7" name="TextBox 6">
            <a:extLst>
              <a:ext uri="{FF2B5EF4-FFF2-40B4-BE49-F238E27FC236}">
                <a16:creationId xmlns:a16="http://schemas.microsoft.com/office/drawing/2014/main" id="{238B9236-944F-6C2D-2EF4-30D6F6C2E7F9}"/>
              </a:ext>
            </a:extLst>
          </p:cNvPr>
          <p:cNvSpPr txBox="1"/>
          <p:nvPr/>
        </p:nvSpPr>
        <p:spPr>
          <a:xfrm>
            <a:off x="366731" y="4438296"/>
            <a:ext cx="2235066" cy="646331"/>
          </a:xfrm>
          <a:prstGeom prst="rect">
            <a:avLst/>
          </a:prstGeom>
          <a:noFill/>
        </p:spPr>
        <p:txBody>
          <a:bodyPr wrap="square" rtlCol="0">
            <a:spAutoFit/>
          </a:bodyPr>
          <a:lstStyle/>
          <a:p>
            <a:r>
              <a:rPr lang="en-US">
                <a:latin typeface="Abadi" panose="020B0604020104020204" pitchFamily="34" charset="0"/>
              </a:rPr>
              <a:t>Jennie </a:t>
            </a:r>
            <a:r>
              <a:rPr lang="en-US" err="1">
                <a:latin typeface="Abadi" panose="020B0604020104020204" pitchFamily="34" charset="0"/>
              </a:rPr>
              <a:t>Beltrán</a:t>
            </a:r>
            <a:r>
              <a:rPr lang="en-US">
                <a:latin typeface="Abadi" panose="020B0604020104020204" pitchFamily="34" charset="0"/>
              </a:rPr>
              <a:t>, Biology</a:t>
            </a:r>
          </a:p>
        </p:txBody>
      </p:sp>
      <p:pic>
        <p:nvPicPr>
          <p:cNvPr id="9" name="Picture 8" descr="A person in a suit and tie&#10;&#10;Description automatically generated">
            <a:extLst>
              <a:ext uri="{FF2B5EF4-FFF2-40B4-BE49-F238E27FC236}">
                <a16:creationId xmlns:a16="http://schemas.microsoft.com/office/drawing/2014/main" id="{1EA42FDF-69BC-41F1-DF14-662A18BFC208}"/>
              </a:ext>
            </a:extLst>
          </p:cNvPr>
          <p:cNvPicPr>
            <a:picLocks noChangeAspect="1"/>
          </p:cNvPicPr>
          <p:nvPr/>
        </p:nvPicPr>
        <p:blipFill rotWithShape="1">
          <a:blip r:embed="rId3">
            <a:extLst>
              <a:ext uri="{28A0092B-C50C-407E-A947-70E740481C1C}">
                <a14:useLocalDpi xmlns:a14="http://schemas.microsoft.com/office/drawing/2010/main" val="0"/>
              </a:ext>
            </a:extLst>
          </a:blip>
          <a:srcRect l="11668" t="10908" r="9277"/>
          <a:stretch/>
        </p:blipFill>
        <p:spPr>
          <a:xfrm>
            <a:off x="2601796" y="1847850"/>
            <a:ext cx="2965927" cy="2590446"/>
          </a:xfrm>
          <a:prstGeom prst="rect">
            <a:avLst/>
          </a:prstGeom>
        </p:spPr>
      </p:pic>
      <p:sp>
        <p:nvSpPr>
          <p:cNvPr id="10" name="TextBox 9">
            <a:extLst>
              <a:ext uri="{FF2B5EF4-FFF2-40B4-BE49-F238E27FC236}">
                <a16:creationId xmlns:a16="http://schemas.microsoft.com/office/drawing/2014/main" id="{870D6409-50F0-D906-B9CF-8C06C7A0F2C5}"/>
              </a:ext>
            </a:extLst>
          </p:cNvPr>
          <p:cNvSpPr txBox="1"/>
          <p:nvPr/>
        </p:nvSpPr>
        <p:spPr>
          <a:xfrm>
            <a:off x="2601795" y="4438296"/>
            <a:ext cx="3440785" cy="923330"/>
          </a:xfrm>
          <a:prstGeom prst="rect">
            <a:avLst/>
          </a:prstGeom>
          <a:noFill/>
        </p:spPr>
        <p:txBody>
          <a:bodyPr wrap="square" rtlCol="0">
            <a:spAutoFit/>
          </a:bodyPr>
          <a:lstStyle/>
          <a:p>
            <a:r>
              <a:rPr lang="en-US" dirty="0">
                <a:latin typeface="Abadi" panose="020B0604020104020204" pitchFamily="34" charset="0"/>
              </a:rPr>
              <a:t>Reza </a:t>
            </a:r>
            <a:r>
              <a:rPr lang="en-US" dirty="0" err="1">
                <a:latin typeface="Abadi" panose="020B0604020104020204" pitchFamily="34" charset="0"/>
              </a:rPr>
              <a:t>Mirbeik</a:t>
            </a:r>
            <a:r>
              <a:rPr lang="en-US" dirty="0">
                <a:latin typeface="Abadi" panose="020B0604020104020204" pitchFamily="34" charset="0"/>
              </a:rPr>
              <a:t>, Ed.D., </a:t>
            </a:r>
          </a:p>
          <a:p>
            <a:r>
              <a:rPr lang="en-US" dirty="0">
                <a:latin typeface="Abadi" panose="020B0604020104020204" pitchFamily="34" charset="0"/>
              </a:rPr>
              <a:t>Math</a:t>
            </a:r>
          </a:p>
          <a:p>
            <a:r>
              <a:rPr lang="en-US" b="0" i="0" dirty="0">
                <a:solidFill>
                  <a:srgbClr val="000000"/>
                </a:solidFill>
                <a:effectLst/>
                <a:latin typeface="Abadi" panose="020B0604020104020204" pitchFamily="34" charset="0"/>
              </a:rPr>
              <a:t>Non Credit</a:t>
            </a:r>
            <a:endParaRPr lang="en-US" dirty="0">
              <a:latin typeface="Abadi" panose="020B0604020104020204" pitchFamily="34" charset="0"/>
            </a:endParaRPr>
          </a:p>
        </p:txBody>
      </p:sp>
      <p:sp>
        <p:nvSpPr>
          <p:cNvPr id="13" name="TextBox 12">
            <a:extLst>
              <a:ext uri="{FF2B5EF4-FFF2-40B4-BE49-F238E27FC236}">
                <a16:creationId xmlns:a16="http://schemas.microsoft.com/office/drawing/2014/main" id="{429D0DB1-FADE-C7AA-045D-C86F92880DC7}"/>
              </a:ext>
            </a:extLst>
          </p:cNvPr>
          <p:cNvSpPr txBox="1"/>
          <p:nvPr/>
        </p:nvSpPr>
        <p:spPr>
          <a:xfrm>
            <a:off x="6042580" y="4438296"/>
            <a:ext cx="2235066" cy="646331"/>
          </a:xfrm>
          <a:prstGeom prst="rect">
            <a:avLst/>
          </a:prstGeom>
          <a:noFill/>
        </p:spPr>
        <p:txBody>
          <a:bodyPr wrap="square" rtlCol="0">
            <a:spAutoFit/>
          </a:bodyPr>
          <a:lstStyle/>
          <a:p>
            <a:r>
              <a:rPr lang="en-US">
                <a:latin typeface="Abadi" panose="020B0604020104020204" pitchFamily="34" charset="0"/>
              </a:rPr>
              <a:t>Karen Bravo,</a:t>
            </a:r>
          </a:p>
          <a:p>
            <a:r>
              <a:rPr lang="en-US">
                <a:latin typeface="Abadi" panose="020B0604020104020204" pitchFamily="34" charset="0"/>
              </a:rPr>
              <a:t>Adjunct Counseling </a:t>
            </a:r>
          </a:p>
        </p:txBody>
      </p:sp>
      <p:pic>
        <p:nvPicPr>
          <p:cNvPr id="1026" name="Picture 2">
            <a:extLst>
              <a:ext uri="{FF2B5EF4-FFF2-40B4-BE49-F238E27FC236}">
                <a16:creationId xmlns:a16="http://schemas.microsoft.com/office/drawing/2014/main" id="{B1253551-BC3F-36BF-A716-2A6DC9155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25" y="1817956"/>
            <a:ext cx="1942835" cy="260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7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HNYXMCCMVK3K-464-784</_dlc_DocId>
    <_dlc_DocIdUrl xmlns="431189f8-a51b-453f-9f0c-3a0b3b65b12f">
      <Url>https://www.sac.edu/President/AcademicSenate/_layouts/15/DocIdRedir.aspx?ID=HNYXMCCMVK3K-464-784</Url>
      <Description>HNYXMCCMVK3K-464-784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2.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3.xml><?xml version="1.0" encoding="utf-8"?>
<ds:datastoreItem xmlns:ds="http://schemas.openxmlformats.org/officeDocument/2006/customXml" ds:itemID="{445D4AFA-3BFF-4528-B0A9-D324EBC1B50A}">
  <ds:schemaRefs>
    <ds:schemaRef ds:uri="12292255-f18b-4d92-9e60-ebc7b63bbd6b"/>
    <ds:schemaRef ds:uri="1acb9adc-ec33-475f-8130-c1c307b91901"/>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DA6CE1C-D75B-427D-95BC-AB5322433603}"/>
</file>

<file path=customXml/itemProps5.xml><?xml version="1.0" encoding="utf-8"?>
<ds:datastoreItem xmlns:ds="http://schemas.openxmlformats.org/officeDocument/2006/customXml" ds:itemID="{78063D18-C668-4F4A-9341-79E3AFC37151}"/>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2</TotalTime>
  <Words>1008</Words>
  <Application>Microsoft Office PowerPoint</Application>
  <PresentationFormat>On-screen Show (4:3)</PresentationFormat>
  <Paragraphs>86</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Abadi</vt:lpstr>
      <vt:lpstr>Arial</vt:lpstr>
      <vt:lpstr>Book Antiqua</vt:lpstr>
      <vt:lpstr>Calibri</vt:lpstr>
      <vt:lpstr>Calibri Light</vt:lpstr>
      <vt:lpstr>Comic Sans MS</vt:lpstr>
      <vt:lpstr>Georgia Pro Cond Light</vt:lpstr>
      <vt:lpstr>Speak Pro</vt:lpstr>
      <vt:lpstr>Office Theme</vt:lpstr>
      <vt:lpstr>RetrospectVTI</vt:lpstr>
      <vt:lpstr>Land Acknowledgement</vt:lpstr>
      <vt:lpstr>President’s Report</vt:lpstr>
      <vt:lpstr>PowerPoint Presentation</vt:lpstr>
      <vt:lpstr>President’s Report</vt:lpstr>
      <vt:lpstr>Faculty Priorities Timeline – SAVE THE DATES</vt:lpstr>
      <vt:lpstr>PowerPoint Presentation</vt:lpstr>
      <vt:lpstr>PowerPoint Presentation</vt:lpstr>
      <vt:lpstr>Senate Affirmation of At-Large Faculty to Senate Executive Committee for Fall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Barrios, Andrew</cp:lastModifiedBy>
  <cp:revision>3</cp:revision>
  <dcterms:created xsi:type="dcterms:W3CDTF">2015-01-16T04:28:57Z</dcterms:created>
  <dcterms:modified xsi:type="dcterms:W3CDTF">2023-09-13T02:59:00Z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3e2af72f-36f6-4e03-97de-5519a6b5db2b</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y fmtid="{D5CDD505-2E9C-101B-9397-08002B2CF9AE}" pid="6" name="MediaServiceImageTags">
    <vt:lpwstr/>
  </property>
</Properties>
</file>