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notesSlides/notesSlide17.xml" ContentType="application/vnd.openxmlformats-officedocument.presentationml.notesSlide+xml"/>
  <Override PartName="/ppt/slides/slide20.xml" ContentType="application/vnd.openxmlformats-officedocument.presentationml.slide+xml"/>
  <Override PartName="/ppt/notesSlides/notesSlide18.xml" ContentType="application/vnd.openxmlformats-officedocument.presentationml.notesSlide+xml"/>
  <Override PartName="/ppt/slides/slide21.xml" ContentType="application/vnd.openxmlformats-officedocument.presentationml.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4.xml" ContentType="application/vnd.openxmlformats-officedocument.presentationml.slideLayout+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notesSlides/notesSlide21.xml" ContentType="application/vnd.openxmlformats-officedocument.presentationml.notesSlide+xml"/>
  <Override PartName="/ppt/slideLayouts/slideLayout28.xml" ContentType="application/vnd.openxmlformats-officedocument.presentationml.slideLayout+xml"/>
  <Override PartName="/ppt/slides/slide22.xml" ContentType="application/vnd.openxmlformats-officedocument.presentationml.slide+xml"/>
  <Override PartName="/ppt/notesSlides/notesSlide22.xml" ContentType="application/vnd.openxmlformats-officedocument.presentationml.notesSlide+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 id="2147483883" r:id="rId5"/>
  </p:sldMasterIdLst>
  <p:notesMasterIdLst>
    <p:notesMasterId r:id="rId28"/>
  </p:notesMasterIdLst>
  <p:sldIdLst>
    <p:sldId id="298" r:id="rId6"/>
    <p:sldId id="309" r:id="rId7"/>
    <p:sldId id="338" r:id="rId8"/>
    <p:sldId id="263" r:id="rId9"/>
    <p:sldId id="299" r:id="rId10"/>
    <p:sldId id="297" r:id="rId11"/>
    <p:sldId id="337" r:id="rId12"/>
    <p:sldId id="336" r:id="rId13"/>
    <p:sldId id="256" r:id="rId14"/>
    <p:sldId id="306" r:id="rId15"/>
    <p:sldId id="259" r:id="rId16"/>
    <p:sldId id="307" r:id="rId17"/>
    <p:sldId id="260" r:id="rId18"/>
    <p:sldId id="275" r:id="rId19"/>
    <p:sldId id="300" r:id="rId20"/>
    <p:sldId id="305" r:id="rId21"/>
    <p:sldId id="311" r:id="rId22"/>
    <p:sldId id="258" r:id="rId23"/>
    <p:sldId id="312" r:id="rId24"/>
    <p:sldId id="283" r:id="rId25"/>
    <p:sldId id="303" r:id="rId26"/>
    <p:sldId id="304" r:id="rId27"/>
  </p:sldIdLst>
  <p:sldSz cx="9144000" cy="5143500" type="screen16x9"/>
  <p:notesSz cx="6858000" cy="9144000"/>
  <p:embeddedFontLst>
    <p:embeddedFont>
      <p:font typeface="Dante" panose="02020502050200020203" pitchFamily="18" charset="0"/>
      <p:regular r:id="rId29"/>
    </p:embeddedFont>
    <p:embeddedFont>
      <p:font typeface="Neutra Text Alt" panose="020B0604020202020204" charset="0"/>
      <p:regular r:id="rId30"/>
      <p:bold r:id="rId31"/>
      <p:italic r:id="rId32"/>
      <p:boldItalic r:id="rId33"/>
    </p:embeddedFont>
    <p:embeddedFont>
      <p:font typeface="Neutra Text Light Alt" panose="020B0604020202020204"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
      <p:font typeface="Wingdings 2" panose="05020102010507070707" pitchFamily="18" charset="2"/>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006"/>
    <a:srgbClr val="035729"/>
    <a:srgbClr val="800000"/>
    <a:srgbClr val="272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C10CB1-0B8A-4461-BEDC-C1B61E8207B3}">
  <a:tblStyle styleId="{0EC10CB1-0B8A-4461-BEDC-C1B61E8207B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CE2ADBB-B701-4FE1-8DC0-B7F9EDC07F6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48" Type="http://schemas.openxmlformats.org/officeDocument/2006/relationships/customXml" Target="../customXml/item4.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rus, Tanisha" userId="S::burrus_tanisha@sac.edu::60f37e4f-2026-4d96-9c44-6ec3473ff2df" providerId="AD" clId="Web-{95FF1D9D-1C17-FD29-7369-2BC17719C1E5}"/>
    <pc:docChg chg="addSld delSld modSld">
      <pc:chgData name="Burrus, Tanisha" userId="S::burrus_tanisha@sac.edu::60f37e4f-2026-4d96-9c44-6ec3473ff2df" providerId="AD" clId="Web-{95FF1D9D-1C17-FD29-7369-2BC17719C1E5}" dt="2024-08-30T00:37:58.436" v="903" actId="20577"/>
      <pc:docMkLst>
        <pc:docMk/>
      </pc:docMkLst>
      <pc:sldChg chg="addSp delSp modSp add">
        <pc:chgData name="Burrus, Tanisha" userId="S::burrus_tanisha@sac.edu::60f37e4f-2026-4d96-9c44-6ec3473ff2df" providerId="AD" clId="Web-{95FF1D9D-1C17-FD29-7369-2BC17719C1E5}" dt="2024-08-30T00:37:58.436" v="903" actId="20577"/>
        <pc:sldMkLst>
          <pc:docMk/>
          <pc:sldMk cId="3427244292" sldId="256"/>
        </pc:sldMkLst>
      </pc:sldChg>
      <pc:sldChg chg="add del">
        <pc:chgData name="Burrus, Tanisha" userId="S::burrus_tanisha@sac.edu::60f37e4f-2026-4d96-9c44-6ec3473ff2df" providerId="AD" clId="Web-{95FF1D9D-1C17-FD29-7369-2BC17719C1E5}" dt="2024-08-30T00:22:23.440" v="664"/>
        <pc:sldMkLst>
          <pc:docMk/>
          <pc:sldMk cId="643193398" sldId="258"/>
        </pc:sldMkLst>
      </pc:sldChg>
      <pc:sldChg chg="add mod setBg">
        <pc:chgData name="Burrus, Tanisha" userId="S::burrus_tanisha@sac.edu::60f37e4f-2026-4d96-9c44-6ec3473ff2df" providerId="AD" clId="Web-{95FF1D9D-1C17-FD29-7369-2BC17719C1E5}" dt="2024-08-30T00:23:03.161" v="666"/>
        <pc:sldMkLst>
          <pc:docMk/>
          <pc:sldMk cId="220761727" sldId="259"/>
        </pc:sldMkLst>
      </pc:sldChg>
      <pc:sldChg chg="add mod setBg">
        <pc:chgData name="Burrus, Tanisha" userId="S::burrus_tanisha@sac.edu::60f37e4f-2026-4d96-9c44-6ec3473ff2df" providerId="AD" clId="Web-{95FF1D9D-1C17-FD29-7369-2BC17719C1E5}" dt="2024-08-30T00:23:49.788" v="670"/>
        <pc:sldMkLst>
          <pc:docMk/>
          <pc:sldMk cId="1451475795" sldId="260"/>
        </pc:sldMkLst>
      </pc:sldChg>
      <pc:sldChg chg="addSp delSp modSp">
        <pc:chgData name="Burrus, Tanisha" userId="S::burrus_tanisha@sac.edu::60f37e4f-2026-4d96-9c44-6ec3473ff2df" providerId="AD" clId="Web-{95FF1D9D-1C17-FD29-7369-2BC17719C1E5}" dt="2024-08-29T23:49:19.757" v="243" actId="20577"/>
        <pc:sldMkLst>
          <pc:docMk/>
          <pc:sldMk cId="0" sldId="283"/>
        </pc:sldMkLst>
      </pc:sldChg>
      <pc:sldChg chg="delSp modSp mod modClrScheme chgLayout modNotes">
        <pc:chgData name="Burrus, Tanisha" userId="S::burrus_tanisha@sac.edu::60f37e4f-2026-4d96-9c44-6ec3473ff2df" providerId="AD" clId="Web-{95FF1D9D-1C17-FD29-7369-2BC17719C1E5}" dt="2024-08-30T00:04:26.142" v="418" actId="20577"/>
        <pc:sldMkLst>
          <pc:docMk/>
          <pc:sldMk cId="1618637723" sldId="297"/>
        </pc:sldMkLst>
      </pc:sldChg>
      <pc:sldChg chg="modSp">
        <pc:chgData name="Burrus, Tanisha" userId="S::burrus_tanisha@sac.edu::60f37e4f-2026-4d96-9c44-6ec3473ff2df" providerId="AD" clId="Web-{95FF1D9D-1C17-FD29-7369-2BC17719C1E5}" dt="2024-08-30T00:05:21.940" v="452" actId="20577"/>
        <pc:sldMkLst>
          <pc:docMk/>
          <pc:sldMk cId="1408177059" sldId="298"/>
        </pc:sldMkLst>
      </pc:sldChg>
      <pc:sldChg chg="addSp modSp new">
        <pc:chgData name="Burrus, Tanisha" userId="S::burrus_tanisha@sac.edu::60f37e4f-2026-4d96-9c44-6ec3473ff2df" providerId="AD" clId="Web-{95FF1D9D-1C17-FD29-7369-2BC17719C1E5}" dt="2024-08-30T00:21:57.987" v="661" actId="20577"/>
        <pc:sldMkLst>
          <pc:docMk/>
          <pc:sldMk cId="3358637012" sldId="299"/>
        </pc:sldMkLst>
      </pc:sldChg>
      <pc:sldChg chg="modSp new modNotes">
        <pc:chgData name="Burrus, Tanisha" userId="S::burrus_tanisha@sac.edu::60f37e4f-2026-4d96-9c44-6ec3473ff2df" providerId="AD" clId="Web-{95FF1D9D-1C17-FD29-7369-2BC17719C1E5}" dt="2024-08-30T00:18:26.434" v="605" actId="20577"/>
        <pc:sldMkLst>
          <pc:docMk/>
          <pc:sldMk cId="3957355877" sldId="300"/>
        </pc:sldMkLst>
      </pc:sldChg>
      <pc:sldChg chg="modSp add replId">
        <pc:chgData name="Burrus, Tanisha" userId="S::burrus_tanisha@sac.edu::60f37e4f-2026-4d96-9c44-6ec3473ff2df" providerId="AD" clId="Web-{95FF1D9D-1C17-FD29-7369-2BC17719C1E5}" dt="2024-08-30T00:18:35.465" v="606" actId="20577"/>
        <pc:sldMkLst>
          <pc:docMk/>
          <pc:sldMk cId="2549499994" sldId="301"/>
        </pc:sldMkLst>
      </pc:sldChg>
      <pc:sldChg chg="add mod setBg">
        <pc:chgData name="Burrus, Tanisha" userId="S::burrus_tanisha@sac.edu::60f37e4f-2026-4d96-9c44-6ec3473ff2df" providerId="AD" clId="Web-{95FF1D9D-1C17-FD29-7369-2BC17719C1E5}" dt="2024-08-30T00:23:32.537" v="668"/>
        <pc:sldMkLst>
          <pc:docMk/>
          <pc:sldMk cId="609245164" sldId="302"/>
        </pc:sldMkLst>
      </pc:sldChg>
      <pc:sldMasterChg chg="addSldLayout">
        <pc:chgData name="Burrus, Tanisha" userId="S::burrus_tanisha@sac.edu::60f37e4f-2026-4d96-9c44-6ec3473ff2df" providerId="AD" clId="Web-{95FF1D9D-1C17-FD29-7369-2BC17719C1E5}" dt="2024-08-30T00:22:01.471" v="662"/>
        <pc:sldMasterMkLst>
          <pc:docMk/>
          <pc:sldMasterMk cId="0" sldId="2147483659"/>
        </pc:sldMasterMkLst>
        <pc:sldLayoutChg chg="add replId">
          <pc:chgData name="Burrus, Tanisha" userId="S::burrus_tanisha@sac.edu::60f37e4f-2026-4d96-9c44-6ec3473ff2df" providerId="AD" clId="Web-{95FF1D9D-1C17-FD29-7369-2BC17719C1E5}" dt="2024-08-30T00:22:01.471" v="662"/>
          <pc:sldLayoutMkLst>
            <pc:docMk/>
            <pc:sldMasterMk cId="0" sldId="2147483659"/>
            <pc:sldLayoutMk cId="2801884836" sldId="2147483660"/>
          </pc:sldLayoutMkLst>
        </pc:sldLayoutChg>
      </pc:sldMasterChg>
    </pc:docChg>
  </pc:docChgLst>
  <pc:docChgLst>
    <pc:chgData name="Burrus, Tanisha" userId="S::burrus_tanisha@sac.edu::60f37e4f-2026-4d96-9c44-6ec3473ff2df" providerId="AD" clId="Web-{A63D2E57-7E69-2F5A-E780-474CF77E1A37}"/>
    <pc:docChg chg="modSld">
      <pc:chgData name="Burrus, Tanisha" userId="S::burrus_tanisha@sac.edu::60f37e4f-2026-4d96-9c44-6ec3473ff2df" providerId="AD" clId="Web-{A63D2E57-7E69-2F5A-E780-474CF77E1A37}" dt="2025-02-28T22:39:41.942" v="0"/>
      <pc:docMkLst>
        <pc:docMk/>
      </pc:docMkLst>
      <pc:sldChg chg="mod modShow">
        <pc:chgData name="Burrus, Tanisha" userId="S::burrus_tanisha@sac.edu::60f37e4f-2026-4d96-9c44-6ec3473ff2df" providerId="AD" clId="Web-{A63D2E57-7E69-2F5A-E780-474CF77E1A37}" dt="2025-02-28T22:39:41.942" v="0"/>
        <pc:sldMkLst>
          <pc:docMk/>
          <pc:sldMk cId="3313286807" sldId="303"/>
        </pc:sldMkLst>
      </pc:sldChg>
    </pc:docChg>
  </pc:docChgLst>
  <pc:docChgLst>
    <pc:chgData name="Burrus, Tanisha" userId="S::burrus_tanisha@sac.edu::60f37e4f-2026-4d96-9c44-6ec3473ff2df" providerId="AD" clId="Web-{5D653E91-5092-8D4F-D2D0-AA8FE6AD927D}"/>
    <pc:docChg chg="addSld modSld sldOrd">
      <pc:chgData name="Burrus, Tanisha" userId="S::burrus_tanisha@sac.edu::60f37e4f-2026-4d96-9c44-6ec3473ff2df" providerId="AD" clId="Web-{5D653E91-5092-8D4F-D2D0-AA8FE6AD927D}" dt="2024-09-30T20:07:33.244" v="8"/>
      <pc:docMkLst>
        <pc:docMk/>
      </pc:docMkLst>
      <pc:sldChg chg="addSp delSp modSp ord">
        <pc:chgData name="Burrus, Tanisha" userId="S::burrus_tanisha@sac.edu::60f37e4f-2026-4d96-9c44-6ec3473ff2df" providerId="AD" clId="Web-{5D653E91-5092-8D4F-D2D0-AA8FE6AD927D}" dt="2024-09-30T20:07:06.962" v="5"/>
        <pc:sldMkLst>
          <pc:docMk/>
          <pc:sldMk cId="1408177059" sldId="298"/>
        </pc:sldMkLst>
      </pc:sldChg>
      <pc:sldChg chg="addSp modSp add ord replId">
        <pc:chgData name="Burrus, Tanisha" userId="S::burrus_tanisha@sac.edu::60f37e4f-2026-4d96-9c44-6ec3473ff2df" providerId="AD" clId="Web-{5D653E91-5092-8D4F-D2D0-AA8FE6AD927D}" dt="2024-09-30T20:07:33.244" v="8"/>
        <pc:sldMkLst>
          <pc:docMk/>
          <pc:sldMk cId="366151105" sldId="301"/>
        </pc:sldMkLst>
      </pc:sldChg>
    </pc:docChg>
  </pc:docChgLst>
  <pc:docChgLst>
    <pc:chgData name="Burrus, Tanisha" userId="S::burrus_tanisha@sac.edu::60f37e4f-2026-4d96-9c44-6ec3473ff2df" providerId="AD" clId="Web-{8B601FB6-359F-5967-1D78-3DE9B572DD27}"/>
    <pc:docChg chg="modSld sldOrd">
      <pc:chgData name="Burrus, Tanisha" userId="S::burrus_tanisha@sac.edu::60f37e4f-2026-4d96-9c44-6ec3473ff2df" providerId="AD" clId="Web-{8B601FB6-359F-5967-1D78-3DE9B572DD27}" dt="2024-09-18T00:35:23.016" v="17"/>
      <pc:docMkLst>
        <pc:docMk/>
      </pc:docMkLst>
      <pc:sldChg chg="mod ord modShow">
        <pc:chgData name="Burrus, Tanisha" userId="S::burrus_tanisha@sac.edu::60f37e4f-2026-4d96-9c44-6ec3473ff2df" providerId="AD" clId="Web-{8B601FB6-359F-5967-1D78-3DE9B572DD27}" dt="2024-09-18T00:35:23.016" v="17"/>
        <pc:sldMkLst>
          <pc:docMk/>
          <pc:sldMk cId="767107970" sldId="269"/>
        </pc:sldMkLst>
      </pc:sldChg>
      <pc:sldChg chg="mod ord modShow">
        <pc:chgData name="Burrus, Tanisha" userId="S::burrus_tanisha@sac.edu::60f37e4f-2026-4d96-9c44-6ec3473ff2df" providerId="AD" clId="Web-{8B601FB6-359F-5967-1D78-3DE9B572DD27}" dt="2024-09-18T00:35:11.218" v="15"/>
        <pc:sldMkLst>
          <pc:docMk/>
          <pc:sldMk cId="0" sldId="283"/>
        </pc:sldMkLst>
      </pc:sldChg>
      <pc:sldChg chg="addSp delSp modSp">
        <pc:chgData name="Burrus, Tanisha" userId="S::burrus_tanisha@sac.edu::60f37e4f-2026-4d96-9c44-6ec3473ff2df" providerId="AD" clId="Web-{8B601FB6-359F-5967-1D78-3DE9B572DD27}" dt="2024-09-18T00:34:58.671" v="11" actId="20577"/>
        <pc:sldMkLst>
          <pc:docMk/>
          <pc:sldMk cId="1408177059" sldId="298"/>
        </pc:sldMkLst>
      </pc:sldChg>
    </pc:docChg>
  </pc:docChgLst>
  <pc:docChgLst>
    <pc:chgData name="Burrus, Tanisha" userId="S::burrus_tanisha@sac.edu::60f37e4f-2026-4d96-9c44-6ec3473ff2df" providerId="AD" clId="Web-{6AF34E4A-794F-A1AB-3308-2061C5A9222C}"/>
    <pc:docChg chg="modSld">
      <pc:chgData name="Burrus, Tanisha" userId="S::burrus_tanisha@sac.edu::60f37e4f-2026-4d96-9c44-6ec3473ff2df" providerId="AD" clId="Web-{6AF34E4A-794F-A1AB-3308-2061C5A9222C}" dt="2025-04-02T01:24:16.239" v="68" actId="20577"/>
      <pc:docMkLst>
        <pc:docMk/>
      </pc:docMkLst>
      <pc:sldChg chg="modSp">
        <pc:chgData name="Burrus, Tanisha" userId="S::burrus_tanisha@sac.edu::60f37e4f-2026-4d96-9c44-6ec3473ff2df" providerId="AD" clId="Web-{6AF34E4A-794F-A1AB-3308-2061C5A9222C}" dt="2025-04-02T01:24:16.239" v="68" actId="20577"/>
        <pc:sldMkLst>
          <pc:docMk/>
          <pc:sldMk cId="1408177059" sldId="298"/>
        </pc:sldMkLst>
      </pc:sldChg>
    </pc:docChg>
  </pc:docChgLst>
  <pc:docChgLst>
    <pc:chgData name="Burrus, Tanisha" userId="S::burrus_tanisha@sac.edu::60f37e4f-2026-4d96-9c44-6ec3473ff2df" providerId="AD" clId="Web-{12B54917-6CE2-327B-E100-ECF7284A43F5}"/>
    <pc:docChg chg="addSld delSld modSld">
      <pc:chgData name="Burrus, Tanisha" userId="S::burrus_tanisha@sac.edu::60f37e4f-2026-4d96-9c44-6ec3473ff2df" providerId="AD" clId="Web-{12B54917-6CE2-327B-E100-ECF7284A43F5}" dt="2024-09-04T01:47:21.004" v="303" actId="20577"/>
      <pc:docMkLst>
        <pc:docMk/>
      </pc:docMkLst>
      <pc:sldChg chg="addSp delSp modSp add mod setBg modNotes">
        <pc:chgData name="Burrus, Tanisha" userId="S::burrus_tanisha@sac.edu::60f37e4f-2026-4d96-9c44-6ec3473ff2df" providerId="AD" clId="Web-{12B54917-6CE2-327B-E100-ECF7284A43F5}" dt="2024-09-04T01:47:21.004" v="303" actId="20577"/>
        <pc:sldMkLst>
          <pc:docMk/>
          <pc:sldMk cId="643193398" sldId="258"/>
        </pc:sldMkLst>
      </pc:sldChg>
      <pc:sldChg chg="addSp delSp modSp add mod setBg modNotes">
        <pc:chgData name="Burrus, Tanisha" userId="S::burrus_tanisha@sac.edu::60f37e4f-2026-4d96-9c44-6ec3473ff2df" providerId="AD" clId="Web-{12B54917-6CE2-327B-E100-ECF7284A43F5}" dt="2024-09-04T01:34:23.500" v="273"/>
        <pc:sldMkLst>
          <pc:docMk/>
          <pc:sldMk cId="767107970" sldId="269"/>
        </pc:sldMkLst>
      </pc:sldChg>
      <pc:sldChg chg="modSp">
        <pc:chgData name="Burrus, Tanisha" userId="S::burrus_tanisha@sac.edu::60f37e4f-2026-4d96-9c44-6ec3473ff2df" providerId="AD" clId="Web-{12B54917-6CE2-327B-E100-ECF7284A43F5}" dt="2024-09-03T23:03:51.843" v="68" actId="20577"/>
        <pc:sldMkLst>
          <pc:docMk/>
          <pc:sldMk cId="18037358" sldId="275"/>
        </pc:sldMkLst>
      </pc:sldChg>
      <pc:sldChg chg="addSp modSp">
        <pc:chgData name="Burrus, Tanisha" userId="S::burrus_tanisha@sac.edu::60f37e4f-2026-4d96-9c44-6ec3473ff2df" providerId="AD" clId="Web-{12B54917-6CE2-327B-E100-ECF7284A43F5}" dt="2024-09-04T01:36:56.161" v="296"/>
        <pc:sldMkLst>
          <pc:docMk/>
          <pc:sldMk cId="0" sldId="283"/>
        </pc:sldMkLst>
      </pc:sldChg>
      <pc:sldChg chg="del">
        <pc:chgData name="Burrus, Tanisha" userId="S::burrus_tanisha@sac.edu::60f37e4f-2026-4d96-9c44-6ec3473ff2df" providerId="AD" clId="Web-{12B54917-6CE2-327B-E100-ECF7284A43F5}" dt="2024-09-04T01:46:14.065" v="297"/>
        <pc:sldMkLst>
          <pc:docMk/>
          <pc:sldMk cId="2549499994" sldId="301"/>
        </pc:sldMkLst>
      </pc:sldChg>
      <pc:sldChg chg="del">
        <pc:chgData name="Burrus, Tanisha" userId="S::burrus_tanisha@sac.edu::60f37e4f-2026-4d96-9c44-6ec3473ff2df" providerId="AD" clId="Web-{12B54917-6CE2-327B-E100-ECF7284A43F5}" dt="2024-09-04T01:34:27.672" v="274"/>
        <pc:sldMkLst>
          <pc:docMk/>
          <pc:sldMk cId="1722443832" sldId="302"/>
        </pc:sldMkLst>
      </pc:sldChg>
      <pc:sldChg chg="add del">
        <pc:chgData name="Burrus, Tanisha" userId="S::burrus_tanisha@sac.edu::60f37e4f-2026-4d96-9c44-6ec3473ff2df" providerId="AD" clId="Web-{12B54917-6CE2-327B-E100-ECF7284A43F5}" dt="2024-09-03T22:14:31.592" v="2"/>
        <pc:sldMkLst>
          <pc:docMk/>
          <pc:sldMk cId="4235525787" sldId="303"/>
        </pc:sldMkLst>
      </pc:sldChg>
    </pc:docChg>
  </pc:docChgLst>
  <pc:docChgLst>
    <pc:chgData name="Burrus, Tanisha" userId="S::burrus_tanisha@sac.edu::60f37e4f-2026-4d96-9c44-6ec3473ff2df" providerId="AD" clId="Web-{1E04434C-B21B-8871-D162-830BE870A21E}"/>
    <pc:docChg chg="addSld modSld sldOrd">
      <pc:chgData name="Burrus, Tanisha" userId="S::burrus_tanisha@sac.edu::60f37e4f-2026-4d96-9c44-6ec3473ff2df" providerId="AD" clId="Web-{1E04434C-B21B-8871-D162-830BE870A21E}" dt="2024-11-06T00:18:13.272" v="622" actId="20577"/>
      <pc:docMkLst>
        <pc:docMk/>
      </pc:docMkLst>
      <pc:sldChg chg="modSp">
        <pc:chgData name="Burrus, Tanisha" userId="S::burrus_tanisha@sac.edu::60f37e4f-2026-4d96-9c44-6ec3473ff2df" providerId="AD" clId="Web-{1E04434C-B21B-8871-D162-830BE870A21E}" dt="2024-11-05T18:53:44.027" v="318" actId="20577"/>
        <pc:sldMkLst>
          <pc:docMk/>
          <pc:sldMk cId="220761727" sldId="259"/>
        </pc:sldMkLst>
      </pc:sldChg>
      <pc:sldChg chg="ord">
        <pc:chgData name="Burrus, Tanisha" userId="S::burrus_tanisha@sac.edu::60f37e4f-2026-4d96-9c44-6ec3473ff2df" providerId="AD" clId="Web-{1E04434C-B21B-8871-D162-830BE870A21E}" dt="2024-11-06T00:02:01.414" v="343"/>
        <pc:sldMkLst>
          <pc:docMk/>
          <pc:sldMk cId="1451475795" sldId="260"/>
        </pc:sldMkLst>
      </pc:sldChg>
      <pc:sldChg chg="addSp delSp modSp">
        <pc:chgData name="Burrus, Tanisha" userId="S::burrus_tanisha@sac.edu::60f37e4f-2026-4d96-9c44-6ec3473ff2df" providerId="AD" clId="Web-{1E04434C-B21B-8871-D162-830BE870A21E}" dt="2024-11-06T00:18:13.272" v="622" actId="20577"/>
        <pc:sldMkLst>
          <pc:docMk/>
          <pc:sldMk cId="767107970" sldId="269"/>
        </pc:sldMkLst>
      </pc:sldChg>
      <pc:sldChg chg="modSp">
        <pc:chgData name="Burrus, Tanisha" userId="S::burrus_tanisha@sac.edu::60f37e4f-2026-4d96-9c44-6ec3473ff2df" providerId="AD" clId="Web-{1E04434C-B21B-8871-D162-830BE870A21E}" dt="2024-11-06T00:15:16.042" v="592" actId="20577"/>
        <pc:sldMkLst>
          <pc:docMk/>
          <pc:sldMk cId="1408177059" sldId="298"/>
        </pc:sldMkLst>
      </pc:sldChg>
      <pc:sldChg chg="ord">
        <pc:chgData name="Burrus, Tanisha" userId="S::burrus_tanisha@sac.edu::60f37e4f-2026-4d96-9c44-6ec3473ff2df" providerId="AD" clId="Web-{1E04434C-B21B-8871-D162-830BE870A21E}" dt="2024-11-06T00:01:42.772" v="340"/>
        <pc:sldMkLst>
          <pc:docMk/>
          <pc:sldMk cId="1199310412" sldId="306"/>
        </pc:sldMkLst>
      </pc:sldChg>
      <pc:sldChg chg="addSp delSp modSp add ord replId">
        <pc:chgData name="Burrus, Tanisha" userId="S::burrus_tanisha@sac.edu::60f37e4f-2026-4d96-9c44-6ec3473ff2df" providerId="AD" clId="Web-{1E04434C-B21B-8871-D162-830BE870A21E}" dt="2024-11-06T00:01:53.257" v="342"/>
        <pc:sldMkLst>
          <pc:docMk/>
          <pc:sldMk cId="3913579914" sldId="307"/>
        </pc:sldMkLst>
      </pc:sldChg>
      <pc:sldChg chg="delSp modSp add replId">
        <pc:chgData name="Burrus, Tanisha" userId="S::burrus_tanisha@sac.edu::60f37e4f-2026-4d96-9c44-6ec3473ff2df" providerId="AD" clId="Web-{1E04434C-B21B-8871-D162-830BE870A21E}" dt="2024-11-06T00:04:13.625" v="399" actId="20577"/>
        <pc:sldMkLst>
          <pc:docMk/>
          <pc:sldMk cId="2858578740" sldId="308"/>
        </pc:sldMkLst>
      </pc:sldChg>
      <pc:sldChg chg="add replId">
        <pc:chgData name="Burrus, Tanisha" userId="S::burrus_tanisha@sac.edu::60f37e4f-2026-4d96-9c44-6ec3473ff2df" providerId="AD" clId="Web-{1E04434C-B21B-8871-D162-830BE870A21E}" dt="2024-11-06T00:04:36.236" v="400"/>
        <pc:sldMkLst>
          <pc:docMk/>
          <pc:sldMk cId="1429108589" sldId="309"/>
        </pc:sldMkLst>
      </pc:sldChg>
    </pc:docChg>
  </pc:docChgLst>
  <pc:docChgLst>
    <pc:chgData name="Burrus, Tanisha" userId="S::burrus_tanisha@sac.edu::60f37e4f-2026-4d96-9c44-6ec3473ff2df" providerId="AD" clId="Web-{B7CB098F-0597-6F8E-52FD-CE869CC7FF11}"/>
    <pc:docChg chg="modSld sldOrd">
      <pc:chgData name="Burrus, Tanisha" userId="S::burrus_tanisha@sac.edu::60f37e4f-2026-4d96-9c44-6ec3473ff2df" providerId="AD" clId="Web-{B7CB098F-0597-6F8E-52FD-CE869CC7FF11}" dt="2025-03-05T00:40:53.547" v="52" actId="20577"/>
      <pc:docMkLst>
        <pc:docMk/>
      </pc:docMkLst>
      <pc:sldChg chg="modSp">
        <pc:chgData name="Burrus, Tanisha" userId="S::burrus_tanisha@sac.edu::60f37e4f-2026-4d96-9c44-6ec3473ff2df" providerId="AD" clId="Web-{B7CB098F-0597-6F8E-52FD-CE869CC7FF11}" dt="2025-03-05T00:40:53.547" v="52" actId="20577"/>
        <pc:sldMkLst>
          <pc:docMk/>
          <pc:sldMk cId="1451475795" sldId="260"/>
        </pc:sldMkLst>
      </pc:sldChg>
      <pc:sldChg chg="modSp">
        <pc:chgData name="Burrus, Tanisha" userId="S::burrus_tanisha@sac.edu::60f37e4f-2026-4d96-9c44-6ec3473ff2df" providerId="AD" clId="Web-{B7CB098F-0597-6F8E-52FD-CE869CC7FF11}" dt="2025-03-05T00:39:56.918" v="47" actId="20577"/>
        <pc:sldMkLst>
          <pc:docMk/>
          <pc:sldMk cId="18037358" sldId="275"/>
        </pc:sldMkLst>
      </pc:sldChg>
      <pc:sldChg chg="modSp">
        <pc:chgData name="Burrus, Tanisha" userId="S::burrus_tanisha@sac.edu::60f37e4f-2026-4d96-9c44-6ec3473ff2df" providerId="AD" clId="Web-{B7CB098F-0597-6F8E-52FD-CE869CC7FF11}" dt="2025-03-05T00:38:15.459" v="35" actId="20577"/>
        <pc:sldMkLst>
          <pc:docMk/>
          <pc:sldMk cId="1408177059" sldId="298"/>
        </pc:sldMkLst>
      </pc:sldChg>
      <pc:sldChg chg="ord">
        <pc:chgData name="Burrus, Tanisha" userId="S::burrus_tanisha@sac.edu::60f37e4f-2026-4d96-9c44-6ec3473ff2df" providerId="AD" clId="Web-{B7CB098F-0597-6F8E-52FD-CE869CC7FF11}" dt="2025-03-05T00:38:35.226" v="37"/>
        <pc:sldMkLst>
          <pc:docMk/>
          <pc:sldMk cId="3358637012" sldId="299"/>
        </pc:sldMkLst>
      </pc:sldChg>
      <pc:sldChg chg="mod modShow">
        <pc:chgData name="Burrus, Tanisha" userId="S::burrus_tanisha@sac.edu::60f37e4f-2026-4d96-9c44-6ec3473ff2df" providerId="AD" clId="Web-{B7CB098F-0597-6F8E-52FD-CE869CC7FF11}" dt="2025-03-05T00:38:25.662" v="36"/>
        <pc:sldMkLst>
          <pc:docMk/>
          <pc:sldMk cId="2298581186" sldId="302"/>
        </pc:sldMkLst>
      </pc:sldChg>
    </pc:docChg>
  </pc:docChgLst>
  <pc:docChgLst>
    <pc:chgData name="Burrus, Tanisha" userId="S::burrus_tanisha@sac.edu::60f37e4f-2026-4d96-9c44-6ec3473ff2df" providerId="AD" clId="Web-{F2776D76-1942-BE15-801D-70A6838026DA}"/>
    <pc:docChg chg="modSld sldOrd">
      <pc:chgData name="Burrus, Tanisha" userId="S::burrus_tanisha@sac.edu::60f37e4f-2026-4d96-9c44-6ec3473ff2df" providerId="AD" clId="Web-{F2776D76-1942-BE15-801D-70A6838026DA}" dt="2024-10-01T00:39:23.782" v="91" actId="20577"/>
      <pc:docMkLst>
        <pc:docMk/>
      </pc:docMkLst>
      <pc:sldChg chg="ord">
        <pc:chgData name="Burrus, Tanisha" userId="S::burrus_tanisha@sac.edu::60f37e4f-2026-4d96-9c44-6ec3473ff2df" providerId="AD" clId="Web-{F2776D76-1942-BE15-801D-70A6838026DA}" dt="2024-10-01T00:38:57.438" v="82"/>
        <pc:sldMkLst>
          <pc:docMk/>
          <pc:sldMk cId="767107970" sldId="269"/>
        </pc:sldMkLst>
      </pc:sldChg>
      <pc:sldChg chg="modSp">
        <pc:chgData name="Burrus, Tanisha" userId="S::burrus_tanisha@sac.edu::60f37e4f-2026-4d96-9c44-6ec3473ff2df" providerId="AD" clId="Web-{F2776D76-1942-BE15-801D-70A6838026DA}" dt="2024-10-01T00:39:23.782" v="91" actId="20577"/>
        <pc:sldMkLst>
          <pc:docMk/>
          <pc:sldMk cId="18037358" sldId="275"/>
        </pc:sldMkLst>
      </pc:sldChg>
      <pc:sldChg chg="modSp">
        <pc:chgData name="Burrus, Tanisha" userId="S::burrus_tanisha@sac.edu::60f37e4f-2026-4d96-9c44-6ec3473ff2df" providerId="AD" clId="Web-{F2776D76-1942-BE15-801D-70A6838026DA}" dt="2024-10-01T00:37:46.920" v="79" actId="20577"/>
        <pc:sldMkLst>
          <pc:docMk/>
          <pc:sldMk cId="1408177059" sldId="298"/>
        </pc:sldMkLst>
      </pc:sldChg>
    </pc:docChg>
  </pc:docChgLst>
  <pc:docChgLst>
    <pc:chgData name="Burrus, Tanisha" userId="S::burrus_tanisha@sac.edu::60f37e4f-2026-4d96-9c44-6ec3473ff2df" providerId="AD" clId="Web-{62DD6DAA-2657-2E1C-1D02-A6525C483FDB}"/>
    <pc:docChg chg="modSld">
      <pc:chgData name="Burrus, Tanisha" userId="S::burrus_tanisha@sac.edu::60f37e4f-2026-4d96-9c44-6ec3473ff2df" providerId="AD" clId="Web-{62DD6DAA-2657-2E1C-1D02-A6525C483FDB}" dt="2024-09-04T15:46:13.076" v="215" actId="20577"/>
      <pc:docMkLst>
        <pc:docMk/>
      </pc:docMkLst>
      <pc:sldChg chg="modSp">
        <pc:chgData name="Burrus, Tanisha" userId="S::burrus_tanisha@sac.edu::60f37e4f-2026-4d96-9c44-6ec3473ff2df" providerId="AD" clId="Web-{62DD6DAA-2657-2E1C-1D02-A6525C483FDB}" dt="2024-09-04T15:32:29.158" v="185" actId="1076"/>
        <pc:sldMkLst>
          <pc:docMk/>
          <pc:sldMk cId="3427244292" sldId="256"/>
        </pc:sldMkLst>
      </pc:sldChg>
      <pc:sldChg chg="modSp">
        <pc:chgData name="Burrus, Tanisha" userId="S::burrus_tanisha@sac.edu::60f37e4f-2026-4d96-9c44-6ec3473ff2df" providerId="AD" clId="Web-{62DD6DAA-2657-2E1C-1D02-A6525C483FDB}" dt="2024-09-04T15:33:41.879" v="197" actId="1076"/>
        <pc:sldMkLst>
          <pc:docMk/>
          <pc:sldMk cId="643193398" sldId="258"/>
        </pc:sldMkLst>
      </pc:sldChg>
      <pc:sldChg chg="modSp">
        <pc:chgData name="Burrus, Tanisha" userId="S::burrus_tanisha@sac.edu::60f37e4f-2026-4d96-9c44-6ec3473ff2df" providerId="AD" clId="Web-{62DD6DAA-2657-2E1C-1D02-A6525C483FDB}" dt="2024-09-04T15:26:18.896" v="98" actId="20577"/>
        <pc:sldMkLst>
          <pc:docMk/>
          <pc:sldMk cId="220761727" sldId="259"/>
        </pc:sldMkLst>
      </pc:sldChg>
      <pc:sldChg chg="addSp delSp modSp">
        <pc:chgData name="Burrus, Tanisha" userId="S::burrus_tanisha@sac.edu::60f37e4f-2026-4d96-9c44-6ec3473ff2df" providerId="AD" clId="Web-{62DD6DAA-2657-2E1C-1D02-A6525C483FDB}" dt="2024-09-04T15:31:28.313" v="173" actId="20577"/>
        <pc:sldMkLst>
          <pc:docMk/>
          <pc:sldMk cId="1451475795" sldId="260"/>
        </pc:sldMkLst>
      </pc:sldChg>
      <pc:sldChg chg="addSp modSp">
        <pc:chgData name="Burrus, Tanisha" userId="S::burrus_tanisha@sac.edu::60f37e4f-2026-4d96-9c44-6ec3473ff2df" providerId="AD" clId="Web-{62DD6DAA-2657-2E1C-1D02-A6525C483FDB}" dt="2024-09-04T15:18:38.694" v="41" actId="20577"/>
        <pc:sldMkLst>
          <pc:docMk/>
          <pc:sldMk cId="0" sldId="283"/>
        </pc:sldMkLst>
      </pc:sldChg>
      <pc:sldChg chg="modSp">
        <pc:chgData name="Burrus, Tanisha" userId="S::burrus_tanisha@sac.edu::60f37e4f-2026-4d96-9c44-6ec3473ff2df" providerId="AD" clId="Web-{62DD6DAA-2657-2E1C-1D02-A6525C483FDB}" dt="2024-09-04T15:46:13.076" v="215" actId="20577"/>
        <pc:sldMkLst>
          <pc:docMk/>
          <pc:sldMk cId="3957355877" sldId="300"/>
        </pc:sldMkLst>
      </pc:sldChg>
    </pc:docChg>
  </pc:docChgLst>
  <pc:docChgLst>
    <pc:chgData name="Burrus, Tanisha" userId="S::burrus_tanisha@sac.edu::60f37e4f-2026-4d96-9c44-6ec3473ff2df" providerId="AD" clId="Web-{A5500A3D-8CA5-EBAE-0301-48EBED85A7FC}"/>
    <pc:docChg chg="modSld">
      <pc:chgData name="Burrus, Tanisha" userId="S::burrus_tanisha@sac.edu::60f37e4f-2026-4d96-9c44-6ec3473ff2df" providerId="AD" clId="Web-{A5500A3D-8CA5-EBAE-0301-48EBED85A7FC}" dt="2024-09-03T23:37:39.566" v="9" actId="20577"/>
      <pc:docMkLst>
        <pc:docMk/>
      </pc:docMkLst>
      <pc:sldChg chg="modSp">
        <pc:chgData name="Burrus, Tanisha" userId="S::burrus_tanisha@sac.edu::60f37e4f-2026-4d96-9c44-6ec3473ff2df" providerId="AD" clId="Web-{A5500A3D-8CA5-EBAE-0301-48EBED85A7FC}" dt="2024-09-03T23:37:39.566" v="9" actId="20577"/>
        <pc:sldMkLst>
          <pc:docMk/>
          <pc:sldMk cId="18037358" sldId="275"/>
        </pc:sldMkLst>
      </pc:sldChg>
    </pc:docChg>
  </pc:docChgLst>
  <pc:docChgLst>
    <pc:chgData name="Burrus, Tanisha" userId="S::burrus_tanisha@sac.edu::60f37e4f-2026-4d96-9c44-6ec3473ff2df" providerId="AD" clId="Web-{E29B4BF7-104E-F0BD-E0E6-8498FDD68494}"/>
    <pc:docChg chg="modSld">
      <pc:chgData name="Burrus, Tanisha" userId="S::burrus_tanisha@sac.edu::60f37e4f-2026-4d96-9c44-6ec3473ff2df" providerId="AD" clId="Web-{E29B4BF7-104E-F0BD-E0E6-8498FDD68494}" dt="2024-09-06T23:46:13.754" v="4" actId="20577"/>
      <pc:docMkLst>
        <pc:docMk/>
      </pc:docMkLst>
      <pc:sldChg chg="modSp">
        <pc:chgData name="Burrus, Tanisha" userId="S::burrus_tanisha@sac.edu::60f37e4f-2026-4d96-9c44-6ec3473ff2df" providerId="AD" clId="Web-{E29B4BF7-104E-F0BD-E0E6-8498FDD68494}" dt="2024-09-06T23:46:13.754" v="4" actId="20577"/>
        <pc:sldMkLst>
          <pc:docMk/>
          <pc:sldMk cId="767107970" sldId="269"/>
        </pc:sldMkLst>
      </pc:sldChg>
    </pc:docChg>
  </pc:docChgLst>
  <pc:docChgLst>
    <pc:chgData name="Burrus, Tanisha" userId="S::burrus_tanisha@sac.edu::60f37e4f-2026-4d96-9c44-6ec3473ff2df" providerId="AD" clId="Web-{F1189538-1CFD-C50C-589C-BE187A92A37E}"/>
    <pc:docChg chg="modSld">
      <pc:chgData name="Burrus, Tanisha" userId="S::burrus_tanisha@sac.edu::60f37e4f-2026-4d96-9c44-6ec3473ff2df" providerId="AD" clId="Web-{F1189538-1CFD-C50C-589C-BE187A92A37E}" dt="2024-12-11T17:35:12.336" v="4"/>
      <pc:docMkLst>
        <pc:docMk/>
      </pc:docMkLst>
      <pc:sldChg chg="delSp">
        <pc:chgData name="Burrus, Tanisha" userId="S::burrus_tanisha@sac.edu::60f37e4f-2026-4d96-9c44-6ec3473ff2df" providerId="AD" clId="Web-{F1189538-1CFD-C50C-589C-BE187A92A37E}" dt="2024-12-11T17:35:12.336" v="4"/>
        <pc:sldMkLst>
          <pc:docMk/>
          <pc:sldMk cId="29811668" sldId="257"/>
        </pc:sldMkLst>
      </pc:sldChg>
      <pc:sldChg chg="modSp">
        <pc:chgData name="Burrus, Tanisha" userId="S::burrus_tanisha@sac.edu::60f37e4f-2026-4d96-9c44-6ec3473ff2df" providerId="AD" clId="Web-{F1189538-1CFD-C50C-589C-BE187A92A37E}" dt="2024-12-11T01:48:29.522" v="3" actId="1076"/>
        <pc:sldMkLst>
          <pc:docMk/>
          <pc:sldMk cId="1199310412" sldId="306"/>
        </pc:sldMkLst>
      </pc:sldChg>
    </pc:docChg>
  </pc:docChgLst>
  <pc:docChgLst>
    <pc:chgData name="Burrus, Tanisha" userId="S::burrus_tanisha@sac.edu::60f37e4f-2026-4d96-9c44-6ec3473ff2df" providerId="AD" clId="Web-{532B4488-96D9-E2A6-D096-B36A1CC60049}"/>
    <pc:docChg chg="delSld modSld">
      <pc:chgData name="Burrus, Tanisha" userId="S::burrus_tanisha@sac.edu::60f37e4f-2026-4d96-9c44-6ec3473ff2df" providerId="AD" clId="Web-{532B4488-96D9-E2A6-D096-B36A1CC60049}" dt="2025-03-04T21:25:45.756" v="50" actId="20577"/>
      <pc:docMkLst>
        <pc:docMk/>
      </pc:docMkLst>
      <pc:sldChg chg="modSp">
        <pc:chgData name="Burrus, Tanisha" userId="S::burrus_tanisha@sac.edu::60f37e4f-2026-4d96-9c44-6ec3473ff2df" providerId="AD" clId="Web-{532B4488-96D9-E2A6-D096-B36A1CC60049}" dt="2025-03-04T21:23:58.513" v="12" actId="20577"/>
        <pc:sldMkLst>
          <pc:docMk/>
          <pc:sldMk cId="1408177059" sldId="298"/>
        </pc:sldMkLst>
      </pc:sldChg>
      <pc:sldChg chg="modSp">
        <pc:chgData name="Burrus, Tanisha" userId="S::burrus_tanisha@sac.edu::60f37e4f-2026-4d96-9c44-6ec3473ff2df" providerId="AD" clId="Web-{532B4488-96D9-E2A6-D096-B36A1CC60049}" dt="2025-03-04T21:23:17.963" v="3" actId="20577"/>
        <pc:sldMkLst>
          <pc:docMk/>
          <pc:sldMk cId="1429108589" sldId="309"/>
        </pc:sldMkLst>
      </pc:sldChg>
      <pc:sldChg chg="addSp modSp">
        <pc:chgData name="Burrus, Tanisha" userId="S::burrus_tanisha@sac.edu::60f37e4f-2026-4d96-9c44-6ec3473ff2df" providerId="AD" clId="Web-{532B4488-96D9-E2A6-D096-B36A1CC60049}" dt="2025-03-04T21:25:45.756" v="50" actId="20577"/>
        <pc:sldMkLst>
          <pc:docMk/>
          <pc:sldMk cId="4214730570" sldId="310"/>
        </pc:sldMkLst>
      </pc:sldChg>
      <pc:sldChg chg="modSp del">
        <pc:chgData name="Burrus, Tanisha" userId="S::burrus_tanisha@sac.edu::60f37e4f-2026-4d96-9c44-6ec3473ff2df" providerId="AD" clId="Web-{532B4488-96D9-E2A6-D096-B36A1CC60049}" dt="2025-03-04T21:23:37.027" v="6"/>
        <pc:sldMkLst>
          <pc:docMk/>
          <pc:sldMk cId="1960809026" sldId="311"/>
        </pc:sldMkLst>
      </pc:sldChg>
    </pc:docChg>
  </pc:docChgLst>
  <pc:docChgLst>
    <pc:chgData name="Burrus, Tanisha" userId="S::burrus_tanisha@sac.edu::60f37e4f-2026-4d96-9c44-6ec3473ff2df" providerId="AD" clId="Web-{80615BB9-20C2-EAA3-4E4B-4F7DA1FFB4E9}"/>
    <pc:docChg chg="modSld">
      <pc:chgData name="Burrus, Tanisha" userId="S::burrus_tanisha@sac.edu::60f37e4f-2026-4d96-9c44-6ec3473ff2df" providerId="AD" clId="Web-{80615BB9-20C2-EAA3-4E4B-4F7DA1FFB4E9}" dt="2025-04-02T15:59:20.787" v="0"/>
      <pc:docMkLst>
        <pc:docMk/>
      </pc:docMkLst>
      <pc:sldChg chg="mod modShow">
        <pc:chgData name="Burrus, Tanisha" userId="S::burrus_tanisha@sac.edu::60f37e4f-2026-4d96-9c44-6ec3473ff2df" providerId="AD" clId="Web-{80615BB9-20C2-EAA3-4E4B-4F7DA1FFB4E9}" dt="2025-04-02T15:59:20.787" v="0"/>
        <pc:sldMkLst>
          <pc:docMk/>
          <pc:sldMk cId="1408177059" sldId="298"/>
        </pc:sldMkLst>
      </pc:sldChg>
    </pc:docChg>
  </pc:docChgLst>
  <pc:docChgLst>
    <pc:chgData name="Burrus, Tanisha" userId="S::burrus_tanisha@sac.edu::60f37e4f-2026-4d96-9c44-6ec3473ff2df" providerId="AD" clId="Web-{312FEC18-A0AA-8BA5-077D-48A95433F438}"/>
    <pc:docChg chg="modSld">
      <pc:chgData name="Burrus, Tanisha" userId="S::burrus_tanisha@sac.edu::60f37e4f-2026-4d96-9c44-6ec3473ff2df" providerId="AD" clId="Web-{312FEC18-A0AA-8BA5-077D-48A95433F438}" dt="2025-01-21T21:09:09.831" v="6" actId="20577"/>
      <pc:docMkLst>
        <pc:docMk/>
      </pc:docMkLst>
      <pc:sldChg chg="modSp">
        <pc:chgData name="Burrus, Tanisha" userId="S::burrus_tanisha@sac.edu::60f37e4f-2026-4d96-9c44-6ec3473ff2df" providerId="AD" clId="Web-{312FEC18-A0AA-8BA5-077D-48A95433F438}" dt="2025-01-21T21:09:09.831" v="6" actId="20577"/>
        <pc:sldMkLst>
          <pc:docMk/>
          <pc:sldMk cId="643193398" sldId="258"/>
        </pc:sldMkLst>
      </pc:sldChg>
    </pc:docChg>
  </pc:docChgLst>
  <pc:docChgLst>
    <pc:chgData name="Burrus, Tanisha" userId="S::burrus_tanisha@sac.edu::60f37e4f-2026-4d96-9c44-6ec3473ff2df" providerId="AD" clId="Web-{B7529B27-975B-6C22-98A9-215A6CB6496A}"/>
    <pc:docChg chg="modSld">
      <pc:chgData name="Burrus, Tanisha" userId="S::burrus_tanisha@sac.edu::60f37e4f-2026-4d96-9c44-6ec3473ff2df" providerId="AD" clId="Web-{B7529B27-975B-6C22-98A9-215A6CB6496A}" dt="2025-04-02T00:33:46.035" v="92" actId="20577"/>
      <pc:docMkLst>
        <pc:docMk/>
      </pc:docMkLst>
    </pc:docChg>
  </pc:docChgLst>
  <pc:docChgLst>
    <pc:chgData name="Coyne, Claire" userId="S::coyne_claire@sac.edu::55980f49-584e-4e0c-8943-e714ecf6ce64" providerId="AD" clId="Web-{FD8EF05D-C2B6-A6DA-46AE-9FAF84B8E968}"/>
    <pc:docChg chg="modSld">
      <pc:chgData name="Coyne, Claire" userId="S::coyne_claire@sac.edu::55980f49-584e-4e0c-8943-e714ecf6ce64" providerId="AD" clId="Web-{FD8EF05D-C2B6-A6DA-46AE-9FAF84B8E968}" dt="2024-09-03T05:23:17.056" v="50" actId="1076"/>
      <pc:docMkLst>
        <pc:docMk/>
      </pc:docMkLst>
      <pc:sldChg chg="modSp">
        <pc:chgData name="Coyne, Claire" userId="S::coyne_claire@sac.edu::55980f49-584e-4e0c-8943-e714ecf6ce64" providerId="AD" clId="Web-{FD8EF05D-C2B6-A6DA-46AE-9FAF84B8E968}" dt="2024-09-03T05:17:59.607" v="14" actId="14100"/>
        <pc:sldMkLst>
          <pc:docMk/>
          <pc:sldMk cId="3427244292" sldId="256"/>
        </pc:sldMkLst>
      </pc:sldChg>
      <pc:sldChg chg="modSp">
        <pc:chgData name="Coyne, Claire" userId="S::coyne_claire@sac.edu::55980f49-584e-4e0c-8943-e714ecf6ce64" providerId="AD" clId="Web-{FD8EF05D-C2B6-A6DA-46AE-9FAF84B8E968}" dt="2024-09-03T05:19:41.329" v="28" actId="14100"/>
        <pc:sldMkLst>
          <pc:docMk/>
          <pc:sldMk cId="220761727" sldId="259"/>
        </pc:sldMkLst>
      </pc:sldChg>
      <pc:sldChg chg="modSp">
        <pc:chgData name="Coyne, Claire" userId="S::coyne_claire@sac.edu::55980f49-584e-4e0c-8943-e714ecf6ce64" providerId="AD" clId="Web-{FD8EF05D-C2B6-A6DA-46AE-9FAF84B8E968}" dt="2024-09-03T05:23:17.056" v="50" actId="1076"/>
        <pc:sldMkLst>
          <pc:docMk/>
          <pc:sldMk cId="1451475795" sldId="260"/>
        </pc:sldMkLst>
      </pc:sldChg>
    </pc:docChg>
  </pc:docChgLst>
  <pc:docChgLst>
    <pc:chgData name="Burrus, Tanisha" userId="S::burrus_tanisha@sac.edu::60f37e4f-2026-4d96-9c44-6ec3473ff2df" providerId="AD" clId="Web-{90170049-F70C-AEFA-3394-76098F69FE91}"/>
    <pc:docChg chg="addSld delSld modSld sldOrd addMainMaster delMainMaster modMainMaster">
      <pc:chgData name="Burrus, Tanisha" userId="S::burrus_tanisha@sac.edu::60f37e4f-2026-4d96-9c44-6ec3473ff2df" providerId="AD" clId="Web-{90170049-F70C-AEFA-3394-76098F69FE91}" dt="2024-08-30T21:43:07.286" v="742" actId="14100"/>
      <pc:docMkLst>
        <pc:docMk/>
      </pc:docMkLst>
      <pc:sldChg chg="modSp mod modClrScheme chgLayout modNotes">
        <pc:chgData name="Burrus, Tanisha" userId="S::burrus_tanisha@sac.edu::60f37e4f-2026-4d96-9c44-6ec3473ff2df" providerId="AD" clId="Web-{90170049-F70C-AEFA-3394-76098F69FE91}" dt="2024-08-30T21:38:48.927" v="667"/>
        <pc:sldMkLst>
          <pc:docMk/>
          <pc:sldMk cId="3427244292" sldId="256"/>
        </pc:sldMkLst>
      </pc:sldChg>
      <pc:sldChg chg="addSp modSp mod modClrScheme chgLayout">
        <pc:chgData name="Burrus, Tanisha" userId="S::burrus_tanisha@sac.edu::60f37e4f-2026-4d96-9c44-6ec3473ff2df" providerId="AD" clId="Web-{90170049-F70C-AEFA-3394-76098F69FE91}" dt="2024-08-30T21:38:48.927" v="667"/>
        <pc:sldMkLst>
          <pc:docMk/>
          <pc:sldMk cId="220761727" sldId="259"/>
        </pc:sldMkLst>
      </pc:sldChg>
      <pc:sldChg chg="mod modClrScheme chgLayout">
        <pc:chgData name="Burrus, Tanisha" userId="S::burrus_tanisha@sac.edu::60f37e4f-2026-4d96-9c44-6ec3473ff2df" providerId="AD" clId="Web-{90170049-F70C-AEFA-3394-76098F69FE91}" dt="2024-08-30T21:38:48.927" v="667"/>
        <pc:sldMkLst>
          <pc:docMk/>
          <pc:sldMk cId="1451475795" sldId="260"/>
        </pc:sldMkLst>
      </pc:sldChg>
      <pc:sldChg chg="modSp add mod setBg modClrScheme chgLayout modNotes">
        <pc:chgData name="Burrus, Tanisha" userId="S::burrus_tanisha@sac.edu::60f37e4f-2026-4d96-9c44-6ec3473ff2df" providerId="AD" clId="Web-{90170049-F70C-AEFA-3394-76098F69FE91}" dt="2024-08-30T21:38:48.927" v="667"/>
        <pc:sldMkLst>
          <pc:docMk/>
          <pc:sldMk cId="1342506703" sldId="263"/>
        </pc:sldMkLst>
      </pc:sldChg>
      <pc:sldChg chg="addSp delSp modSp add mod modClrScheme chgLayout modNotes">
        <pc:chgData name="Burrus, Tanisha" userId="S::burrus_tanisha@sac.edu::60f37e4f-2026-4d96-9c44-6ec3473ff2df" providerId="AD" clId="Web-{90170049-F70C-AEFA-3394-76098F69FE91}" dt="2024-08-30T21:38:48.927" v="667"/>
        <pc:sldMkLst>
          <pc:docMk/>
          <pc:sldMk cId="18037358" sldId="275"/>
        </pc:sldMkLst>
      </pc:sldChg>
      <pc:sldChg chg="modSp mod modClrScheme chgLayout modNotes">
        <pc:chgData name="Burrus, Tanisha" userId="S::burrus_tanisha@sac.edu::60f37e4f-2026-4d96-9c44-6ec3473ff2df" providerId="AD" clId="Web-{90170049-F70C-AEFA-3394-76098F69FE91}" dt="2024-08-30T21:38:48.927" v="667"/>
        <pc:sldMkLst>
          <pc:docMk/>
          <pc:sldMk cId="0" sldId="283"/>
        </pc:sldMkLst>
      </pc:sldChg>
      <pc:sldChg chg="delSp modSp mod modClrScheme chgLayout">
        <pc:chgData name="Burrus, Tanisha" userId="S::burrus_tanisha@sac.edu::60f37e4f-2026-4d96-9c44-6ec3473ff2df" providerId="AD" clId="Web-{90170049-F70C-AEFA-3394-76098F69FE91}" dt="2024-08-30T21:38:48.927" v="667"/>
        <pc:sldMkLst>
          <pc:docMk/>
          <pc:sldMk cId="1618637723" sldId="297"/>
        </pc:sldMkLst>
      </pc:sldChg>
      <pc:sldChg chg="delSp modSp mod modClrScheme chgLayout modNotes">
        <pc:chgData name="Burrus, Tanisha" userId="S::burrus_tanisha@sac.edu::60f37e4f-2026-4d96-9c44-6ec3473ff2df" providerId="AD" clId="Web-{90170049-F70C-AEFA-3394-76098F69FE91}" dt="2024-08-30T21:38:48.927" v="667"/>
        <pc:sldMkLst>
          <pc:docMk/>
          <pc:sldMk cId="3358637012" sldId="299"/>
        </pc:sldMkLst>
      </pc:sldChg>
      <pc:sldChg chg="delSp modSp mod ord modClrScheme chgLayout">
        <pc:chgData name="Burrus, Tanisha" userId="S::burrus_tanisha@sac.edu::60f37e4f-2026-4d96-9c44-6ec3473ff2df" providerId="AD" clId="Web-{90170049-F70C-AEFA-3394-76098F69FE91}" dt="2024-08-30T21:38:48.927" v="667"/>
        <pc:sldMkLst>
          <pc:docMk/>
          <pc:sldMk cId="3957355877" sldId="300"/>
        </pc:sldMkLst>
      </pc:sldChg>
      <pc:sldChg chg="modSp mod modClrScheme chgLayout">
        <pc:chgData name="Burrus, Tanisha" userId="S::burrus_tanisha@sac.edu::60f37e4f-2026-4d96-9c44-6ec3473ff2df" providerId="AD" clId="Web-{90170049-F70C-AEFA-3394-76098F69FE91}" dt="2024-08-30T21:38:48.927" v="667"/>
        <pc:sldMkLst>
          <pc:docMk/>
          <pc:sldMk cId="2549499994" sldId="301"/>
        </pc:sldMkLst>
      </pc:sldChg>
      <pc:sldChg chg="del">
        <pc:chgData name="Burrus, Tanisha" userId="S::burrus_tanisha@sac.edu::60f37e4f-2026-4d96-9c44-6ec3473ff2df" providerId="AD" clId="Web-{90170049-F70C-AEFA-3394-76098F69FE91}" dt="2024-08-30T17:05:33.619" v="494"/>
        <pc:sldMkLst>
          <pc:docMk/>
          <pc:sldMk cId="609245164" sldId="302"/>
        </pc:sldMkLst>
      </pc:sldChg>
      <pc:sldChg chg="modSp new mod ord modClrScheme chgLayout modNotes">
        <pc:chgData name="Burrus, Tanisha" userId="S::burrus_tanisha@sac.edu::60f37e4f-2026-4d96-9c44-6ec3473ff2df" providerId="AD" clId="Web-{90170049-F70C-AEFA-3394-76098F69FE91}" dt="2024-08-30T21:38:48.927" v="667"/>
        <pc:sldMkLst>
          <pc:docMk/>
          <pc:sldMk cId="1722443832" sldId="302"/>
        </pc:sldMkLst>
      </pc:sldChg>
      <pc:sldMasterChg chg="add del addSldLayout delSldLayout">
        <pc:chgData name="Burrus, Tanisha" userId="S::burrus_tanisha@sac.edu::60f37e4f-2026-4d96-9c44-6ec3473ff2df" providerId="AD" clId="Web-{90170049-F70C-AEFA-3394-76098F69FE91}" dt="2024-08-30T21:38:48.927" v="667"/>
        <pc:sldMasterMkLst>
          <pc:docMk/>
          <pc:sldMasterMk cId="0" sldId="2147483659"/>
        </pc:sldMasterMkLst>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48"/>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49"/>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0"/>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1"/>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2"/>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3"/>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4"/>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5"/>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6"/>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7"/>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8"/>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2801884836" sldId="2147483660"/>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2209871059" sldId="2147483661"/>
          </pc:sldLayoutMkLst>
        </pc:sldLayoutChg>
      </pc:sldMasterChg>
      <pc:sldMasterChg chg="add del modTransition addSldLayout delSldLayout modSldLayout">
        <pc:chgData name="Burrus, Tanisha" userId="S::burrus_tanisha@sac.edu::60f37e4f-2026-4d96-9c44-6ec3473ff2df" providerId="AD" clId="Web-{90170049-F70C-AEFA-3394-76098F69FE91}" dt="2024-08-30T21:38:48.927" v="667"/>
        <pc:sldMasterMkLst>
          <pc:docMk/>
          <pc:sldMasterMk cId="1393034368" sldId="2147483662"/>
        </pc:sldMasterMkLst>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4038565420" sldId="2147483663"/>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3552862728" sldId="2147483664"/>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570185397" sldId="2147483665"/>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1921448591" sldId="2147483666"/>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4201085688" sldId="2147483667"/>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664621429" sldId="2147483668"/>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3536117074" sldId="2147483669"/>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251390631" sldId="2147483670"/>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3343194822" sldId="2147483671"/>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4076252750" sldId="2147483672"/>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1164710573" sldId="2147483673"/>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1817804586" sldId="2147483674"/>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1563055139" sldId="2147483675"/>
          </pc:sldLayoutMkLst>
        </pc:sldLayoutChg>
      </pc:sldMasterChg>
    </pc:docChg>
  </pc:docChgLst>
  <pc:docChgLst>
    <pc:chgData name="Burrus, Tanisha" userId="S::burrus_tanisha@sac.edu::60f37e4f-2026-4d96-9c44-6ec3473ff2df" providerId="AD" clId="Web-{68057275-1F06-19E5-ACCA-D1AB4074C254}"/>
    <pc:docChg chg="addSld modSld sldOrd">
      <pc:chgData name="Burrus, Tanisha" userId="S::burrus_tanisha@sac.edu::60f37e4f-2026-4d96-9c44-6ec3473ff2df" providerId="AD" clId="Web-{68057275-1F06-19E5-ACCA-D1AB4074C254}" dt="2024-10-02T15:55:04.141" v="504"/>
      <pc:docMkLst>
        <pc:docMk/>
      </pc:docMkLst>
      <pc:sldChg chg="modSp">
        <pc:chgData name="Burrus, Tanisha" userId="S::burrus_tanisha@sac.edu::60f37e4f-2026-4d96-9c44-6ec3473ff2df" providerId="AD" clId="Web-{68057275-1F06-19E5-ACCA-D1AB4074C254}" dt="2024-10-02T01:17:54.411" v="320" actId="20577"/>
        <pc:sldMkLst>
          <pc:docMk/>
          <pc:sldMk cId="643193398" sldId="258"/>
        </pc:sldMkLst>
      </pc:sldChg>
      <pc:sldChg chg="addSp modSp ord">
        <pc:chgData name="Burrus, Tanisha" userId="S::burrus_tanisha@sac.edu::60f37e4f-2026-4d96-9c44-6ec3473ff2df" providerId="AD" clId="Web-{68057275-1F06-19E5-ACCA-D1AB4074C254}" dt="2024-10-02T15:37:55.995" v="488" actId="14100"/>
        <pc:sldMkLst>
          <pc:docMk/>
          <pc:sldMk cId="1342506703" sldId="263"/>
        </pc:sldMkLst>
      </pc:sldChg>
      <pc:sldChg chg="modSp mod ord modShow">
        <pc:chgData name="Burrus, Tanisha" userId="S::burrus_tanisha@sac.edu::60f37e4f-2026-4d96-9c44-6ec3473ff2df" providerId="AD" clId="Web-{68057275-1F06-19E5-ACCA-D1AB4074C254}" dt="2024-10-02T15:51:48.703" v="495" actId="20577"/>
        <pc:sldMkLst>
          <pc:docMk/>
          <pc:sldMk cId="767107970" sldId="269"/>
        </pc:sldMkLst>
      </pc:sldChg>
      <pc:sldChg chg="modSp ord">
        <pc:chgData name="Burrus, Tanisha" userId="S::burrus_tanisha@sac.edu::60f37e4f-2026-4d96-9c44-6ec3473ff2df" providerId="AD" clId="Web-{68057275-1F06-19E5-ACCA-D1AB4074C254}" dt="2024-10-01T23:36:08.278" v="23"/>
        <pc:sldMkLst>
          <pc:docMk/>
          <pc:sldMk cId="18037358" sldId="275"/>
        </pc:sldMkLst>
      </pc:sldChg>
      <pc:sldChg chg="addSp modSp mod ord addAnim delAnim modShow">
        <pc:chgData name="Burrus, Tanisha" userId="S::burrus_tanisha@sac.edu::60f37e4f-2026-4d96-9c44-6ec3473ff2df" providerId="AD" clId="Web-{68057275-1F06-19E5-ACCA-D1AB4074C254}" dt="2024-10-02T15:54:49.953" v="503" actId="20577"/>
        <pc:sldMkLst>
          <pc:docMk/>
          <pc:sldMk cId="1618637723" sldId="297"/>
        </pc:sldMkLst>
      </pc:sldChg>
      <pc:sldChg chg="ord">
        <pc:chgData name="Burrus, Tanisha" userId="S::burrus_tanisha@sac.edu::60f37e4f-2026-4d96-9c44-6ec3473ff2df" providerId="AD" clId="Web-{68057275-1F06-19E5-ACCA-D1AB4074C254}" dt="2024-10-02T15:55:04.141" v="504"/>
        <pc:sldMkLst>
          <pc:docMk/>
          <pc:sldMk cId="3358637012" sldId="299"/>
        </pc:sldMkLst>
      </pc:sldChg>
      <pc:sldChg chg="modSp">
        <pc:chgData name="Burrus, Tanisha" userId="S::burrus_tanisha@sac.edu::60f37e4f-2026-4d96-9c44-6ec3473ff2df" providerId="AD" clId="Web-{68057275-1F06-19E5-ACCA-D1AB4074C254}" dt="2024-10-02T01:07:50.523" v="167" actId="20577"/>
        <pc:sldMkLst>
          <pc:docMk/>
          <pc:sldMk cId="3957355877" sldId="300"/>
        </pc:sldMkLst>
      </pc:sldChg>
      <pc:sldChg chg="delSp modSp ord">
        <pc:chgData name="Burrus, Tanisha" userId="S::burrus_tanisha@sac.edu::60f37e4f-2026-4d96-9c44-6ec3473ff2df" providerId="AD" clId="Web-{68057275-1F06-19E5-ACCA-D1AB4074C254}" dt="2024-10-02T15:54:07.527" v="496"/>
        <pc:sldMkLst>
          <pc:docMk/>
          <pc:sldMk cId="2298581186" sldId="302"/>
        </pc:sldMkLst>
      </pc:sldChg>
      <pc:sldChg chg="add replId">
        <pc:chgData name="Burrus, Tanisha" userId="S::burrus_tanisha@sac.edu::60f37e4f-2026-4d96-9c44-6ec3473ff2df" providerId="AD" clId="Web-{68057275-1F06-19E5-ACCA-D1AB4074C254}" dt="2024-10-01T23:34:19.339" v="1"/>
        <pc:sldMkLst>
          <pc:docMk/>
          <pc:sldMk cId="3313286807" sldId="303"/>
        </pc:sldMkLst>
      </pc:sldChg>
      <pc:sldChg chg="add replId">
        <pc:chgData name="Burrus, Tanisha" userId="S::burrus_tanisha@sac.edu::60f37e4f-2026-4d96-9c44-6ec3473ff2df" providerId="AD" clId="Web-{68057275-1F06-19E5-ACCA-D1AB4074C254}" dt="2024-10-02T01:18:15.897" v="321"/>
        <pc:sldMkLst>
          <pc:docMk/>
          <pc:sldMk cId="2521236115" sldId="304"/>
        </pc:sldMkLst>
      </pc:sldChg>
    </pc:docChg>
  </pc:docChgLst>
  <pc:docChgLst>
    <pc:chgData name="Burrus, Tanisha" userId="S::burrus_tanisha@sac.edu::60f37e4f-2026-4d96-9c44-6ec3473ff2df" providerId="AD" clId="Web-{514A6A09-8FF9-BD4A-039D-22318851B66F}"/>
    <pc:docChg chg="modSld">
      <pc:chgData name="Burrus, Tanisha" userId="S::burrus_tanisha@sac.edu::60f37e4f-2026-4d96-9c44-6ec3473ff2df" providerId="AD" clId="Web-{514A6A09-8FF9-BD4A-039D-22318851B66F}" dt="2024-11-06T00:20:28.027" v="1"/>
      <pc:docMkLst>
        <pc:docMk/>
      </pc:docMkLst>
      <pc:sldChg chg="mod modShow">
        <pc:chgData name="Burrus, Tanisha" userId="S::burrus_tanisha@sac.edu::60f37e4f-2026-4d96-9c44-6ec3473ff2df" providerId="AD" clId="Web-{514A6A09-8FF9-BD4A-039D-22318851B66F}" dt="2024-11-06T00:20:07.010" v="0"/>
        <pc:sldMkLst>
          <pc:docMk/>
          <pc:sldMk cId="3957355877" sldId="300"/>
        </pc:sldMkLst>
      </pc:sldChg>
      <pc:sldChg chg="mod modShow">
        <pc:chgData name="Burrus, Tanisha" userId="S::burrus_tanisha@sac.edu::60f37e4f-2026-4d96-9c44-6ec3473ff2df" providerId="AD" clId="Web-{514A6A09-8FF9-BD4A-039D-22318851B66F}" dt="2024-11-06T00:20:28.027" v="1"/>
        <pc:sldMkLst>
          <pc:docMk/>
          <pc:sldMk cId="3313286807" sldId="303"/>
        </pc:sldMkLst>
      </pc:sldChg>
    </pc:docChg>
  </pc:docChgLst>
  <pc:docChgLst>
    <pc:chgData name="Burrus, Tanisha" userId="S::burrus_tanisha@sac.edu::60f37e4f-2026-4d96-9c44-6ec3473ff2df" providerId="AD" clId="Web-{15066EB3-AD4C-C7EB-F770-3BB6D945F55A}"/>
    <pc:docChg chg="modSld">
      <pc:chgData name="Burrus, Tanisha" userId="S::burrus_tanisha@sac.edu::60f37e4f-2026-4d96-9c44-6ec3473ff2df" providerId="AD" clId="Web-{15066EB3-AD4C-C7EB-F770-3BB6D945F55A}" dt="2024-08-30T21:33:01.425" v="50" actId="20577"/>
      <pc:docMkLst>
        <pc:docMk/>
      </pc:docMkLst>
    </pc:docChg>
  </pc:docChgLst>
  <pc:docChgLst>
    <pc:chgData name="Burrus, Tanisha" userId="S::burrus_tanisha@sac.edu::60f37e4f-2026-4d96-9c44-6ec3473ff2df" providerId="AD" clId="Web-{5E129A1D-8DD2-3FA2-8020-AF8D0EDD4D2D}"/>
    <pc:docChg chg="modSld">
      <pc:chgData name="Burrus, Tanisha" userId="S::burrus_tanisha@sac.edu::60f37e4f-2026-4d96-9c44-6ec3473ff2df" providerId="AD" clId="Web-{5E129A1D-8DD2-3FA2-8020-AF8D0EDD4D2D}" dt="2024-12-05T03:17:57.046" v="1" actId="20577"/>
      <pc:docMkLst>
        <pc:docMk/>
      </pc:docMkLst>
      <pc:sldChg chg="modSp">
        <pc:chgData name="Burrus, Tanisha" userId="S::burrus_tanisha@sac.edu::60f37e4f-2026-4d96-9c44-6ec3473ff2df" providerId="AD" clId="Web-{5E129A1D-8DD2-3FA2-8020-AF8D0EDD4D2D}" dt="2024-12-05T03:17:57.046" v="1" actId="20577"/>
        <pc:sldMkLst>
          <pc:docMk/>
          <pc:sldMk cId="643193398" sldId="258"/>
        </pc:sldMkLst>
      </pc:sldChg>
    </pc:docChg>
  </pc:docChgLst>
  <pc:docChgLst>
    <pc:chgData name="Coyne, Claire" userId="S::coyne_claire@sac.edu::55980f49-584e-4e0c-8943-e714ecf6ce64" providerId="AD" clId="Web-{155093B9-5AC1-3A0C-DB71-9BE3DEC72BA1}"/>
    <pc:docChg chg="modSld">
      <pc:chgData name="Coyne, Claire" userId="S::coyne_claire@sac.edu::55980f49-584e-4e0c-8943-e714ecf6ce64" providerId="AD" clId="Web-{155093B9-5AC1-3A0C-DB71-9BE3DEC72BA1}" dt="2024-08-29T23:55:08.562" v="34" actId="20577"/>
      <pc:docMkLst>
        <pc:docMk/>
      </pc:docMkLst>
      <pc:sldChg chg="addSp delSp modSp">
        <pc:chgData name="Coyne, Claire" userId="S::coyne_claire@sac.edu::55980f49-584e-4e0c-8943-e714ecf6ce64" providerId="AD" clId="Web-{155093B9-5AC1-3A0C-DB71-9BE3DEC72BA1}" dt="2024-08-29T23:55:08.562" v="34" actId="20577"/>
        <pc:sldMkLst>
          <pc:docMk/>
          <pc:sldMk cId="1618637723" sldId="297"/>
        </pc:sldMkLst>
      </pc:sldChg>
    </pc:docChg>
  </pc:docChgLst>
  <pc:docChgLst>
    <pc:chgData name="Burrus, Tanisha" userId="60f37e4f-2026-4d96-9c44-6ec3473ff2df" providerId="ADAL" clId="{E9729ED1-F761-4C4B-BC45-934CA7E1A87D}"/>
    <pc:docChg chg="modSld">
      <pc:chgData name="Burrus, Tanisha" userId="60f37e4f-2026-4d96-9c44-6ec3473ff2df" providerId="ADAL" clId="{E9729ED1-F761-4C4B-BC45-934CA7E1A87D}" dt="2024-11-06T17:20:58.358" v="24" actId="1076"/>
      <pc:docMkLst>
        <pc:docMk/>
      </pc:docMkLst>
      <pc:sldChg chg="modSp">
        <pc:chgData name="Burrus, Tanisha" userId="60f37e4f-2026-4d96-9c44-6ec3473ff2df" providerId="ADAL" clId="{E9729ED1-F761-4C4B-BC45-934CA7E1A87D}" dt="2024-11-06T17:20:28.510" v="22" actId="20577"/>
        <pc:sldMkLst>
          <pc:docMk/>
          <pc:sldMk cId="3427244292" sldId="256"/>
        </pc:sldMkLst>
      </pc:sldChg>
      <pc:sldChg chg="modSp">
        <pc:chgData name="Burrus, Tanisha" userId="60f37e4f-2026-4d96-9c44-6ec3473ff2df" providerId="ADAL" clId="{E9729ED1-F761-4C4B-BC45-934CA7E1A87D}" dt="2024-11-06T17:20:58.358" v="24" actId="1076"/>
        <pc:sldMkLst>
          <pc:docMk/>
          <pc:sldMk cId="29811668" sldId="257"/>
        </pc:sldMkLst>
      </pc:sldChg>
    </pc:docChg>
  </pc:docChgLst>
  <pc:docChgLst>
    <pc:chgData name="Burrus, Tanisha" userId="S::burrus_tanisha@sac.edu::60f37e4f-2026-4d96-9c44-6ec3473ff2df" providerId="AD" clId="Web-{DE2992D7-83B1-66E0-0980-0D1961C4169E}"/>
    <pc:docChg chg="modSld">
      <pc:chgData name="Burrus, Tanisha" userId="S::burrus_tanisha@sac.edu::60f37e4f-2026-4d96-9c44-6ec3473ff2df" providerId="AD" clId="Web-{DE2992D7-83B1-66E0-0980-0D1961C4169E}" dt="2024-10-01T01:01:19.635" v="8" actId="20577"/>
      <pc:docMkLst>
        <pc:docMk/>
      </pc:docMkLst>
      <pc:sldChg chg="modSp">
        <pc:chgData name="Burrus, Tanisha" userId="S::burrus_tanisha@sac.edu::60f37e4f-2026-4d96-9c44-6ec3473ff2df" providerId="AD" clId="Web-{DE2992D7-83B1-66E0-0980-0D1961C4169E}" dt="2024-10-01T01:01:19.635" v="8" actId="20577"/>
        <pc:sldMkLst>
          <pc:docMk/>
          <pc:sldMk cId="18037358" sldId="275"/>
        </pc:sldMkLst>
      </pc:sldChg>
    </pc:docChg>
  </pc:docChgLst>
  <pc:docChgLst>
    <pc:chgData name="Burrus, Tanisha" userId="S::burrus_tanisha@sac.edu::60f37e4f-2026-4d96-9c44-6ec3473ff2df" providerId="AD" clId="Web-{0028817F-DC11-576E-16D9-D277E8917B0F}"/>
    <pc:docChg chg="addSld delSld modSld">
      <pc:chgData name="Burrus, Tanisha" userId="S::burrus_tanisha@sac.edu::60f37e4f-2026-4d96-9c44-6ec3473ff2df" providerId="AD" clId="Web-{0028817F-DC11-576E-16D9-D277E8917B0F}" dt="2025-04-02T15:51:16.071" v="217" actId="20577"/>
      <pc:docMkLst>
        <pc:docMk/>
      </pc:docMkLst>
      <pc:sldChg chg="modSp">
        <pc:chgData name="Burrus, Tanisha" userId="S::burrus_tanisha@sac.edu::60f37e4f-2026-4d96-9c44-6ec3473ff2df" providerId="AD" clId="Web-{0028817F-DC11-576E-16D9-D277E8917B0F}" dt="2025-04-02T15:44:16.852" v="114" actId="20577"/>
        <pc:sldMkLst>
          <pc:docMk/>
          <pc:sldMk cId="1618637723" sldId="297"/>
        </pc:sldMkLst>
      </pc:sldChg>
      <pc:sldChg chg="modSp">
        <pc:chgData name="Burrus, Tanisha" userId="S::burrus_tanisha@sac.edu::60f37e4f-2026-4d96-9c44-6ec3473ff2df" providerId="AD" clId="Web-{0028817F-DC11-576E-16D9-D277E8917B0F}" dt="2025-04-02T15:40:54.274" v="15" actId="20577"/>
        <pc:sldMkLst>
          <pc:docMk/>
          <pc:sldMk cId="1429108589" sldId="309"/>
        </pc:sldMkLst>
      </pc:sldChg>
      <pc:sldChg chg="add del">
        <pc:chgData name="Burrus, Tanisha" userId="S::burrus_tanisha@sac.edu::60f37e4f-2026-4d96-9c44-6ec3473ff2df" providerId="AD" clId="Web-{0028817F-DC11-576E-16D9-D277E8917B0F}" dt="2025-04-02T15:44:44.573" v="117"/>
        <pc:sldMkLst>
          <pc:docMk/>
          <pc:sldMk cId="4214730570" sldId="310"/>
        </pc:sldMkLst>
      </pc:sldChg>
      <pc:sldChg chg="addSp delSp modSp add replId">
        <pc:chgData name="Burrus, Tanisha" userId="S::burrus_tanisha@sac.edu::60f37e4f-2026-4d96-9c44-6ec3473ff2df" providerId="AD" clId="Web-{0028817F-DC11-576E-16D9-D277E8917B0F}" dt="2025-04-02T15:51:16.071" v="217" actId="20577"/>
        <pc:sldMkLst>
          <pc:docMk/>
          <pc:sldMk cId="1419735842" sldId="338"/>
        </pc:sldMkLst>
      </pc:sldChg>
    </pc:docChg>
  </pc:docChgLst>
  <pc:docChgLst>
    <pc:chgData name="Lamourelle, Chantal" userId="S::lamourelle_chantal@sac.edu::4300eee8-434b-4173-a4a8-9d8488fc7d3e" providerId="AD" clId="Web-{93A048BF-08BF-4FB5-6B43-9657248D4529}"/>
    <pc:docChg chg="addSld modSld">
      <pc:chgData name="Lamourelle, Chantal" userId="S::lamourelle_chantal@sac.edu::4300eee8-434b-4173-a4a8-9d8488fc7d3e" providerId="AD" clId="Web-{93A048BF-08BF-4FB5-6B43-9657248D4529}" dt="2024-12-06T23:22:08.320" v="50" actId="20577"/>
      <pc:docMkLst>
        <pc:docMk/>
      </pc:docMkLst>
      <pc:sldChg chg="modSp">
        <pc:chgData name="Lamourelle, Chantal" userId="S::lamourelle_chantal@sac.edu::4300eee8-434b-4173-a4a8-9d8488fc7d3e" providerId="AD" clId="Web-{93A048BF-08BF-4FB5-6B43-9657248D4529}" dt="2024-12-06T23:22:08.320" v="50" actId="20577"/>
        <pc:sldMkLst>
          <pc:docMk/>
          <pc:sldMk cId="643193398" sldId="258"/>
        </pc:sldMkLst>
      </pc:sldChg>
      <pc:sldChg chg="modSp">
        <pc:chgData name="Lamourelle, Chantal" userId="S::lamourelle_chantal@sac.edu::4300eee8-434b-4173-a4a8-9d8488fc7d3e" providerId="AD" clId="Web-{93A048BF-08BF-4FB5-6B43-9657248D4529}" dt="2024-12-06T23:15:43.464" v="48" actId="20577"/>
        <pc:sldMkLst>
          <pc:docMk/>
          <pc:sldMk cId="1199310412" sldId="306"/>
        </pc:sldMkLst>
      </pc:sldChg>
      <pc:sldChg chg="add replId">
        <pc:chgData name="Lamourelle, Chantal" userId="S::lamourelle_chantal@sac.edu::4300eee8-434b-4173-a4a8-9d8488fc7d3e" providerId="AD" clId="Web-{93A048BF-08BF-4FB5-6B43-9657248D4529}" dt="2024-12-06T22:23:15.868" v="0"/>
        <pc:sldMkLst>
          <pc:docMk/>
          <pc:sldMk cId="1960809026" sldId="311"/>
        </pc:sldMkLst>
      </pc:sldChg>
    </pc:docChg>
  </pc:docChgLst>
  <pc:docChgLst>
    <pc:chgData name="Burrus, Tanisha" userId="S::burrus_tanisha@sac.edu::60f37e4f-2026-4d96-9c44-6ec3473ff2df" providerId="AD" clId="Web-{3857C6BF-2CF5-F49F-66EE-15B5EC74DC3E}"/>
    <pc:docChg chg="delSld modSld sldOrd">
      <pc:chgData name="Burrus, Tanisha" userId="S::burrus_tanisha@sac.edu::60f37e4f-2026-4d96-9c44-6ec3473ff2df" providerId="AD" clId="Web-{3857C6BF-2CF5-F49F-66EE-15B5EC74DC3E}" dt="2024-12-02T23:46:39.376" v="139" actId="20577"/>
      <pc:docMkLst>
        <pc:docMk/>
      </pc:docMkLst>
      <pc:sldChg chg="ord">
        <pc:chgData name="Burrus, Tanisha" userId="S::burrus_tanisha@sac.edu::60f37e4f-2026-4d96-9c44-6ec3473ff2df" providerId="AD" clId="Web-{3857C6BF-2CF5-F49F-66EE-15B5EC74DC3E}" dt="2024-12-02T23:43:48.763" v="109"/>
        <pc:sldMkLst>
          <pc:docMk/>
          <pc:sldMk cId="29811668" sldId="257"/>
        </pc:sldMkLst>
      </pc:sldChg>
      <pc:sldChg chg="delSp modSp">
        <pc:chgData name="Burrus, Tanisha" userId="S::burrus_tanisha@sac.edu::60f37e4f-2026-4d96-9c44-6ec3473ff2df" providerId="AD" clId="Web-{3857C6BF-2CF5-F49F-66EE-15B5EC74DC3E}" dt="2024-12-02T23:43:17.435" v="105"/>
        <pc:sldMkLst>
          <pc:docMk/>
          <pc:sldMk cId="1342506703" sldId="263"/>
        </pc:sldMkLst>
      </pc:sldChg>
      <pc:sldChg chg="del">
        <pc:chgData name="Burrus, Tanisha" userId="S::burrus_tanisha@sac.edu::60f37e4f-2026-4d96-9c44-6ec3473ff2df" providerId="AD" clId="Web-{3857C6BF-2CF5-F49F-66EE-15B5EC74DC3E}" dt="2024-12-02T23:42:42.481" v="101"/>
        <pc:sldMkLst>
          <pc:docMk/>
          <pc:sldMk cId="767107970" sldId="269"/>
        </pc:sldMkLst>
      </pc:sldChg>
      <pc:sldChg chg="mod modShow">
        <pc:chgData name="Burrus, Tanisha" userId="S::burrus_tanisha@sac.edu::60f37e4f-2026-4d96-9c44-6ec3473ff2df" providerId="AD" clId="Web-{3857C6BF-2CF5-F49F-66EE-15B5EC74DC3E}" dt="2024-12-02T23:44:45.796" v="110"/>
        <pc:sldMkLst>
          <pc:docMk/>
          <pc:sldMk cId="0" sldId="283"/>
        </pc:sldMkLst>
      </pc:sldChg>
      <pc:sldChg chg="mod modShow">
        <pc:chgData name="Burrus, Tanisha" userId="S::burrus_tanisha@sac.edu::60f37e4f-2026-4d96-9c44-6ec3473ff2df" providerId="AD" clId="Web-{3857C6BF-2CF5-F49F-66EE-15B5EC74DC3E}" dt="2024-12-02T23:43:07.512" v="104"/>
        <pc:sldMkLst>
          <pc:docMk/>
          <pc:sldMk cId="1618637723" sldId="297"/>
        </pc:sldMkLst>
      </pc:sldChg>
      <pc:sldChg chg="modSp">
        <pc:chgData name="Burrus, Tanisha" userId="S::burrus_tanisha@sac.edu::60f37e4f-2026-4d96-9c44-6ec3473ff2df" providerId="AD" clId="Web-{3857C6BF-2CF5-F49F-66EE-15B5EC74DC3E}" dt="2024-12-02T23:43:22.028" v="106" actId="1076"/>
        <pc:sldMkLst>
          <pc:docMk/>
          <pc:sldMk cId="3358637012" sldId="299"/>
        </pc:sldMkLst>
      </pc:sldChg>
      <pc:sldChg chg="ord">
        <pc:chgData name="Burrus, Tanisha" userId="S::burrus_tanisha@sac.edu::60f37e4f-2026-4d96-9c44-6ec3473ff2df" providerId="AD" clId="Web-{3857C6BF-2CF5-F49F-66EE-15B5EC74DC3E}" dt="2024-12-02T23:43:39.669" v="108"/>
        <pc:sldMkLst>
          <pc:docMk/>
          <pc:sldMk cId="2521236115" sldId="304"/>
        </pc:sldMkLst>
      </pc:sldChg>
      <pc:sldChg chg="mod modShow">
        <pc:chgData name="Burrus, Tanisha" userId="S::burrus_tanisha@sac.edu::60f37e4f-2026-4d96-9c44-6ec3473ff2df" providerId="AD" clId="Web-{3857C6BF-2CF5-F49F-66EE-15B5EC74DC3E}" dt="2024-12-02T23:43:29.435" v="107"/>
        <pc:sldMkLst>
          <pc:docMk/>
          <pc:sldMk cId="1626631103" sldId="305"/>
        </pc:sldMkLst>
      </pc:sldChg>
      <pc:sldChg chg="modSp">
        <pc:chgData name="Burrus, Tanisha" userId="S::burrus_tanisha@sac.edu::60f37e4f-2026-4d96-9c44-6ec3473ff2df" providerId="AD" clId="Web-{3857C6BF-2CF5-F49F-66EE-15B5EC74DC3E}" dt="2024-12-02T23:42:23.090" v="100" actId="20577"/>
        <pc:sldMkLst>
          <pc:docMk/>
          <pc:sldMk cId="1429108589" sldId="309"/>
        </pc:sldMkLst>
      </pc:sldChg>
    </pc:docChg>
  </pc:docChgLst>
  <pc:docChgLst>
    <pc:chgData name="Burrus, Tanisha" userId="S::burrus_tanisha@sac.edu::60f37e4f-2026-4d96-9c44-6ec3473ff2df" providerId="AD" clId="Web-{8078D28E-3507-F3CB-FF44-46D60CD427F3}"/>
    <pc:docChg chg="modSld sldOrd">
      <pc:chgData name="Burrus, Tanisha" userId="S::burrus_tanisha@sac.edu::60f37e4f-2026-4d96-9c44-6ec3473ff2df" providerId="AD" clId="Web-{8078D28E-3507-F3CB-FF44-46D60CD427F3}" dt="2025-03-05T16:43:55.493" v="91"/>
      <pc:docMkLst>
        <pc:docMk/>
      </pc:docMkLst>
      <pc:sldChg chg="modSp ord">
        <pc:chgData name="Burrus, Tanisha" userId="S::burrus_tanisha@sac.edu::60f37e4f-2026-4d96-9c44-6ec3473ff2df" providerId="AD" clId="Web-{8078D28E-3507-F3CB-FF44-46D60CD427F3}" dt="2025-03-05T16:31:43.776" v="24"/>
        <pc:sldMkLst>
          <pc:docMk/>
          <pc:sldMk cId="3427244292" sldId="256"/>
        </pc:sldMkLst>
      </pc:sldChg>
      <pc:sldChg chg="ord">
        <pc:chgData name="Burrus, Tanisha" userId="S::burrus_tanisha@sac.edu::60f37e4f-2026-4d96-9c44-6ec3473ff2df" providerId="AD" clId="Web-{8078D28E-3507-F3CB-FF44-46D60CD427F3}" dt="2025-03-05T16:31:49.635" v="26"/>
        <pc:sldMkLst>
          <pc:docMk/>
          <pc:sldMk cId="220761727" sldId="259"/>
        </pc:sldMkLst>
      </pc:sldChg>
      <pc:sldChg chg="ord">
        <pc:chgData name="Burrus, Tanisha" userId="S::burrus_tanisha@sac.edu::60f37e4f-2026-4d96-9c44-6ec3473ff2df" providerId="AD" clId="Web-{8078D28E-3507-F3CB-FF44-46D60CD427F3}" dt="2025-03-05T16:31:59.339" v="29"/>
        <pc:sldMkLst>
          <pc:docMk/>
          <pc:sldMk cId="1451475795" sldId="260"/>
        </pc:sldMkLst>
      </pc:sldChg>
      <pc:sldChg chg="modSp mod ord modShow modNotes">
        <pc:chgData name="Burrus, Tanisha" userId="S::burrus_tanisha@sac.edu::60f37e4f-2026-4d96-9c44-6ec3473ff2df" providerId="AD" clId="Web-{8078D28E-3507-F3CB-FF44-46D60CD427F3}" dt="2025-03-05T16:43:55.493" v="91"/>
        <pc:sldMkLst>
          <pc:docMk/>
          <pc:sldMk cId="1618637723" sldId="297"/>
        </pc:sldMkLst>
      </pc:sldChg>
      <pc:sldChg chg="ord">
        <pc:chgData name="Burrus, Tanisha" userId="S::burrus_tanisha@sac.edu::60f37e4f-2026-4d96-9c44-6ec3473ff2df" providerId="AD" clId="Web-{8078D28E-3507-F3CB-FF44-46D60CD427F3}" dt="2025-03-05T16:32:10.104" v="32"/>
        <pc:sldMkLst>
          <pc:docMk/>
          <pc:sldMk cId="1626631103" sldId="305"/>
        </pc:sldMkLst>
      </pc:sldChg>
      <pc:sldChg chg="modSp ord">
        <pc:chgData name="Burrus, Tanisha" userId="S::burrus_tanisha@sac.edu::60f37e4f-2026-4d96-9c44-6ec3473ff2df" providerId="AD" clId="Web-{8078D28E-3507-F3CB-FF44-46D60CD427F3}" dt="2025-03-05T16:31:46.291" v="25"/>
        <pc:sldMkLst>
          <pc:docMk/>
          <pc:sldMk cId="1199310412" sldId="306"/>
        </pc:sldMkLst>
      </pc:sldChg>
      <pc:sldChg chg="ord">
        <pc:chgData name="Burrus, Tanisha" userId="S::burrus_tanisha@sac.edu::60f37e4f-2026-4d96-9c44-6ec3473ff2df" providerId="AD" clId="Web-{8078D28E-3507-F3CB-FF44-46D60CD427F3}" dt="2025-03-05T16:31:56.870" v="28"/>
        <pc:sldMkLst>
          <pc:docMk/>
          <pc:sldMk cId="3913579914" sldId="307"/>
        </pc:sldMkLst>
      </pc:sldChg>
      <pc:sldChg chg="modSp">
        <pc:chgData name="Burrus, Tanisha" userId="S::burrus_tanisha@sac.edu::60f37e4f-2026-4d96-9c44-6ec3473ff2df" providerId="AD" clId="Web-{8078D28E-3507-F3CB-FF44-46D60CD427F3}" dt="2025-03-05T16:43:13.899" v="85" actId="1076"/>
        <pc:sldMkLst>
          <pc:docMk/>
          <pc:sldMk cId="1429108589" sldId="309"/>
        </pc:sldMkLst>
      </pc:sldChg>
      <pc:sldChg chg="modNotes">
        <pc:chgData name="Burrus, Tanisha" userId="S::burrus_tanisha@sac.edu::60f37e4f-2026-4d96-9c44-6ec3473ff2df" providerId="AD" clId="Web-{8078D28E-3507-F3CB-FF44-46D60CD427F3}" dt="2025-03-05T16:43:43.118" v="88"/>
        <pc:sldMkLst>
          <pc:docMk/>
          <pc:sldMk cId="4214730570" sldId="310"/>
        </pc:sldMkLst>
      </pc:sldChg>
    </pc:docChg>
  </pc:docChgLst>
  <pc:docChgLst>
    <pc:chgData name="Burrus, Tanisha" userId="S::burrus_tanisha@sac.edu::60f37e4f-2026-4d96-9c44-6ec3473ff2df" providerId="AD" clId="Web-{19299282-2E7E-92DF-8AD2-043B524A181C}"/>
    <pc:docChg chg="modSld sldOrd">
      <pc:chgData name="Burrus, Tanisha" userId="S::burrus_tanisha@sac.edu::60f37e4f-2026-4d96-9c44-6ec3473ff2df" providerId="AD" clId="Web-{19299282-2E7E-92DF-8AD2-043B524A181C}" dt="2025-05-05T20:58:46.377" v="326" actId="20577"/>
      <pc:docMkLst>
        <pc:docMk/>
      </pc:docMkLst>
      <pc:sldChg chg="modSp">
        <pc:chgData name="Burrus, Tanisha" userId="S::burrus_tanisha@sac.edu::60f37e4f-2026-4d96-9c44-6ec3473ff2df" providerId="AD" clId="Web-{19299282-2E7E-92DF-8AD2-043B524A181C}" dt="2025-05-05T20:48:15.521" v="200" actId="20577"/>
        <pc:sldMkLst>
          <pc:docMk/>
          <pc:sldMk cId="3427244292" sldId="256"/>
        </pc:sldMkLst>
      </pc:sldChg>
      <pc:sldChg chg="modSp">
        <pc:chgData name="Burrus, Tanisha" userId="S::burrus_tanisha@sac.edu::60f37e4f-2026-4d96-9c44-6ec3473ff2df" providerId="AD" clId="Web-{19299282-2E7E-92DF-8AD2-043B524A181C}" dt="2025-05-05T20:53:16.330" v="287" actId="1076"/>
        <pc:sldMkLst>
          <pc:docMk/>
          <pc:sldMk cId="220761727" sldId="259"/>
        </pc:sldMkLst>
      </pc:sldChg>
      <pc:sldChg chg="modSp">
        <pc:chgData name="Burrus, Tanisha" userId="S::burrus_tanisha@sac.edu::60f37e4f-2026-4d96-9c44-6ec3473ff2df" providerId="AD" clId="Web-{19299282-2E7E-92DF-8AD2-043B524A181C}" dt="2025-05-05T20:58:46.377" v="326" actId="20577"/>
        <pc:sldMkLst>
          <pc:docMk/>
          <pc:sldMk cId="1451475795" sldId="260"/>
        </pc:sldMkLst>
      </pc:sldChg>
      <pc:sldChg chg="modSp">
        <pc:chgData name="Burrus, Tanisha" userId="S::burrus_tanisha@sac.edu::60f37e4f-2026-4d96-9c44-6ec3473ff2df" providerId="AD" clId="Web-{19299282-2E7E-92DF-8AD2-043B524A181C}" dt="2025-05-05T20:51:43.092" v="249" actId="20577"/>
        <pc:sldMkLst>
          <pc:docMk/>
          <pc:sldMk cId="18037358" sldId="275"/>
        </pc:sldMkLst>
      </pc:sldChg>
      <pc:sldChg chg="modSp ord modNotes">
        <pc:chgData name="Burrus, Tanisha" userId="S::burrus_tanisha@sac.edu::60f37e4f-2026-4d96-9c44-6ec3473ff2df" providerId="AD" clId="Web-{19299282-2E7E-92DF-8AD2-043B524A181C}" dt="2025-05-05T20:47:04.972" v="181"/>
        <pc:sldMkLst>
          <pc:docMk/>
          <pc:sldMk cId="1618637723" sldId="297"/>
        </pc:sldMkLst>
      </pc:sldChg>
      <pc:sldChg chg="ord">
        <pc:chgData name="Burrus, Tanisha" userId="S::burrus_tanisha@sac.edu::60f37e4f-2026-4d96-9c44-6ec3473ff2df" providerId="AD" clId="Web-{19299282-2E7E-92DF-8AD2-043B524A181C}" dt="2025-05-05T20:43:58.715" v="150"/>
        <pc:sldMkLst>
          <pc:docMk/>
          <pc:sldMk cId="3358637012" sldId="299"/>
        </pc:sldMkLst>
      </pc:sldChg>
      <pc:sldChg chg="modSp">
        <pc:chgData name="Burrus, Tanisha" userId="S::burrus_tanisha@sac.edu::60f37e4f-2026-4d96-9c44-6ec3473ff2df" providerId="AD" clId="Web-{19299282-2E7E-92DF-8AD2-043B524A181C}" dt="2025-05-05T20:48:48.054" v="204" actId="20577"/>
        <pc:sldMkLst>
          <pc:docMk/>
          <pc:sldMk cId="1199310412" sldId="306"/>
        </pc:sldMkLst>
      </pc:sldChg>
      <pc:sldChg chg="modSp">
        <pc:chgData name="Burrus, Tanisha" userId="S::burrus_tanisha@sac.edu::60f37e4f-2026-4d96-9c44-6ec3473ff2df" providerId="AD" clId="Web-{19299282-2E7E-92DF-8AD2-043B524A181C}" dt="2025-05-05T20:49:40.400" v="214" actId="20577"/>
        <pc:sldMkLst>
          <pc:docMk/>
          <pc:sldMk cId="3913579914" sldId="307"/>
        </pc:sldMkLst>
      </pc:sldChg>
      <pc:sldChg chg="modSp">
        <pc:chgData name="Burrus, Tanisha" userId="S::burrus_tanisha@sac.edu::60f37e4f-2026-4d96-9c44-6ec3473ff2df" providerId="AD" clId="Web-{19299282-2E7E-92DF-8AD2-043B524A181C}" dt="2025-05-05T20:45:48.313" v="153" actId="20577"/>
        <pc:sldMkLst>
          <pc:docMk/>
          <pc:sldMk cId="1429108589" sldId="309"/>
        </pc:sldMkLst>
      </pc:sldChg>
      <pc:sldChg chg="mod modShow">
        <pc:chgData name="Burrus, Tanisha" userId="S::burrus_tanisha@sac.edu::60f37e4f-2026-4d96-9c44-6ec3473ff2df" providerId="AD" clId="Web-{19299282-2E7E-92DF-8AD2-043B524A181C}" dt="2025-05-05T20:43:52.840" v="148"/>
        <pc:sldMkLst>
          <pc:docMk/>
          <pc:sldMk cId="1147369639" sldId="336"/>
        </pc:sldMkLst>
      </pc:sldChg>
      <pc:sldChg chg="mod modShow">
        <pc:chgData name="Burrus, Tanisha" userId="S::burrus_tanisha@sac.edu::60f37e4f-2026-4d96-9c44-6ec3473ff2df" providerId="AD" clId="Web-{19299282-2E7E-92DF-8AD2-043B524A181C}" dt="2025-05-05T20:43:45.980" v="147"/>
        <pc:sldMkLst>
          <pc:docMk/>
          <pc:sldMk cId="847338377" sldId="337"/>
        </pc:sldMkLst>
      </pc:sldChg>
      <pc:sldChg chg="modSp">
        <pc:chgData name="Burrus, Tanisha" userId="S::burrus_tanisha@sac.edu::60f37e4f-2026-4d96-9c44-6ec3473ff2df" providerId="AD" clId="Web-{19299282-2E7E-92DF-8AD2-043B524A181C}" dt="2025-05-05T20:53:35.615" v="294" actId="20577"/>
        <pc:sldMkLst>
          <pc:docMk/>
          <pc:sldMk cId="1419735842" sldId="338"/>
        </pc:sldMkLst>
      </pc:sldChg>
    </pc:docChg>
  </pc:docChgLst>
  <pc:docChgLst>
    <pc:chgData name="Burrus, Tanisha" userId="S::burrus_tanisha@sac.edu::60f37e4f-2026-4d96-9c44-6ec3473ff2df" providerId="AD" clId="Web-{E35251B1-0A7C-75E9-777C-DFB49F7806CC}"/>
    <pc:docChg chg="addSld modSld sldOrd">
      <pc:chgData name="Burrus, Tanisha" userId="S::burrus_tanisha@sac.edu::60f37e4f-2026-4d96-9c44-6ec3473ff2df" providerId="AD" clId="Web-{E35251B1-0A7C-75E9-777C-DFB49F7806CC}" dt="2024-10-01T01:11:01.941" v="191" actId="20577"/>
      <pc:docMkLst>
        <pc:docMk/>
      </pc:docMkLst>
      <pc:sldChg chg="ord">
        <pc:chgData name="Burrus, Tanisha" userId="S::burrus_tanisha@sac.edu::60f37e4f-2026-4d96-9c44-6ec3473ff2df" providerId="AD" clId="Web-{E35251B1-0A7C-75E9-777C-DFB49F7806CC}" dt="2024-10-01T01:05:57.775" v="0"/>
        <pc:sldMkLst>
          <pc:docMk/>
          <pc:sldMk cId="767107970" sldId="269"/>
        </pc:sldMkLst>
      </pc:sldChg>
      <pc:sldChg chg="ord">
        <pc:chgData name="Burrus, Tanisha" userId="S::burrus_tanisha@sac.edu::60f37e4f-2026-4d96-9c44-6ec3473ff2df" providerId="AD" clId="Web-{E35251B1-0A7C-75E9-777C-DFB49F7806CC}" dt="2024-10-01T01:06:07.947" v="1"/>
        <pc:sldMkLst>
          <pc:docMk/>
          <pc:sldMk cId="18037358" sldId="275"/>
        </pc:sldMkLst>
      </pc:sldChg>
      <pc:sldChg chg="mod modShow">
        <pc:chgData name="Burrus, Tanisha" userId="S::burrus_tanisha@sac.edu::60f37e4f-2026-4d96-9c44-6ec3473ff2df" providerId="AD" clId="Web-{E35251B1-0A7C-75E9-777C-DFB49F7806CC}" dt="2024-10-01T01:06:12.416" v="2"/>
        <pc:sldMkLst>
          <pc:docMk/>
          <pc:sldMk cId="1618637723" sldId="297"/>
        </pc:sldMkLst>
      </pc:sldChg>
      <pc:sldChg chg="modSp ord">
        <pc:chgData name="Burrus, Tanisha" userId="S::burrus_tanisha@sac.edu::60f37e4f-2026-4d96-9c44-6ec3473ff2df" providerId="AD" clId="Web-{E35251B1-0A7C-75E9-777C-DFB49F7806CC}" dt="2024-10-01T01:06:46.496" v="11"/>
        <pc:sldMkLst>
          <pc:docMk/>
          <pc:sldMk cId="3957355877" sldId="300"/>
        </pc:sldMkLst>
      </pc:sldChg>
      <pc:sldChg chg="modSp new">
        <pc:chgData name="Burrus, Tanisha" userId="S::burrus_tanisha@sac.edu::60f37e4f-2026-4d96-9c44-6ec3473ff2df" providerId="AD" clId="Web-{E35251B1-0A7C-75E9-777C-DFB49F7806CC}" dt="2024-10-01T01:11:01.941" v="191" actId="20577"/>
        <pc:sldMkLst>
          <pc:docMk/>
          <pc:sldMk cId="2298581186" sldId="302"/>
        </pc:sldMkLst>
      </pc:sldChg>
    </pc:docChg>
  </pc:docChgLst>
  <pc:docChgLst>
    <pc:chgData name="Burrus, Tanisha" userId="S::burrus_tanisha@sac.edu::60f37e4f-2026-4d96-9c44-6ec3473ff2df" providerId="AD" clId="Web-{1DDF2A39-F626-CBA8-0F77-DC934C3C8A34}"/>
    <pc:docChg chg="modSld">
      <pc:chgData name="Burrus, Tanisha" userId="S::burrus_tanisha@sac.edu::60f37e4f-2026-4d96-9c44-6ec3473ff2df" providerId="AD" clId="Web-{1DDF2A39-F626-CBA8-0F77-DC934C3C8A34}" dt="2024-10-03T18:42:03.839" v="17" actId="20577"/>
      <pc:docMkLst>
        <pc:docMk/>
      </pc:docMkLst>
      <pc:sldChg chg="modSp">
        <pc:chgData name="Burrus, Tanisha" userId="S::burrus_tanisha@sac.edu::60f37e4f-2026-4d96-9c44-6ec3473ff2df" providerId="AD" clId="Web-{1DDF2A39-F626-CBA8-0F77-DC934C3C8A34}" dt="2024-10-03T18:42:03.839" v="17" actId="20577"/>
        <pc:sldMkLst>
          <pc:docMk/>
          <pc:sldMk cId="767107970" sldId="269"/>
        </pc:sldMkLst>
      </pc:sldChg>
    </pc:docChg>
  </pc:docChgLst>
  <pc:docChgLst>
    <pc:chgData name="Burrus, Tanisha" userId="S::burrus_tanisha@sac.edu::60f37e4f-2026-4d96-9c44-6ec3473ff2df" providerId="AD" clId="Web-{80F002D9-DE11-85CC-CACC-9D38ED406528}"/>
    <pc:docChg chg="modSld">
      <pc:chgData name="Burrus, Tanisha" userId="S::burrus_tanisha@sac.edu::60f37e4f-2026-4d96-9c44-6ec3473ff2df" providerId="AD" clId="Web-{80F002D9-DE11-85CC-CACC-9D38ED406528}" dt="2025-03-05T02:50:57.105" v="9" actId="1076"/>
      <pc:docMkLst>
        <pc:docMk/>
      </pc:docMkLst>
      <pc:sldChg chg="modSp">
        <pc:chgData name="Burrus, Tanisha" userId="S::burrus_tanisha@sac.edu::60f37e4f-2026-4d96-9c44-6ec3473ff2df" providerId="AD" clId="Web-{80F002D9-DE11-85CC-CACC-9D38ED406528}" dt="2025-03-05T02:50:57.105" v="9" actId="1076"/>
        <pc:sldMkLst>
          <pc:docMk/>
          <pc:sldMk cId="220761727" sldId="259"/>
        </pc:sldMkLst>
      </pc:sldChg>
      <pc:sldChg chg="addSp delSp modSp">
        <pc:chgData name="Burrus, Tanisha" userId="S::burrus_tanisha@sac.edu::60f37e4f-2026-4d96-9c44-6ec3473ff2df" providerId="AD" clId="Web-{80F002D9-DE11-85CC-CACC-9D38ED406528}" dt="2025-03-05T02:50:20.276" v="6" actId="1076"/>
        <pc:sldMkLst>
          <pc:docMk/>
          <pc:sldMk cId="4214730570" sldId="310"/>
        </pc:sldMkLst>
      </pc:sldChg>
    </pc:docChg>
  </pc:docChgLst>
  <pc:docChgLst>
    <pc:chgData name="Burrus, Tanisha" userId="S::burrus_tanisha@sac.edu::60f37e4f-2026-4d96-9c44-6ec3473ff2df" providerId="AD" clId="Web-{9801FA31-90E1-D85A-FC40-3C4F224E9A70}"/>
    <pc:docChg chg="modSld">
      <pc:chgData name="Burrus, Tanisha" userId="S::burrus_tanisha@sac.edu::60f37e4f-2026-4d96-9c44-6ec3473ff2df" providerId="AD" clId="Web-{9801FA31-90E1-D85A-FC40-3C4F224E9A70}" dt="2025-01-14T23:14:36.143" v="3" actId="1076"/>
      <pc:docMkLst>
        <pc:docMk/>
      </pc:docMkLst>
      <pc:sldChg chg="modSp">
        <pc:chgData name="Burrus, Tanisha" userId="S::burrus_tanisha@sac.edu::60f37e4f-2026-4d96-9c44-6ec3473ff2df" providerId="AD" clId="Web-{9801FA31-90E1-D85A-FC40-3C4F224E9A70}" dt="2025-01-14T22:21:33.851" v="2" actId="20577"/>
        <pc:sldMkLst>
          <pc:docMk/>
          <pc:sldMk cId="643193398" sldId="258"/>
        </pc:sldMkLst>
      </pc:sldChg>
      <pc:sldChg chg="modSp">
        <pc:chgData name="Burrus, Tanisha" userId="S::burrus_tanisha@sac.edu::60f37e4f-2026-4d96-9c44-6ec3473ff2df" providerId="AD" clId="Web-{9801FA31-90E1-D85A-FC40-3C4F224E9A70}" dt="2025-01-14T23:14:36.143" v="3" actId="1076"/>
        <pc:sldMkLst>
          <pc:docMk/>
          <pc:sldMk cId="1451475795" sldId="260"/>
        </pc:sldMkLst>
      </pc:sldChg>
    </pc:docChg>
  </pc:docChgLst>
  <pc:docChgLst>
    <pc:chgData name="Burrus, Tanisha" userId="S::burrus_tanisha@sac.edu::60f37e4f-2026-4d96-9c44-6ec3473ff2df" providerId="AD" clId="Web-{6DDBCB61-AEE9-0E1F-9B51-D9512065C749}"/>
    <pc:docChg chg="addSld modSld">
      <pc:chgData name="Burrus, Tanisha" userId="S::burrus_tanisha@sac.edu::60f37e4f-2026-4d96-9c44-6ec3473ff2df" providerId="AD" clId="Web-{6DDBCB61-AEE9-0E1F-9B51-D9512065C749}" dt="2024-11-05T02:09:10.849" v="430" actId="20577"/>
      <pc:docMkLst>
        <pc:docMk/>
      </pc:docMkLst>
      <pc:sldChg chg="modSp">
        <pc:chgData name="Burrus, Tanisha" userId="S::burrus_tanisha@sac.edu::60f37e4f-2026-4d96-9c44-6ec3473ff2df" providerId="AD" clId="Web-{6DDBCB61-AEE9-0E1F-9B51-D9512065C749}" dt="2024-11-05T01:38:26.042" v="211" actId="1076"/>
        <pc:sldMkLst>
          <pc:docMk/>
          <pc:sldMk cId="3427244292" sldId="256"/>
        </pc:sldMkLst>
      </pc:sldChg>
      <pc:sldChg chg="modSp">
        <pc:chgData name="Burrus, Tanisha" userId="S::burrus_tanisha@sac.edu::60f37e4f-2026-4d96-9c44-6ec3473ff2df" providerId="AD" clId="Web-{6DDBCB61-AEE9-0E1F-9B51-D9512065C749}" dt="2024-11-05T01:38:39.590" v="213" actId="20577"/>
        <pc:sldMkLst>
          <pc:docMk/>
          <pc:sldMk cId="643193398" sldId="258"/>
        </pc:sldMkLst>
      </pc:sldChg>
      <pc:sldChg chg="modSp">
        <pc:chgData name="Burrus, Tanisha" userId="S::burrus_tanisha@sac.edu::60f37e4f-2026-4d96-9c44-6ec3473ff2df" providerId="AD" clId="Web-{6DDBCB61-AEE9-0E1F-9B51-D9512065C749}" dt="2024-11-05T02:09:10.849" v="430" actId="20577"/>
        <pc:sldMkLst>
          <pc:docMk/>
          <pc:sldMk cId="2298581186" sldId="302"/>
        </pc:sldMkLst>
      </pc:sldChg>
      <pc:sldChg chg="add mod replId modShow">
        <pc:chgData name="Burrus, Tanisha" userId="S::burrus_tanisha@sac.edu::60f37e4f-2026-4d96-9c44-6ec3473ff2df" providerId="AD" clId="Web-{6DDBCB61-AEE9-0E1F-9B51-D9512065C749}" dt="2024-11-05T01:37:54.978" v="208"/>
        <pc:sldMkLst>
          <pc:docMk/>
          <pc:sldMk cId="1626631103" sldId="305"/>
        </pc:sldMkLst>
      </pc:sldChg>
      <pc:sldChg chg="addSp delSp modSp add replId">
        <pc:chgData name="Burrus, Tanisha" userId="S::burrus_tanisha@sac.edu::60f37e4f-2026-4d96-9c44-6ec3473ff2df" providerId="AD" clId="Web-{6DDBCB61-AEE9-0E1F-9B51-D9512065C749}" dt="2024-11-05T01:47:45.768" v="396" actId="1076"/>
        <pc:sldMkLst>
          <pc:docMk/>
          <pc:sldMk cId="1199310412" sldId="306"/>
        </pc:sldMkLst>
      </pc:sldChg>
    </pc:docChg>
  </pc:docChgLst>
  <pc:docChgLst>
    <pc:chgData name="Burrus, Tanisha" userId="S::burrus_tanisha@sac.edu::60f37e4f-2026-4d96-9c44-6ec3473ff2df" providerId="AD" clId="Web-{7C2FA8D7-5D17-1100-DA1E-7A97E9C84DB5}"/>
    <pc:docChg chg="addSld delSld modSld sldOrd">
      <pc:chgData name="Burrus, Tanisha" userId="S::burrus_tanisha@sac.edu::60f37e4f-2026-4d96-9c44-6ec3473ff2df" providerId="AD" clId="Web-{7C2FA8D7-5D17-1100-DA1E-7A97E9C84DB5}" dt="2024-12-04T01:23:57.414" v="279"/>
      <pc:docMkLst>
        <pc:docMk/>
      </pc:docMkLst>
      <pc:sldChg chg="modSp">
        <pc:chgData name="Burrus, Tanisha" userId="S::burrus_tanisha@sac.edu::60f37e4f-2026-4d96-9c44-6ec3473ff2df" providerId="AD" clId="Web-{7C2FA8D7-5D17-1100-DA1E-7A97E9C84DB5}" dt="2024-12-04T00:54:36.901" v="130" actId="14100"/>
        <pc:sldMkLst>
          <pc:docMk/>
          <pc:sldMk cId="3427244292" sldId="256"/>
        </pc:sldMkLst>
      </pc:sldChg>
      <pc:sldChg chg="modSp ord">
        <pc:chgData name="Burrus, Tanisha" userId="S::burrus_tanisha@sac.edu::60f37e4f-2026-4d96-9c44-6ec3473ff2df" providerId="AD" clId="Web-{7C2FA8D7-5D17-1100-DA1E-7A97E9C84DB5}" dt="2024-12-04T00:49:42.552" v="80" actId="14100"/>
        <pc:sldMkLst>
          <pc:docMk/>
          <pc:sldMk cId="29811668" sldId="257"/>
        </pc:sldMkLst>
      </pc:sldChg>
      <pc:sldChg chg="ord">
        <pc:chgData name="Burrus, Tanisha" userId="S::burrus_tanisha@sac.edu::60f37e4f-2026-4d96-9c44-6ec3473ff2df" providerId="AD" clId="Web-{7C2FA8D7-5D17-1100-DA1E-7A97E9C84DB5}" dt="2024-12-04T00:50:28.087" v="82"/>
        <pc:sldMkLst>
          <pc:docMk/>
          <pc:sldMk cId="220761727" sldId="259"/>
        </pc:sldMkLst>
      </pc:sldChg>
      <pc:sldChg chg="mod modShow">
        <pc:chgData name="Burrus, Tanisha" userId="S::burrus_tanisha@sac.edu::60f37e4f-2026-4d96-9c44-6ec3473ff2df" providerId="AD" clId="Web-{7C2FA8D7-5D17-1100-DA1E-7A97E9C84DB5}" dt="2024-12-04T00:54:55.793" v="132"/>
        <pc:sldMkLst>
          <pc:docMk/>
          <pc:sldMk cId="0" sldId="283"/>
        </pc:sldMkLst>
      </pc:sldChg>
      <pc:sldChg chg="modSp">
        <pc:chgData name="Burrus, Tanisha" userId="S::burrus_tanisha@sac.edu::60f37e4f-2026-4d96-9c44-6ec3473ff2df" providerId="AD" clId="Web-{7C2FA8D7-5D17-1100-DA1E-7A97E9C84DB5}" dt="2024-12-04T00:56:12.938" v="134" actId="1076"/>
        <pc:sldMkLst>
          <pc:docMk/>
          <pc:sldMk cId="2298581186" sldId="302"/>
        </pc:sldMkLst>
      </pc:sldChg>
      <pc:sldChg chg="mod modShow">
        <pc:chgData name="Burrus, Tanisha" userId="S::burrus_tanisha@sac.edu::60f37e4f-2026-4d96-9c44-6ec3473ff2df" providerId="AD" clId="Web-{7C2FA8D7-5D17-1100-DA1E-7A97E9C84DB5}" dt="2024-12-04T01:22:23.689" v="273"/>
        <pc:sldMkLst>
          <pc:docMk/>
          <pc:sldMk cId="1626631103" sldId="305"/>
        </pc:sldMkLst>
      </pc:sldChg>
      <pc:sldChg chg="modSp ord">
        <pc:chgData name="Burrus, Tanisha" userId="S::burrus_tanisha@sac.edu::60f37e4f-2026-4d96-9c44-6ec3473ff2df" providerId="AD" clId="Web-{7C2FA8D7-5D17-1100-DA1E-7A97E9C84DB5}" dt="2024-12-04T00:54:07.383" v="127" actId="20577"/>
        <pc:sldMkLst>
          <pc:docMk/>
          <pc:sldMk cId="1199310412" sldId="306"/>
        </pc:sldMkLst>
      </pc:sldChg>
      <pc:sldChg chg="ord">
        <pc:chgData name="Burrus, Tanisha" userId="S::burrus_tanisha@sac.edu::60f37e4f-2026-4d96-9c44-6ec3473ff2df" providerId="AD" clId="Web-{7C2FA8D7-5D17-1100-DA1E-7A97E9C84DB5}" dt="2024-12-04T00:50:56.417" v="87"/>
        <pc:sldMkLst>
          <pc:docMk/>
          <pc:sldMk cId="3913579914" sldId="307"/>
        </pc:sldMkLst>
      </pc:sldChg>
      <pc:sldChg chg="modSp add ord replId">
        <pc:chgData name="Burrus, Tanisha" userId="S::burrus_tanisha@sac.edu::60f37e4f-2026-4d96-9c44-6ec3473ff2df" providerId="AD" clId="Web-{7C2FA8D7-5D17-1100-DA1E-7A97E9C84DB5}" dt="2024-12-04T01:04:35.723" v="272" actId="20577"/>
        <pc:sldMkLst>
          <pc:docMk/>
          <pc:sldMk cId="4214730570" sldId="310"/>
        </pc:sldMkLst>
      </pc:sldChg>
      <pc:sldChg chg="modSp add del replId">
        <pc:chgData name="Burrus, Tanisha" userId="S::burrus_tanisha@sac.edu::60f37e4f-2026-4d96-9c44-6ec3473ff2df" providerId="AD" clId="Web-{7C2FA8D7-5D17-1100-DA1E-7A97E9C84DB5}" dt="2024-12-04T01:23:57.414" v="279"/>
        <pc:sldMkLst>
          <pc:docMk/>
          <pc:sldMk cId="3077383941" sldId="311"/>
        </pc:sldMkLst>
      </pc:sldChg>
    </pc:docChg>
  </pc:docChgLst>
  <pc:docChgLst>
    <pc:chgData name="Burrus, Tanisha" userId="S::burrus_tanisha@sac.edu::60f37e4f-2026-4d96-9c44-6ec3473ff2df" providerId="AD" clId="Web-{A7E532C4-B38A-A110-2067-3D442977219E}"/>
    <pc:docChg chg="delSld modSld">
      <pc:chgData name="Burrus, Tanisha" userId="S::burrus_tanisha@sac.edu::60f37e4f-2026-4d96-9c44-6ec3473ff2df" providerId="AD" clId="Web-{A7E532C4-B38A-A110-2067-3D442977219E}" dt="2024-11-01T02:29:33.618" v="57" actId="20577"/>
      <pc:docMkLst>
        <pc:docMk/>
      </pc:docMkLst>
      <pc:sldChg chg="del">
        <pc:chgData name="Burrus, Tanisha" userId="S::burrus_tanisha@sac.edu::60f37e4f-2026-4d96-9c44-6ec3473ff2df" providerId="AD" clId="Web-{A7E532C4-B38A-A110-2067-3D442977219E}" dt="2024-11-01T02:28:06.362" v="16"/>
        <pc:sldMkLst>
          <pc:docMk/>
          <pc:sldMk cId="366151105" sldId="301"/>
        </pc:sldMkLst>
      </pc:sldChg>
      <pc:sldChg chg="modSp">
        <pc:chgData name="Burrus, Tanisha" userId="S::burrus_tanisha@sac.edu::60f37e4f-2026-4d96-9c44-6ec3473ff2df" providerId="AD" clId="Web-{A7E532C4-B38A-A110-2067-3D442977219E}" dt="2024-11-01T02:29:33.618" v="57" actId="20577"/>
        <pc:sldMkLst>
          <pc:docMk/>
          <pc:sldMk cId="2298581186" sldId="302"/>
        </pc:sldMkLst>
      </pc:sldChg>
    </pc:docChg>
  </pc:docChgLst>
  <pc:docChgLst>
    <pc:chgData name="Burrus, Tanisha" userId="S::burrus_tanisha@sac.edu::60f37e4f-2026-4d96-9c44-6ec3473ff2df" providerId="AD" clId="Web-{482ED9F1-C5F8-4008-840B-26C679E73FE8}"/>
    <pc:docChg chg="addSld delSld modSld sldOrd">
      <pc:chgData name="Burrus, Tanisha" userId="S::burrus_tanisha@sac.edu::60f37e4f-2026-4d96-9c44-6ec3473ff2df" providerId="AD" clId="Web-{482ED9F1-C5F8-4008-840B-26C679E73FE8}" dt="2024-11-06T17:00:25.731" v="499"/>
      <pc:docMkLst>
        <pc:docMk/>
      </pc:docMkLst>
      <pc:sldChg chg="addSp delSp modSp add mod modClrScheme chgLayout">
        <pc:chgData name="Burrus, Tanisha" userId="S::burrus_tanisha@sac.edu::60f37e4f-2026-4d96-9c44-6ec3473ff2df" providerId="AD" clId="Web-{482ED9F1-C5F8-4008-840B-26C679E73FE8}" dt="2024-11-06T16:20:31.494" v="92" actId="20577"/>
        <pc:sldMkLst>
          <pc:docMk/>
          <pc:sldMk cId="29811668" sldId="257"/>
        </pc:sldMkLst>
      </pc:sldChg>
      <pc:sldChg chg="addSp delSp modSp">
        <pc:chgData name="Burrus, Tanisha" userId="S::burrus_tanisha@sac.edu::60f37e4f-2026-4d96-9c44-6ec3473ff2df" providerId="AD" clId="Web-{482ED9F1-C5F8-4008-840B-26C679E73FE8}" dt="2024-11-06T16:52:26.447" v="416" actId="14100"/>
        <pc:sldMkLst>
          <pc:docMk/>
          <pc:sldMk cId="2298581186" sldId="302"/>
        </pc:sldMkLst>
      </pc:sldChg>
      <pc:sldChg chg="modSp">
        <pc:chgData name="Burrus, Tanisha" userId="S::burrus_tanisha@sac.edu::60f37e4f-2026-4d96-9c44-6ec3473ff2df" providerId="AD" clId="Web-{482ED9F1-C5F8-4008-840B-26C679E73FE8}" dt="2024-11-06T16:22:20.079" v="107" actId="14100"/>
        <pc:sldMkLst>
          <pc:docMk/>
          <pc:sldMk cId="1199310412" sldId="306"/>
        </pc:sldMkLst>
      </pc:sldChg>
      <pc:sldChg chg="modSp">
        <pc:chgData name="Burrus, Tanisha" userId="S::burrus_tanisha@sac.edu::60f37e4f-2026-4d96-9c44-6ec3473ff2df" providerId="AD" clId="Web-{482ED9F1-C5F8-4008-840B-26C679E73FE8}" dt="2024-11-06T16:21:31.701" v="99" actId="20577"/>
        <pc:sldMkLst>
          <pc:docMk/>
          <pc:sldMk cId="3913579914" sldId="307"/>
        </pc:sldMkLst>
      </pc:sldChg>
      <pc:sldChg chg="del">
        <pc:chgData name="Burrus, Tanisha" userId="S::burrus_tanisha@sac.edu::60f37e4f-2026-4d96-9c44-6ec3473ff2df" providerId="AD" clId="Web-{482ED9F1-C5F8-4008-840B-26C679E73FE8}" dt="2024-11-06T16:20:39.729" v="93"/>
        <pc:sldMkLst>
          <pc:docMk/>
          <pc:sldMk cId="2858578740" sldId="308"/>
        </pc:sldMkLst>
      </pc:sldChg>
    </pc:docChg>
  </pc:docChgLst>
  <pc:docChgLst>
    <pc:chgData name="Burrus, Tanisha" userId="S::burrus_tanisha@sac.edu::60f37e4f-2026-4d96-9c44-6ec3473ff2df" providerId="AD" clId="Web-{C23D638B-ADF6-A933-99A4-50430FDB54BE}"/>
    <pc:docChg chg="modSld">
      <pc:chgData name="Burrus, Tanisha" userId="S::burrus_tanisha@sac.edu::60f37e4f-2026-4d96-9c44-6ec3473ff2df" providerId="AD" clId="Web-{C23D638B-ADF6-A933-99A4-50430FDB54BE}" dt="2025-03-04T22:26:00.916" v="25" actId="20577"/>
      <pc:docMkLst>
        <pc:docMk/>
      </pc:docMkLst>
      <pc:sldChg chg="modSp">
        <pc:chgData name="Burrus, Tanisha" userId="S::burrus_tanisha@sac.edu::60f37e4f-2026-4d96-9c44-6ec3473ff2df" providerId="AD" clId="Web-{C23D638B-ADF6-A933-99A4-50430FDB54BE}" dt="2025-03-04T19:59:18.022" v="6" actId="20577"/>
        <pc:sldMkLst>
          <pc:docMk/>
          <pc:sldMk cId="1429108589" sldId="309"/>
        </pc:sldMkLst>
      </pc:sldChg>
      <pc:sldChg chg="modSp">
        <pc:chgData name="Burrus, Tanisha" userId="S::burrus_tanisha@sac.edu::60f37e4f-2026-4d96-9c44-6ec3473ff2df" providerId="AD" clId="Web-{C23D638B-ADF6-A933-99A4-50430FDB54BE}" dt="2025-03-04T22:26:00.916" v="25" actId="20577"/>
        <pc:sldMkLst>
          <pc:docMk/>
          <pc:sldMk cId="4214730570" sldId="310"/>
        </pc:sldMkLst>
      </pc:sldChg>
    </pc:docChg>
  </pc:docChgLst>
  <pc:docChgLst>
    <pc:chgData name="Burrus, Tanisha" userId="S::burrus_tanisha@sac.edu::60f37e4f-2026-4d96-9c44-6ec3473ff2df" providerId="AD" clId="Web-{7371A4F8-0ABD-EF1A-5BA9-4A3ABFDBD14F}"/>
    <pc:docChg chg="modSld sldOrd">
      <pc:chgData name="Burrus, Tanisha" userId="S::burrus_tanisha@sac.edu::60f37e4f-2026-4d96-9c44-6ec3473ff2df" providerId="AD" clId="Web-{7371A4F8-0ABD-EF1A-5BA9-4A3ABFDBD14F}" dt="2025-03-28T21:34:39.266" v="108" actId="20577"/>
      <pc:docMkLst>
        <pc:docMk/>
      </pc:docMkLst>
      <pc:sldChg chg="modSp mod ord modShow">
        <pc:chgData name="Burrus, Tanisha" userId="S::burrus_tanisha@sac.edu::60f37e4f-2026-4d96-9c44-6ec3473ff2df" providerId="AD" clId="Web-{7371A4F8-0ABD-EF1A-5BA9-4A3ABFDBD14F}" dt="2025-03-28T21:34:39.266" v="108" actId="20577"/>
        <pc:sldMkLst>
          <pc:docMk/>
          <pc:sldMk cId="29811668" sldId="257"/>
        </pc:sldMkLst>
      </pc:sldChg>
      <pc:sldChg chg="ord">
        <pc:chgData name="Burrus, Tanisha" userId="S::burrus_tanisha@sac.edu::60f37e4f-2026-4d96-9c44-6ec3473ff2df" providerId="AD" clId="Web-{7371A4F8-0ABD-EF1A-5BA9-4A3ABFDBD14F}" dt="2025-03-28T21:33:40.828" v="85"/>
        <pc:sldMkLst>
          <pc:docMk/>
          <pc:sldMk cId="3358637012" sldId="299"/>
        </pc:sldMkLst>
      </pc:sldChg>
      <pc:sldChg chg="modSp">
        <pc:chgData name="Burrus, Tanisha" userId="S::burrus_tanisha@sac.edu::60f37e4f-2026-4d96-9c44-6ec3473ff2df" providerId="AD" clId="Web-{7371A4F8-0ABD-EF1A-5BA9-4A3ABFDBD14F}" dt="2025-03-28T21:30:33.276" v="76" actId="20577"/>
        <pc:sldMkLst>
          <pc:docMk/>
          <pc:sldMk cId="1429108589" sldId="309"/>
        </pc:sldMkLst>
      </pc:sldChg>
      <pc:sldChg chg="mod modShow">
        <pc:chgData name="Burrus, Tanisha" userId="S::burrus_tanisha@sac.edu::60f37e4f-2026-4d96-9c44-6ec3473ff2df" providerId="AD" clId="Web-{7371A4F8-0ABD-EF1A-5BA9-4A3ABFDBD14F}" dt="2025-03-28T21:31:35.059" v="77"/>
        <pc:sldMkLst>
          <pc:docMk/>
          <pc:sldMk cId="4214730570" sldId="310"/>
        </pc:sldMkLst>
      </pc:sldChg>
    </pc:docChg>
  </pc:docChgLst>
  <pc:docChgLst>
    <pc:chgData name="Burrus, Tanisha" userId="S::burrus_tanisha@sac.edu::60f37e4f-2026-4d96-9c44-6ec3473ff2df" providerId="AD" clId="Web-{04E796DA-486C-DBFD-6611-BE687FAD3137}"/>
    <pc:docChg chg="addSld delSld modSld sldOrd addMainMaster">
      <pc:chgData name="Burrus, Tanisha" userId="S::burrus_tanisha@sac.edu::60f37e4f-2026-4d96-9c44-6ec3473ff2df" providerId="AD" clId="Web-{04E796DA-486C-DBFD-6611-BE687FAD3137}" dt="2025-04-02T02:29:11.329" v="159" actId="20577"/>
      <pc:docMkLst>
        <pc:docMk/>
      </pc:docMkLst>
      <pc:sldChg chg="modSp del ord">
        <pc:chgData name="Burrus, Tanisha" userId="S::burrus_tanisha@sac.edu::60f37e4f-2026-4d96-9c44-6ec3473ff2df" providerId="AD" clId="Web-{04E796DA-486C-DBFD-6611-BE687FAD3137}" dt="2025-04-02T01:30:44.464" v="46"/>
        <pc:sldMkLst>
          <pc:docMk/>
          <pc:sldMk cId="29811668" sldId="257"/>
        </pc:sldMkLst>
      </pc:sldChg>
      <pc:sldChg chg="add del replId">
        <pc:chgData name="Burrus, Tanisha" userId="S::burrus_tanisha@sac.edu::60f37e4f-2026-4d96-9c44-6ec3473ff2df" providerId="AD" clId="Web-{04E796DA-486C-DBFD-6611-BE687FAD3137}" dt="2025-04-02T01:47:02.765" v="91"/>
        <pc:sldMkLst>
          <pc:docMk/>
          <pc:sldMk cId="1961794945" sldId="313"/>
        </pc:sldMkLst>
      </pc:sldChg>
      <pc:sldChg chg="modSp add del">
        <pc:chgData name="Burrus, Tanisha" userId="S::burrus_tanisha@sac.edu::60f37e4f-2026-4d96-9c44-6ec3473ff2df" providerId="AD" clId="Web-{04E796DA-486C-DBFD-6611-BE687FAD3137}" dt="2025-04-02T01:40:14.188" v="61"/>
        <pc:sldMkLst>
          <pc:docMk/>
          <pc:sldMk cId="1195628240" sldId="314"/>
        </pc:sldMkLst>
      </pc:sldChg>
      <pc:sldChg chg="modSp add">
        <pc:chgData name="Burrus, Tanisha" userId="S::burrus_tanisha@sac.edu::60f37e4f-2026-4d96-9c44-6ec3473ff2df" providerId="AD" clId="Web-{04E796DA-486C-DBFD-6611-BE687FAD3137}" dt="2025-04-02T01:43:54.102" v="90" actId="20577"/>
        <pc:sldMkLst>
          <pc:docMk/>
          <pc:sldMk cId="1147369639" sldId="336"/>
        </pc:sldMkLst>
      </pc:sldChg>
      <pc:sldChg chg="modSp add">
        <pc:chgData name="Burrus, Tanisha" userId="S::burrus_tanisha@sac.edu::60f37e4f-2026-4d96-9c44-6ec3473ff2df" providerId="AD" clId="Web-{04E796DA-486C-DBFD-6611-BE687FAD3137}" dt="2025-04-02T01:42:12.207" v="81" actId="20577"/>
        <pc:sldMkLst>
          <pc:docMk/>
          <pc:sldMk cId="847338377" sldId="337"/>
        </pc:sldMkLst>
      </pc:sldChg>
      <pc:sldMasterChg chg="addSldLayout">
        <pc:chgData name="Burrus, Tanisha" userId="S::burrus_tanisha@sac.edu::60f37e4f-2026-4d96-9c44-6ec3473ff2df" providerId="AD" clId="Web-{04E796DA-486C-DBFD-6611-BE687FAD3137}" dt="2025-04-02T01:38:16.965" v="47"/>
        <pc:sldMasterMkLst>
          <pc:docMk/>
          <pc:sldMasterMk cId="0" sldId="2147483659"/>
        </pc:sldMasterMkLst>
        <pc:sldLayoutChg chg="add">
          <pc:chgData name="Burrus, Tanisha" userId="S::burrus_tanisha@sac.edu::60f37e4f-2026-4d96-9c44-6ec3473ff2df" providerId="AD" clId="Web-{04E796DA-486C-DBFD-6611-BE687FAD3137}" dt="2025-04-02T01:38:16.965" v="47"/>
          <pc:sldLayoutMkLst>
            <pc:docMk/>
            <pc:sldMasterMk cId="0" sldId="2147483659"/>
            <pc:sldLayoutMk cId="1839415542" sldId="2147483662"/>
          </pc:sldLayoutMkLst>
        </pc:sldLayoutChg>
      </pc:sldMasterChg>
      <pc:sldMasterChg chg="add addSldLayout">
        <pc:chgData name="Burrus, Tanisha" userId="S::burrus_tanisha@sac.edu::60f37e4f-2026-4d96-9c44-6ec3473ff2df" providerId="AD" clId="Web-{04E796DA-486C-DBFD-6611-BE687FAD3137}" dt="2025-04-02T01:42:34.255" v="82"/>
        <pc:sldMasterMkLst>
          <pc:docMk/>
          <pc:sldMasterMk cId="3646289393" sldId="2147483883"/>
        </pc:sldMasterMkLst>
        <pc:sldLayoutChg chg="add">
          <pc:chgData name="Burrus, Tanisha" userId="S::burrus_tanisha@sac.edu::60f37e4f-2026-4d96-9c44-6ec3473ff2df" providerId="AD" clId="Web-{04E796DA-486C-DBFD-6611-BE687FAD3137}" dt="2025-04-02T01:40:44.954" v="62"/>
          <pc:sldLayoutMkLst>
            <pc:docMk/>
            <pc:sldMasterMk cId="3646289393" sldId="2147483883"/>
            <pc:sldLayoutMk cId="2272427650" sldId="2147483884"/>
          </pc:sldLayoutMkLst>
        </pc:sldLayoutChg>
        <pc:sldLayoutChg chg="add">
          <pc:chgData name="Burrus, Tanisha" userId="S::burrus_tanisha@sac.edu::60f37e4f-2026-4d96-9c44-6ec3473ff2df" providerId="AD" clId="Web-{04E796DA-486C-DBFD-6611-BE687FAD3137}" dt="2025-04-02T01:40:44.954" v="62"/>
          <pc:sldLayoutMkLst>
            <pc:docMk/>
            <pc:sldMasterMk cId="3646289393" sldId="2147483883"/>
            <pc:sldLayoutMk cId="2676127296" sldId="2147483885"/>
          </pc:sldLayoutMkLst>
        </pc:sldLayoutChg>
        <pc:sldLayoutChg chg="add">
          <pc:chgData name="Burrus, Tanisha" userId="S::burrus_tanisha@sac.edu::60f37e4f-2026-4d96-9c44-6ec3473ff2df" providerId="AD" clId="Web-{04E796DA-486C-DBFD-6611-BE687FAD3137}" dt="2025-04-02T01:40:44.954" v="62"/>
          <pc:sldLayoutMkLst>
            <pc:docMk/>
            <pc:sldMasterMk cId="3646289393" sldId="2147483883"/>
            <pc:sldLayoutMk cId="284924909" sldId="2147483886"/>
          </pc:sldLayoutMkLst>
        </pc:sldLayoutChg>
        <pc:sldLayoutChg chg="add">
          <pc:chgData name="Burrus, Tanisha" userId="S::burrus_tanisha@sac.edu::60f37e4f-2026-4d96-9c44-6ec3473ff2df" providerId="AD" clId="Web-{04E796DA-486C-DBFD-6611-BE687FAD3137}" dt="2025-04-02T01:40:44.954" v="62"/>
          <pc:sldLayoutMkLst>
            <pc:docMk/>
            <pc:sldMasterMk cId="3646289393" sldId="2147483883"/>
            <pc:sldLayoutMk cId="2125612045" sldId="2147483887"/>
          </pc:sldLayoutMkLst>
        </pc:sldLayoutChg>
        <pc:sldLayoutChg chg="add">
          <pc:chgData name="Burrus, Tanisha" userId="S::burrus_tanisha@sac.edu::60f37e4f-2026-4d96-9c44-6ec3473ff2df" providerId="AD" clId="Web-{04E796DA-486C-DBFD-6611-BE687FAD3137}" dt="2025-04-02T01:40:44.954" v="62"/>
          <pc:sldLayoutMkLst>
            <pc:docMk/>
            <pc:sldMasterMk cId="3646289393" sldId="2147483883"/>
            <pc:sldLayoutMk cId="4191465457" sldId="2147483888"/>
          </pc:sldLayoutMkLst>
        </pc:sldLayoutChg>
        <pc:sldLayoutChg chg="add">
          <pc:chgData name="Burrus, Tanisha" userId="S::burrus_tanisha@sac.edu::60f37e4f-2026-4d96-9c44-6ec3473ff2df" providerId="AD" clId="Web-{04E796DA-486C-DBFD-6611-BE687FAD3137}" dt="2025-04-02T01:40:44.954" v="62"/>
          <pc:sldLayoutMkLst>
            <pc:docMk/>
            <pc:sldMasterMk cId="3646289393" sldId="2147483883"/>
            <pc:sldLayoutMk cId="1437502770" sldId="2147483889"/>
          </pc:sldLayoutMkLst>
        </pc:sldLayoutChg>
        <pc:sldLayoutChg chg="add">
          <pc:chgData name="Burrus, Tanisha" userId="S::burrus_tanisha@sac.edu::60f37e4f-2026-4d96-9c44-6ec3473ff2df" providerId="AD" clId="Web-{04E796DA-486C-DBFD-6611-BE687FAD3137}" dt="2025-04-02T01:40:44.954" v="62"/>
          <pc:sldLayoutMkLst>
            <pc:docMk/>
            <pc:sldMasterMk cId="3646289393" sldId="2147483883"/>
            <pc:sldLayoutMk cId="1012314726" sldId="2147483890"/>
          </pc:sldLayoutMkLst>
        </pc:sldLayoutChg>
        <pc:sldLayoutChg chg="add">
          <pc:chgData name="Burrus, Tanisha" userId="S::burrus_tanisha@sac.edu::60f37e4f-2026-4d96-9c44-6ec3473ff2df" providerId="AD" clId="Web-{04E796DA-486C-DBFD-6611-BE687FAD3137}" dt="2025-04-02T01:40:44.954" v="62"/>
          <pc:sldLayoutMkLst>
            <pc:docMk/>
            <pc:sldMasterMk cId="3646289393" sldId="2147483883"/>
            <pc:sldLayoutMk cId="481050185" sldId="2147483891"/>
          </pc:sldLayoutMkLst>
        </pc:sldLayoutChg>
        <pc:sldLayoutChg chg="add">
          <pc:chgData name="Burrus, Tanisha" userId="S::burrus_tanisha@sac.edu::60f37e4f-2026-4d96-9c44-6ec3473ff2df" providerId="AD" clId="Web-{04E796DA-486C-DBFD-6611-BE687FAD3137}" dt="2025-04-02T01:40:44.954" v="62"/>
          <pc:sldLayoutMkLst>
            <pc:docMk/>
            <pc:sldMasterMk cId="3646289393" sldId="2147483883"/>
            <pc:sldLayoutMk cId="1346399150" sldId="2147483892"/>
          </pc:sldLayoutMkLst>
        </pc:sldLayoutChg>
        <pc:sldLayoutChg chg="add">
          <pc:chgData name="Burrus, Tanisha" userId="S::burrus_tanisha@sac.edu::60f37e4f-2026-4d96-9c44-6ec3473ff2df" providerId="AD" clId="Web-{04E796DA-486C-DBFD-6611-BE687FAD3137}" dt="2025-04-02T01:40:44.954" v="62"/>
          <pc:sldLayoutMkLst>
            <pc:docMk/>
            <pc:sldMasterMk cId="3646289393" sldId="2147483883"/>
            <pc:sldLayoutMk cId="2958054130" sldId="2147483893"/>
          </pc:sldLayoutMkLst>
        </pc:sldLayoutChg>
        <pc:sldLayoutChg chg="add">
          <pc:chgData name="Burrus, Tanisha" userId="S::burrus_tanisha@sac.edu::60f37e4f-2026-4d96-9c44-6ec3473ff2df" providerId="AD" clId="Web-{04E796DA-486C-DBFD-6611-BE687FAD3137}" dt="2025-04-02T01:40:44.954" v="62"/>
          <pc:sldLayoutMkLst>
            <pc:docMk/>
            <pc:sldMasterMk cId="3646289393" sldId="2147483883"/>
            <pc:sldLayoutMk cId="3805207414" sldId="2147483894"/>
          </pc:sldLayoutMkLst>
        </pc:sldLayoutChg>
        <pc:sldLayoutChg chg="add">
          <pc:chgData name="Burrus, Tanisha" userId="S::burrus_tanisha@sac.edu::60f37e4f-2026-4d96-9c44-6ec3473ff2df" providerId="AD" clId="Web-{04E796DA-486C-DBFD-6611-BE687FAD3137}" dt="2025-04-02T01:40:44.954" v="62"/>
          <pc:sldLayoutMkLst>
            <pc:docMk/>
            <pc:sldMasterMk cId="3646289393" sldId="2147483883"/>
            <pc:sldLayoutMk cId="3744541497" sldId="2147483899"/>
          </pc:sldLayoutMkLst>
        </pc:sldLayoutChg>
        <pc:sldLayoutChg chg="add">
          <pc:chgData name="Burrus, Tanisha" userId="S::burrus_tanisha@sac.edu::60f37e4f-2026-4d96-9c44-6ec3473ff2df" providerId="AD" clId="Web-{04E796DA-486C-DBFD-6611-BE687FAD3137}" dt="2025-04-02T01:40:44.954" v="62"/>
          <pc:sldLayoutMkLst>
            <pc:docMk/>
            <pc:sldMasterMk cId="3646289393" sldId="2147483883"/>
            <pc:sldLayoutMk cId="3213228556" sldId="2147483902"/>
          </pc:sldLayoutMkLst>
        </pc:sldLayoutChg>
        <pc:sldLayoutChg chg="add">
          <pc:chgData name="Burrus, Tanisha" userId="S::burrus_tanisha@sac.edu::60f37e4f-2026-4d96-9c44-6ec3473ff2df" providerId="AD" clId="Web-{04E796DA-486C-DBFD-6611-BE687FAD3137}" dt="2025-04-02T01:42:34.255" v="82"/>
          <pc:sldLayoutMkLst>
            <pc:docMk/>
            <pc:sldMasterMk cId="3646289393" sldId="2147483883"/>
            <pc:sldLayoutMk cId="3744541497" sldId="2147483903"/>
          </pc:sldLayoutMkLst>
        </pc:sldLayoutChg>
      </pc:sldMasterChg>
    </pc:docChg>
  </pc:docChgLst>
  <pc:docChgLst>
    <pc:chgData name="Rosen, Caralou" userId="S::rosen_caralou@sac.edu::4f74853c-e0fe-4e48-b704-22680568cc7d" providerId="AD" clId="Web-{E67CA21B-E43D-F91F-843D-12DEE05E7C1B}"/>
    <pc:docChg chg="modSld">
      <pc:chgData name="Rosen, Caralou" userId="S::rosen_caralou@sac.edu::4f74853c-e0fe-4e48-b704-22680568cc7d" providerId="AD" clId="Web-{E67CA21B-E43D-F91F-843D-12DEE05E7C1B}" dt="2025-05-07T16:35:08.272" v="8" actId="20577"/>
      <pc:docMkLst>
        <pc:docMk/>
      </pc:docMkLst>
      <pc:sldChg chg="modSp">
        <pc:chgData name="Rosen, Caralou" userId="S::rosen_caralou@sac.edu::4f74853c-e0fe-4e48-b704-22680568cc7d" providerId="AD" clId="Web-{E67CA21B-E43D-F91F-843D-12DEE05E7C1B}" dt="2025-05-07T16:34:52.239" v="6" actId="20577"/>
        <pc:sldMkLst>
          <pc:docMk/>
          <pc:sldMk cId="3358637012" sldId="299"/>
        </pc:sldMkLst>
      </pc:sldChg>
    </pc:docChg>
  </pc:docChgLst>
  <pc:docChgLst>
    <pc:chgData name="Coyne, Claire" userId="S::coyne_claire@sac.edu::55980f49-584e-4e0c-8943-e714ecf6ce64" providerId="AD" clId="Web-{0C73D9E5-7385-435E-B99A-69B5712F0D65}"/>
    <pc:docChg chg="modSld">
      <pc:chgData name="Coyne, Claire" userId="S::coyne_claire@sac.edu::55980f49-584e-4e0c-8943-e714ecf6ce64" providerId="AD" clId="Web-{0C73D9E5-7385-435E-B99A-69B5712F0D65}" dt="2025-04-02T14:33:42.960" v="5" actId="20577"/>
      <pc:docMkLst>
        <pc:docMk/>
      </pc:docMkLst>
      <pc:sldChg chg="modSp">
        <pc:chgData name="Coyne, Claire" userId="S::coyne_claire@sac.edu::55980f49-584e-4e0c-8943-e714ecf6ce64" providerId="AD" clId="Web-{0C73D9E5-7385-435E-B99A-69B5712F0D65}" dt="2025-04-02T14:33:04.507" v="3" actId="20577"/>
        <pc:sldMkLst>
          <pc:docMk/>
          <pc:sldMk cId="3913579914" sldId="307"/>
        </pc:sldMkLst>
      </pc:sldChg>
      <pc:sldChg chg="modSp">
        <pc:chgData name="Coyne, Claire" userId="S::coyne_claire@sac.edu::55980f49-584e-4e0c-8943-e714ecf6ce64" providerId="AD" clId="Web-{0C73D9E5-7385-435E-B99A-69B5712F0D65}" dt="2025-04-02T14:32:09.148" v="2" actId="1076"/>
        <pc:sldMkLst>
          <pc:docMk/>
          <pc:sldMk cId="847338377" sldId="337"/>
        </pc:sldMkLst>
      </pc:sldChg>
    </pc:docChg>
  </pc:docChgLst>
  <pc:docChgLst>
    <pc:chgData name="Burrus, Tanisha" userId="S::burrus_tanisha@sac.edu::60f37e4f-2026-4d96-9c44-6ec3473ff2df" providerId="AD" clId="Web-{95D21570-603A-0FBC-0756-B10CC80E9E10}"/>
    <pc:docChg chg="sldOrd">
      <pc:chgData name="Burrus, Tanisha" userId="S::burrus_tanisha@sac.edu::60f37e4f-2026-4d96-9c44-6ec3473ff2df" providerId="AD" clId="Web-{95D21570-603A-0FBC-0756-B10CC80E9E10}" dt="2024-10-31T21:27:29.535" v="0"/>
      <pc:docMkLst>
        <pc:docMk/>
      </pc:docMkLst>
    </pc:docChg>
  </pc:docChgLst>
  <pc:docChgLst>
    <pc:chgData name="Burrus, Tanisha" userId="S::burrus_tanisha@sac.edu::60f37e4f-2026-4d96-9c44-6ec3473ff2df" providerId="AD" clId="Web-{6B3C670E-4F9D-46DF-B034-E6EB242A518E}"/>
    <pc:docChg chg="modSld sldOrd">
      <pc:chgData name="Burrus, Tanisha" userId="S::burrus_tanisha@sac.edu::60f37e4f-2026-4d96-9c44-6ec3473ff2df" providerId="AD" clId="Web-{6B3C670E-4F9D-46DF-B034-E6EB242A518E}" dt="2025-03-05T16:59:55.011" v="33"/>
      <pc:docMkLst>
        <pc:docMk/>
      </pc:docMkLst>
      <pc:sldChg chg="ord">
        <pc:chgData name="Burrus, Tanisha" userId="S::burrus_tanisha@sac.edu::60f37e4f-2026-4d96-9c44-6ec3473ff2df" providerId="AD" clId="Web-{6B3C670E-4F9D-46DF-B034-E6EB242A518E}" dt="2025-03-05T16:49:21.893" v="1"/>
        <pc:sldMkLst>
          <pc:docMk/>
          <pc:sldMk cId="1342506703" sldId="263"/>
        </pc:sldMkLst>
      </pc:sldChg>
      <pc:sldChg chg="ord">
        <pc:chgData name="Burrus, Tanisha" userId="S::burrus_tanisha@sac.edu::60f37e4f-2026-4d96-9c44-6ec3473ff2df" providerId="AD" clId="Web-{6B3C670E-4F9D-46DF-B034-E6EB242A518E}" dt="2025-03-05T16:52:14.118" v="10"/>
        <pc:sldMkLst>
          <pc:docMk/>
          <pc:sldMk cId="1199310412" sldId="306"/>
        </pc:sldMkLst>
      </pc:sldChg>
      <pc:sldChg chg="ord">
        <pc:chgData name="Burrus, Tanisha" userId="S::burrus_tanisha@sac.edu::60f37e4f-2026-4d96-9c44-6ec3473ff2df" providerId="AD" clId="Web-{6B3C670E-4F9D-46DF-B034-E6EB242A518E}" dt="2025-03-05T16:52:18.321" v="12"/>
        <pc:sldMkLst>
          <pc:docMk/>
          <pc:sldMk cId="3913579914" sldId="307"/>
        </pc:sldMkLst>
      </pc:sldChg>
      <pc:sldChg chg="ord">
        <pc:chgData name="Burrus, Tanisha" userId="S::burrus_tanisha@sac.edu::60f37e4f-2026-4d96-9c44-6ec3473ff2df" providerId="AD" clId="Web-{6B3C670E-4F9D-46DF-B034-E6EB242A518E}" dt="2025-03-05T16:48:11.593" v="0"/>
        <pc:sldMkLst>
          <pc:docMk/>
          <pc:sldMk cId="1429108589" sldId="309"/>
        </pc:sldMkLst>
      </pc:sldChg>
    </pc:docChg>
  </pc:docChgLst>
  <pc:docChgLst>
    <pc:chgData name="Burrus, Tanisha" userId="S::burrus_tanisha@sac.edu::60f37e4f-2026-4d96-9c44-6ec3473ff2df" providerId="AD" clId="Web-{EF143C12-FDDB-D4D5-CD97-91E46513981B}"/>
    <pc:docChg chg="modSld">
      <pc:chgData name="Burrus, Tanisha" userId="S::burrus_tanisha@sac.edu::60f37e4f-2026-4d96-9c44-6ec3473ff2df" providerId="AD" clId="Web-{EF143C12-FDDB-D4D5-CD97-91E46513981B}" dt="2024-12-04T16:52:59.930" v="66" actId="20577"/>
      <pc:docMkLst>
        <pc:docMk/>
      </pc:docMkLst>
    </pc:docChg>
  </pc:docChgLst>
  <pc:docChgLst>
    <pc:chgData name="Burrus, Tanisha" userId="S::burrus_tanisha@sac.edu::60f37e4f-2026-4d96-9c44-6ec3473ff2df" providerId="AD" clId="Web-{78CF2EEF-7E09-C5F7-5446-AFBE8B80177F}"/>
    <pc:docChg chg="modSld">
      <pc:chgData name="Burrus, Tanisha" userId="S::burrus_tanisha@sac.edu::60f37e4f-2026-4d96-9c44-6ec3473ff2df" providerId="AD" clId="Web-{78CF2EEF-7E09-C5F7-5446-AFBE8B80177F}" dt="2025-05-06T01:25:32.907" v="94" actId="20577"/>
      <pc:docMkLst>
        <pc:docMk/>
      </pc:docMkLst>
      <pc:sldChg chg="modSp">
        <pc:chgData name="Burrus, Tanisha" userId="S::burrus_tanisha@sac.edu::60f37e4f-2026-4d96-9c44-6ec3473ff2df" providerId="AD" clId="Web-{78CF2EEF-7E09-C5F7-5446-AFBE8B80177F}" dt="2025-05-06T01:25:13.688" v="85" actId="1076"/>
        <pc:sldMkLst>
          <pc:docMk/>
          <pc:sldMk cId="1419735842" sldId="338"/>
        </pc:sldMkLst>
      </pc:sldChg>
    </pc:docChg>
  </pc:docChgLst>
  <pc:docChgLst>
    <pc:chgData name="Burrus, Tanisha" userId="S::burrus_tanisha@sac.edu::60f37e4f-2026-4d96-9c44-6ec3473ff2df" providerId="AD" clId="Web-{F966650D-DDDF-C825-03CD-EBE782E9016C}"/>
    <pc:docChg chg="addSld delSld modSld sldOrd">
      <pc:chgData name="Burrus, Tanisha" userId="S::burrus_tanisha@sac.edu::60f37e4f-2026-4d96-9c44-6ec3473ff2df" providerId="AD" clId="Web-{F966650D-DDDF-C825-03CD-EBE782E9016C}" dt="2025-03-05T16:17:55.879" v="362" actId="20577"/>
      <pc:docMkLst>
        <pc:docMk/>
      </pc:docMkLst>
      <pc:sldChg chg="mod modShow">
        <pc:chgData name="Burrus, Tanisha" userId="S::burrus_tanisha@sac.edu::60f37e4f-2026-4d96-9c44-6ec3473ff2df" providerId="AD" clId="Web-{F966650D-DDDF-C825-03CD-EBE782E9016C}" dt="2025-03-05T15:49:30.628" v="1"/>
        <pc:sldMkLst>
          <pc:docMk/>
          <pc:sldMk cId="29811668" sldId="257"/>
        </pc:sldMkLst>
      </pc:sldChg>
      <pc:sldChg chg="del">
        <pc:chgData name="Burrus, Tanisha" userId="S::burrus_tanisha@sac.edu::60f37e4f-2026-4d96-9c44-6ec3473ff2df" providerId="AD" clId="Web-{F966650D-DDDF-C825-03CD-EBE782E9016C}" dt="2025-03-05T15:49:18.675" v="0"/>
        <pc:sldMkLst>
          <pc:docMk/>
          <pc:sldMk cId="2298581186" sldId="302"/>
        </pc:sldMkLst>
      </pc:sldChg>
      <pc:sldChg chg="mod modShow">
        <pc:chgData name="Burrus, Tanisha" userId="S::burrus_tanisha@sac.edu::60f37e4f-2026-4d96-9c44-6ec3473ff2df" providerId="AD" clId="Web-{F966650D-DDDF-C825-03CD-EBE782E9016C}" dt="2025-03-05T16:05:02.899" v="257"/>
        <pc:sldMkLst>
          <pc:docMk/>
          <pc:sldMk cId="3313286807" sldId="303"/>
        </pc:sldMkLst>
      </pc:sldChg>
      <pc:sldChg chg="mod ord modShow">
        <pc:chgData name="Burrus, Tanisha" userId="S::burrus_tanisha@sac.edu::60f37e4f-2026-4d96-9c44-6ec3473ff2df" providerId="AD" clId="Web-{F966650D-DDDF-C825-03CD-EBE782E9016C}" dt="2025-03-05T16:04:27.569" v="244"/>
        <pc:sldMkLst>
          <pc:docMk/>
          <pc:sldMk cId="1626631103" sldId="305"/>
        </pc:sldMkLst>
      </pc:sldChg>
      <pc:sldChg chg="modSp ord">
        <pc:chgData name="Burrus, Tanisha" userId="S::burrus_tanisha@sac.edu::60f37e4f-2026-4d96-9c44-6ec3473ff2df" providerId="AD" clId="Web-{F966650D-DDDF-C825-03CD-EBE782E9016C}" dt="2025-03-05T16:04:45.632" v="252"/>
        <pc:sldMkLst>
          <pc:docMk/>
          <pc:sldMk cId="3913579914" sldId="307"/>
        </pc:sldMkLst>
      </pc:sldChg>
      <pc:sldChg chg="add mod replId modShow">
        <pc:chgData name="Burrus, Tanisha" userId="S::burrus_tanisha@sac.edu::60f37e4f-2026-4d96-9c44-6ec3473ff2df" providerId="AD" clId="Web-{F966650D-DDDF-C825-03CD-EBE782E9016C}" dt="2025-03-05T15:55:19.757" v="78"/>
        <pc:sldMkLst>
          <pc:docMk/>
          <pc:sldMk cId="1342517501" sldId="311"/>
        </pc:sldMkLst>
      </pc:sldChg>
      <pc:sldChg chg="modSp add mod replId modShow">
        <pc:chgData name="Burrus, Tanisha" userId="S::burrus_tanisha@sac.edu::60f37e4f-2026-4d96-9c44-6ec3473ff2df" providerId="AD" clId="Web-{F966650D-DDDF-C825-03CD-EBE782E9016C}" dt="2025-03-05T16:02:40.922" v="227" actId="20577"/>
        <pc:sldMkLst>
          <pc:docMk/>
          <pc:sldMk cId="2182378278"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TB Welcome and Review Agenda</a:t>
            </a:r>
          </a:p>
        </p:txBody>
      </p:sp>
    </p:spTree>
    <p:extLst>
      <p:ext uri="{BB962C8B-B14F-4D97-AF65-F5344CB8AC3E}">
        <p14:creationId xmlns:p14="http://schemas.microsoft.com/office/powerpoint/2010/main" val="1457462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ea typeface="Calibri"/>
              </a:rPr>
              <a:t>TB</a:t>
            </a:r>
          </a:p>
          <a:p>
            <a:endParaRPr lang="en-US" u="sng">
              <a:ea typeface="Calibri"/>
              <a:cs typeface="Calibri"/>
            </a:endParaRPr>
          </a:p>
          <a:p>
            <a:r>
              <a:rPr lang="en-US" u="sng">
                <a:ea typeface="Calibri"/>
              </a:rPr>
              <a:t>Additional notes for this pillar from Dec. Meeting:</a:t>
            </a:r>
            <a:endParaRPr lang="en-US" u="sng"/>
          </a:p>
          <a:p>
            <a:pPr marL="171450" indent="-171450">
              <a:buFont typeface="Arial"/>
              <a:buChar char="•"/>
            </a:pPr>
            <a:r>
              <a:rPr lang="en-US"/>
              <a:t>High School (</a:t>
            </a:r>
            <a:r>
              <a:rPr lang="en-US" err="1"/>
              <a:t>HiSET</a:t>
            </a:r>
            <a:r>
              <a:rPr lang="en-US"/>
              <a:t> Non credit) -- target these students</a:t>
            </a:r>
            <a:endParaRPr lang="en-US">
              <a:cs typeface="Calibri"/>
            </a:endParaRPr>
          </a:p>
          <a:p>
            <a:pPr marL="171450" indent="-171450">
              <a:buFont typeface="Arial"/>
              <a:buChar char="•"/>
            </a:pPr>
            <a:r>
              <a:rPr lang="en-US"/>
              <a:t>Project </a:t>
            </a:r>
            <a:r>
              <a:rPr lang="en-US" err="1"/>
              <a:t>RiSE</a:t>
            </a:r>
            <a:r>
              <a:rPr lang="en-US"/>
              <a:t>/Inmate Education (taskforce coming through Academic Affairs)</a:t>
            </a:r>
            <a:endParaRPr lang="en-US">
              <a:cs typeface="Calibri" panose="020F0502020204030204"/>
            </a:endParaRPr>
          </a:p>
          <a:p>
            <a:pPr marL="171450" indent="-171450">
              <a:buFont typeface="Arial"/>
              <a:buChar char="•"/>
            </a:pPr>
            <a:r>
              <a:rPr lang="en-US"/>
              <a:t>Get credit faculty involvement with the Student Success Conference (held annually by Non Credit), May 10th 2024</a:t>
            </a:r>
            <a:endParaRPr lang="en-US">
              <a:cs typeface="Calibri" panose="020F0502020204030204"/>
            </a:endParaRPr>
          </a:p>
          <a:p>
            <a:pPr marL="171450" indent="-171450">
              <a:buFont typeface="Arial"/>
              <a:buChar char="•"/>
            </a:pPr>
            <a:r>
              <a:rPr lang="en-US"/>
              <a:t>Data Collection needed for student transition rates; noncredit to credit, also non-credit to non-credit (EMSL to </a:t>
            </a:r>
            <a:r>
              <a:rPr lang="en-US" err="1"/>
              <a:t>HiSET</a:t>
            </a:r>
            <a:r>
              <a:rPr lang="en-US"/>
              <a:t>)</a:t>
            </a:r>
            <a:endParaRPr lang="en-US">
              <a:cs typeface="Calibri" panose="020F0502020204030204"/>
            </a:endParaRPr>
          </a:p>
          <a:p>
            <a:pPr marL="171450" indent="-171450">
              <a:buFont typeface="Arial"/>
              <a:buChar char="•"/>
            </a:pPr>
            <a:r>
              <a:rPr lang="en-US"/>
              <a:t>Need to look at success enrollment strategies—systems that need to be fixed</a:t>
            </a:r>
            <a:endParaRPr lang="en-US">
              <a:cs typeface="Calibri" panose="020F0502020204030204"/>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CD87439-F3EB-41FE-8F19-70C1AABC19D1}" type="slidenum">
              <a:rPr lang="en-US"/>
              <a:t>10</a:t>
            </a:fld>
            <a:endParaRPr lang="en-US"/>
          </a:p>
        </p:txBody>
      </p:sp>
    </p:spTree>
    <p:extLst>
      <p:ext uri="{BB962C8B-B14F-4D97-AF65-F5344CB8AC3E}">
        <p14:creationId xmlns:p14="http://schemas.microsoft.com/office/powerpoint/2010/main" val="227744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87439-F3EB-41FE-8F19-70C1AABC19D1}" type="slidenum">
              <a:rPr lang="en-US"/>
              <a:t>11</a:t>
            </a:fld>
            <a:endParaRPr lang="en-US"/>
          </a:p>
        </p:txBody>
      </p:sp>
    </p:spTree>
    <p:extLst>
      <p:ext uri="{BB962C8B-B14F-4D97-AF65-F5344CB8AC3E}">
        <p14:creationId xmlns:p14="http://schemas.microsoft.com/office/powerpoint/2010/main" val="332549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87439-F3EB-41FE-8F19-70C1AABC19D1}" type="slidenum">
              <a:rPr lang="en-US"/>
              <a:t>12</a:t>
            </a:fld>
            <a:endParaRPr lang="en-US"/>
          </a:p>
        </p:txBody>
      </p:sp>
    </p:spTree>
    <p:extLst>
      <p:ext uri="{BB962C8B-B14F-4D97-AF65-F5344CB8AC3E}">
        <p14:creationId xmlns:p14="http://schemas.microsoft.com/office/powerpoint/2010/main" val="411408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87439-F3EB-41FE-8F19-70C1AABC19D1}" type="slidenum">
              <a:rPr lang="en-US"/>
              <a:t>13</a:t>
            </a:fld>
            <a:endParaRPr lang="en-US"/>
          </a:p>
        </p:txBody>
      </p:sp>
    </p:spTree>
    <p:extLst>
      <p:ext uri="{BB962C8B-B14F-4D97-AF65-F5344CB8AC3E}">
        <p14:creationId xmlns:p14="http://schemas.microsoft.com/office/powerpoint/2010/main" val="247410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ea typeface="Calibri"/>
              </a:rPr>
              <a:t>TB: Working toward finding additional Success Coaches; recruiting Academic departments</a:t>
            </a:r>
            <a:endParaRPr lang="en-US">
              <a:ea typeface="Calibri"/>
              <a:cs typeface="Calibri"/>
            </a:endParaRPr>
          </a:p>
        </p:txBody>
      </p:sp>
      <p:sp>
        <p:nvSpPr>
          <p:cNvPr id="4" name="Slide Number Placeholder 3"/>
          <p:cNvSpPr>
            <a:spLocks noGrp="1"/>
          </p:cNvSpPr>
          <p:nvPr>
            <p:ph type="sldNum" sz="quarter" idx="5"/>
          </p:nvPr>
        </p:nvSpPr>
        <p:spPr/>
        <p:txBody>
          <a:bodyPr/>
          <a:lstStyle/>
          <a:p>
            <a:fld id="{675B4D18-5328-4C80-A91C-5AA081715924}" type="slidenum">
              <a:t>14</a:t>
            </a:fld>
            <a:endParaRPr lang="en-US"/>
          </a:p>
        </p:txBody>
      </p:sp>
    </p:spTree>
    <p:extLst>
      <p:ext uri="{BB962C8B-B14F-4D97-AF65-F5344CB8AC3E}">
        <p14:creationId xmlns:p14="http://schemas.microsoft.com/office/powerpoint/2010/main" val="165905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Chantal</a:t>
            </a:r>
          </a:p>
        </p:txBody>
      </p:sp>
    </p:spTree>
    <p:extLst>
      <p:ext uri="{BB962C8B-B14F-4D97-AF65-F5344CB8AC3E}">
        <p14:creationId xmlns:p14="http://schemas.microsoft.com/office/powerpoint/2010/main" val="2001282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ea typeface="Calibri"/>
            </a:endParaRPr>
          </a:p>
        </p:txBody>
      </p:sp>
      <p:sp>
        <p:nvSpPr>
          <p:cNvPr id="4" name="Slide Number Placeholder 3"/>
          <p:cNvSpPr>
            <a:spLocks noGrp="1"/>
          </p:cNvSpPr>
          <p:nvPr>
            <p:ph type="sldNum" sz="quarter" idx="5"/>
          </p:nvPr>
        </p:nvSpPr>
        <p:spPr/>
        <p:txBody>
          <a:bodyPr/>
          <a:lstStyle/>
          <a:p>
            <a:fld id="{0CD87439-F3EB-41FE-8F19-70C1AABC19D1}" type="slidenum">
              <a:rPr lang="en-US"/>
              <a:t>16</a:t>
            </a:fld>
            <a:endParaRPr lang="en-US"/>
          </a:p>
        </p:txBody>
      </p:sp>
    </p:spTree>
    <p:extLst>
      <p:ext uri="{BB962C8B-B14F-4D97-AF65-F5344CB8AC3E}">
        <p14:creationId xmlns:p14="http://schemas.microsoft.com/office/powerpoint/2010/main" val="323203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9C883-DBDC-1F80-E82F-11BB11246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CFA56-4F51-CBF9-813F-BC38A563E74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E4D94F3-BF2B-5332-0291-C0710FF600D3}"/>
              </a:ext>
            </a:extLst>
          </p:cNvPr>
          <p:cNvSpPr>
            <a:spLocks noGrp="1"/>
          </p:cNvSpPr>
          <p:nvPr>
            <p:ph type="body" idx="1"/>
          </p:nvPr>
        </p:nvSpPr>
        <p:spPr/>
        <p:txBody>
          <a:bodyPr/>
          <a:lstStyle/>
          <a:p>
            <a:endParaRPr lang="en-US">
              <a:ea typeface="Calibri"/>
            </a:endParaRPr>
          </a:p>
        </p:txBody>
      </p:sp>
      <p:sp>
        <p:nvSpPr>
          <p:cNvPr id="4" name="Slide Number Placeholder 3">
            <a:extLst>
              <a:ext uri="{FF2B5EF4-FFF2-40B4-BE49-F238E27FC236}">
                <a16:creationId xmlns:a16="http://schemas.microsoft.com/office/drawing/2014/main" id="{AC4D991D-D02E-578D-A935-1A55EDE497FF}"/>
              </a:ext>
            </a:extLst>
          </p:cNvPr>
          <p:cNvSpPr>
            <a:spLocks noGrp="1"/>
          </p:cNvSpPr>
          <p:nvPr>
            <p:ph type="sldNum" sz="quarter" idx="5"/>
          </p:nvPr>
        </p:nvSpPr>
        <p:spPr/>
        <p:txBody>
          <a:bodyPr/>
          <a:lstStyle/>
          <a:p>
            <a:fld id="{0CD87439-F3EB-41FE-8F19-70C1AABC19D1}" type="slidenum">
              <a:rPr lang="en-US"/>
              <a:t>17</a:t>
            </a:fld>
            <a:endParaRPr lang="en-US"/>
          </a:p>
        </p:txBody>
      </p:sp>
    </p:spTree>
    <p:extLst>
      <p:ext uri="{BB962C8B-B14F-4D97-AF65-F5344CB8AC3E}">
        <p14:creationId xmlns:p14="http://schemas.microsoft.com/office/powerpoint/2010/main" val="2311955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ea typeface="Calibri"/>
              </a:rPr>
              <a:t>TB</a:t>
            </a:r>
          </a:p>
          <a:p>
            <a:endParaRPr lang="en-US" u="sng">
              <a:ea typeface="Calibri"/>
              <a:cs typeface="Calibri"/>
            </a:endParaRPr>
          </a:p>
          <a:p>
            <a:r>
              <a:rPr lang="en-US" u="sng">
                <a:ea typeface="Calibri"/>
              </a:rPr>
              <a:t>Additional notes for this pillar from Dec. Meeting:</a:t>
            </a:r>
            <a:endParaRPr lang="en-US" u="sng"/>
          </a:p>
          <a:p>
            <a:pPr marL="171450" indent="-171450">
              <a:buFont typeface="Arial"/>
              <a:buChar char="•"/>
            </a:pPr>
            <a:r>
              <a:rPr lang="en-US"/>
              <a:t>High School (</a:t>
            </a:r>
            <a:r>
              <a:rPr lang="en-US" err="1"/>
              <a:t>HiSET</a:t>
            </a:r>
            <a:r>
              <a:rPr lang="en-US"/>
              <a:t> Non credit) -- target these students</a:t>
            </a:r>
            <a:endParaRPr lang="en-US">
              <a:cs typeface="Calibri"/>
            </a:endParaRPr>
          </a:p>
          <a:p>
            <a:pPr marL="171450" indent="-171450">
              <a:buFont typeface="Arial"/>
              <a:buChar char="•"/>
            </a:pPr>
            <a:r>
              <a:rPr lang="en-US"/>
              <a:t>Project </a:t>
            </a:r>
            <a:r>
              <a:rPr lang="en-US" err="1"/>
              <a:t>RiSE</a:t>
            </a:r>
            <a:r>
              <a:rPr lang="en-US"/>
              <a:t>/Inmate Education (taskforce coming through Academic Affairs)</a:t>
            </a:r>
            <a:endParaRPr lang="en-US">
              <a:cs typeface="Calibri" panose="020F0502020204030204"/>
            </a:endParaRPr>
          </a:p>
          <a:p>
            <a:pPr marL="171450" indent="-171450">
              <a:buFont typeface="Arial"/>
              <a:buChar char="•"/>
            </a:pPr>
            <a:r>
              <a:rPr lang="en-US"/>
              <a:t>Get credit faculty involvement with the Student Success Conference (held annually by Non Credit), May 10th 2024</a:t>
            </a:r>
            <a:endParaRPr lang="en-US">
              <a:cs typeface="Calibri" panose="020F0502020204030204"/>
            </a:endParaRPr>
          </a:p>
          <a:p>
            <a:pPr marL="171450" indent="-171450">
              <a:buFont typeface="Arial"/>
              <a:buChar char="•"/>
            </a:pPr>
            <a:r>
              <a:rPr lang="en-US"/>
              <a:t>Data Collection needed for student transition rates; noncredit to credit, also non-credit to non-credit (EMSL to </a:t>
            </a:r>
            <a:r>
              <a:rPr lang="en-US" err="1"/>
              <a:t>HiSET</a:t>
            </a:r>
            <a:r>
              <a:rPr lang="en-US"/>
              <a:t>)</a:t>
            </a:r>
            <a:endParaRPr lang="en-US">
              <a:cs typeface="Calibri" panose="020F0502020204030204"/>
            </a:endParaRPr>
          </a:p>
          <a:p>
            <a:pPr marL="171450" indent="-171450">
              <a:buFont typeface="Arial"/>
              <a:buChar char="•"/>
            </a:pPr>
            <a:r>
              <a:rPr lang="en-US"/>
              <a:t>Need to look at success enrollment strategies—systems that need to be fixed</a:t>
            </a:r>
            <a:endParaRPr lang="en-US">
              <a:cs typeface="Calibri" panose="020F0502020204030204"/>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CD87439-F3EB-41FE-8F19-70C1AABC19D1}" type="slidenum">
              <a:rPr lang="en-US"/>
              <a:t>18</a:t>
            </a:fld>
            <a:endParaRPr lang="en-US"/>
          </a:p>
        </p:txBody>
      </p:sp>
    </p:spTree>
    <p:extLst>
      <p:ext uri="{BB962C8B-B14F-4D97-AF65-F5344CB8AC3E}">
        <p14:creationId xmlns:p14="http://schemas.microsoft.com/office/powerpoint/2010/main" val="2545100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DC19E-52A9-FC97-AFAD-DC9F3BC05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6B45F-9571-BD35-F759-FC5997A215B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ADE199D-2561-D09B-82E9-7EA920EBEFAF}"/>
              </a:ext>
            </a:extLst>
          </p:cNvPr>
          <p:cNvSpPr>
            <a:spLocks noGrp="1"/>
          </p:cNvSpPr>
          <p:nvPr>
            <p:ph type="body" idx="1"/>
          </p:nvPr>
        </p:nvSpPr>
        <p:spPr/>
        <p:txBody>
          <a:bodyPr/>
          <a:lstStyle/>
          <a:p>
            <a:r>
              <a:rPr lang="en-US" b="1">
                <a:ea typeface="Calibri"/>
              </a:rPr>
              <a:t>TB</a:t>
            </a:r>
          </a:p>
          <a:p>
            <a:endParaRPr lang="en-US" u="sng">
              <a:ea typeface="Calibri"/>
              <a:cs typeface="Calibri"/>
            </a:endParaRPr>
          </a:p>
          <a:p>
            <a:r>
              <a:rPr lang="en-US" u="sng">
                <a:ea typeface="Calibri"/>
              </a:rPr>
              <a:t>Additional notes for this pillar from Dec. Meeting:</a:t>
            </a:r>
            <a:endParaRPr lang="en-US" u="sng"/>
          </a:p>
          <a:p>
            <a:pPr marL="171450" indent="-171450">
              <a:buFont typeface="Arial"/>
              <a:buChar char="•"/>
            </a:pPr>
            <a:r>
              <a:rPr lang="en-US"/>
              <a:t>High School (</a:t>
            </a:r>
            <a:r>
              <a:rPr lang="en-US" err="1"/>
              <a:t>HiSET</a:t>
            </a:r>
            <a:r>
              <a:rPr lang="en-US"/>
              <a:t> Non credit) -- target these students</a:t>
            </a:r>
            <a:endParaRPr lang="en-US">
              <a:cs typeface="Calibri"/>
            </a:endParaRPr>
          </a:p>
          <a:p>
            <a:pPr marL="171450" indent="-171450">
              <a:buFont typeface="Arial"/>
              <a:buChar char="•"/>
            </a:pPr>
            <a:r>
              <a:rPr lang="en-US"/>
              <a:t>Project </a:t>
            </a:r>
            <a:r>
              <a:rPr lang="en-US" err="1"/>
              <a:t>RiSE</a:t>
            </a:r>
            <a:r>
              <a:rPr lang="en-US"/>
              <a:t>/Inmate Education (taskforce coming through Academic Affairs)</a:t>
            </a:r>
            <a:endParaRPr lang="en-US">
              <a:cs typeface="Calibri" panose="020F0502020204030204"/>
            </a:endParaRPr>
          </a:p>
          <a:p>
            <a:pPr marL="171450" indent="-171450">
              <a:buFont typeface="Arial"/>
              <a:buChar char="•"/>
            </a:pPr>
            <a:r>
              <a:rPr lang="en-US"/>
              <a:t>Get credit faculty involvement with the Student Success Conference (held annually by Non Credit), May 10th 2024</a:t>
            </a:r>
            <a:endParaRPr lang="en-US">
              <a:cs typeface="Calibri" panose="020F0502020204030204"/>
            </a:endParaRPr>
          </a:p>
          <a:p>
            <a:pPr marL="171450" indent="-171450">
              <a:buFont typeface="Arial"/>
              <a:buChar char="•"/>
            </a:pPr>
            <a:r>
              <a:rPr lang="en-US"/>
              <a:t>Data Collection needed for student transition rates; noncredit to credit, also non-credit to non-credit (EMSL to </a:t>
            </a:r>
            <a:r>
              <a:rPr lang="en-US" err="1"/>
              <a:t>HiSET</a:t>
            </a:r>
            <a:r>
              <a:rPr lang="en-US"/>
              <a:t>)</a:t>
            </a:r>
            <a:endParaRPr lang="en-US">
              <a:cs typeface="Calibri" panose="020F0502020204030204"/>
            </a:endParaRPr>
          </a:p>
          <a:p>
            <a:pPr marL="171450" indent="-171450">
              <a:buFont typeface="Arial"/>
              <a:buChar char="•"/>
            </a:pPr>
            <a:r>
              <a:rPr lang="en-US"/>
              <a:t>Need to look at success enrollment strategies—systems that need to be fixed</a:t>
            </a:r>
            <a:endParaRPr lang="en-US">
              <a:cs typeface="Calibri" panose="020F0502020204030204"/>
            </a:endParaRPr>
          </a:p>
          <a:p>
            <a:endParaRPr lang="en-US">
              <a:ea typeface="Calibri"/>
              <a:cs typeface="Calibri"/>
            </a:endParaRPr>
          </a:p>
        </p:txBody>
      </p:sp>
      <p:sp>
        <p:nvSpPr>
          <p:cNvPr id="4" name="Slide Number Placeholder 3">
            <a:extLst>
              <a:ext uri="{FF2B5EF4-FFF2-40B4-BE49-F238E27FC236}">
                <a16:creationId xmlns:a16="http://schemas.microsoft.com/office/drawing/2014/main" id="{5892C235-7714-3524-88F1-750892F72D8C}"/>
              </a:ext>
            </a:extLst>
          </p:cNvPr>
          <p:cNvSpPr>
            <a:spLocks noGrp="1"/>
          </p:cNvSpPr>
          <p:nvPr>
            <p:ph type="sldNum" sz="quarter" idx="5"/>
          </p:nvPr>
        </p:nvSpPr>
        <p:spPr/>
        <p:txBody>
          <a:bodyPr/>
          <a:lstStyle/>
          <a:p>
            <a:fld id="{0CD87439-F3EB-41FE-8F19-70C1AABC19D1}" type="slidenum">
              <a:rPr lang="en-US"/>
              <a:t>19</a:t>
            </a:fld>
            <a:endParaRPr lang="en-US"/>
          </a:p>
        </p:txBody>
      </p:sp>
    </p:spTree>
    <p:extLst>
      <p:ext uri="{BB962C8B-B14F-4D97-AF65-F5344CB8AC3E}">
        <p14:creationId xmlns:p14="http://schemas.microsoft.com/office/powerpoint/2010/main" val="53344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Clarie presents—Yellow are vacancies, grey are new members or newly appointed voting members</a:t>
            </a:r>
            <a:endParaRPr lang="en-US">
              <a:cs typeface="Calibri"/>
            </a:endParaRPr>
          </a:p>
        </p:txBody>
      </p:sp>
      <p:sp>
        <p:nvSpPr>
          <p:cNvPr id="4" name="Slide Number Placeholder 3"/>
          <p:cNvSpPr>
            <a:spLocks noGrp="1"/>
          </p:cNvSpPr>
          <p:nvPr>
            <p:ph type="sldNum" sz="quarter" idx="5"/>
          </p:nvPr>
        </p:nvSpPr>
        <p:spPr/>
        <p:txBody>
          <a:bodyPr/>
          <a:lstStyle/>
          <a:p>
            <a:fld id="{0CD87439-F3EB-41FE-8F19-70C1AABC19D1}" type="slidenum">
              <a:rPr lang="en-US"/>
              <a:t>2</a:t>
            </a:fld>
            <a:endParaRPr lang="en-US"/>
          </a:p>
        </p:txBody>
      </p:sp>
    </p:spTree>
    <p:extLst>
      <p:ext uri="{BB962C8B-B14F-4D97-AF65-F5344CB8AC3E}">
        <p14:creationId xmlns:p14="http://schemas.microsoft.com/office/powerpoint/2010/main" val="1228959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cae61995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cae61995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Tanisha and Clarie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TB: 1-Will present the charge 2-Next slide---turn over to each Pillar Leads</a:t>
            </a:r>
          </a:p>
        </p:txBody>
      </p:sp>
    </p:spTree>
    <p:extLst>
      <p:ext uri="{BB962C8B-B14F-4D97-AF65-F5344CB8AC3E}">
        <p14:creationId xmlns:p14="http://schemas.microsoft.com/office/powerpoint/2010/main" val="3313606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TB: Lunch &amp; Learn Events: Faculty member as already signed up!</a:t>
            </a:r>
          </a:p>
          <a:p>
            <a:pPr marL="0" indent="0">
              <a:buNone/>
            </a:pPr>
            <a:r>
              <a:rPr lang="en-US"/>
              <a:t>TB: SACDAYS: Share the report</a:t>
            </a:r>
          </a:p>
        </p:txBody>
      </p:sp>
    </p:spTree>
    <p:extLst>
      <p:ext uri="{BB962C8B-B14F-4D97-AF65-F5344CB8AC3E}">
        <p14:creationId xmlns:p14="http://schemas.microsoft.com/office/powerpoint/2010/main" val="98475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70B67-D271-196E-EE3C-E49885285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7BE66-1898-3650-4E41-532CC6EBA0C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472F716-BE21-FEED-20E4-388AF5EBA5A7}"/>
              </a:ext>
            </a:extLst>
          </p:cNvPr>
          <p:cNvSpPr>
            <a:spLocks noGrp="1"/>
          </p:cNvSpPr>
          <p:nvPr>
            <p:ph type="body" idx="1"/>
          </p:nvPr>
        </p:nvSpPr>
        <p:spPr/>
        <p:txBody>
          <a:bodyPr/>
          <a:lstStyle/>
          <a:p>
            <a:r>
              <a:rPr lang="en-US"/>
              <a:t>Clarie presents—Yellow are vacancies, grey are new members or newly appointed voting members</a:t>
            </a:r>
            <a:endParaRPr lang="en-US">
              <a:cs typeface="Calibri"/>
            </a:endParaRPr>
          </a:p>
        </p:txBody>
      </p:sp>
      <p:sp>
        <p:nvSpPr>
          <p:cNvPr id="4" name="Slide Number Placeholder 3">
            <a:extLst>
              <a:ext uri="{FF2B5EF4-FFF2-40B4-BE49-F238E27FC236}">
                <a16:creationId xmlns:a16="http://schemas.microsoft.com/office/drawing/2014/main" id="{2E710380-F6E9-785D-37B2-5AED8B35BCFA}"/>
              </a:ext>
            </a:extLst>
          </p:cNvPr>
          <p:cNvSpPr>
            <a:spLocks noGrp="1"/>
          </p:cNvSpPr>
          <p:nvPr>
            <p:ph type="sldNum" sz="quarter" idx="5"/>
          </p:nvPr>
        </p:nvSpPr>
        <p:spPr/>
        <p:txBody>
          <a:bodyPr/>
          <a:lstStyle/>
          <a:p>
            <a:fld id="{0CD87439-F3EB-41FE-8F19-70C1AABC19D1}" type="slidenum">
              <a:rPr lang="en-US"/>
              <a:t>3</a:t>
            </a:fld>
            <a:endParaRPr lang="en-US"/>
          </a:p>
        </p:txBody>
      </p:sp>
    </p:spTree>
    <p:extLst>
      <p:ext uri="{BB962C8B-B14F-4D97-AF65-F5344CB8AC3E}">
        <p14:creationId xmlns:p14="http://schemas.microsoft.com/office/powerpoint/2010/main" val="111020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a:t>Clarie—We are currently not reading the Land Acknowledge because....</a:t>
            </a:r>
          </a:p>
        </p:txBody>
      </p:sp>
      <p:sp>
        <p:nvSpPr>
          <p:cNvPr id="4" name="Slide Number Placeholder 3"/>
          <p:cNvSpPr>
            <a:spLocks noGrp="1"/>
          </p:cNvSpPr>
          <p:nvPr>
            <p:ph type="sldNum" sz="quarter" idx="5"/>
          </p:nvPr>
        </p:nvSpPr>
        <p:spPr/>
        <p:txBody>
          <a:bodyPr/>
          <a:lstStyle/>
          <a:p>
            <a:fld id="{0CD87439-F3EB-41FE-8F19-70C1AABC19D1}" type="slidenum">
              <a:rPr lang="en-US"/>
              <a:t>4</a:t>
            </a:fld>
            <a:endParaRPr lang="en-US"/>
          </a:p>
        </p:txBody>
      </p:sp>
    </p:spTree>
    <p:extLst>
      <p:ext uri="{BB962C8B-B14F-4D97-AF65-F5344CB8AC3E}">
        <p14:creationId xmlns:p14="http://schemas.microsoft.com/office/powerpoint/2010/main" val="175495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TB: 1-Will present the charge 2-Next slide---turn over to each Pillar Leads</a:t>
            </a:r>
          </a:p>
        </p:txBody>
      </p:sp>
    </p:spTree>
    <p:extLst>
      <p:ext uri="{BB962C8B-B14F-4D97-AF65-F5344CB8AC3E}">
        <p14:creationId xmlns:p14="http://schemas.microsoft.com/office/powerpoint/2010/main" val="309237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Claire's slide</a:t>
            </a:r>
          </a:p>
        </p:txBody>
      </p:sp>
    </p:spTree>
    <p:extLst>
      <p:ext uri="{BB962C8B-B14F-4D97-AF65-F5344CB8AC3E}">
        <p14:creationId xmlns:p14="http://schemas.microsoft.com/office/powerpoint/2010/main" val="205060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C92804-03A6-47F6-A893-4DDB8903A808}" type="slidenum">
              <a:rPr lang="en-US" smtClean="0"/>
              <a:t>7</a:t>
            </a:fld>
            <a:endParaRPr lang="en-US"/>
          </a:p>
        </p:txBody>
      </p:sp>
    </p:spTree>
    <p:extLst>
      <p:ext uri="{BB962C8B-B14F-4D97-AF65-F5344CB8AC3E}">
        <p14:creationId xmlns:p14="http://schemas.microsoft.com/office/powerpoint/2010/main" val="76911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C92804-03A6-47F6-A893-4DDB8903A808}" type="slidenum">
              <a:rPr lang="en-US" smtClean="0"/>
              <a:t>8</a:t>
            </a:fld>
            <a:endParaRPr lang="en-US"/>
          </a:p>
        </p:txBody>
      </p:sp>
    </p:spTree>
    <p:extLst>
      <p:ext uri="{BB962C8B-B14F-4D97-AF65-F5344CB8AC3E}">
        <p14:creationId xmlns:p14="http://schemas.microsoft.com/office/powerpoint/2010/main" val="38497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ea typeface="Calibri"/>
            </a:endParaRPr>
          </a:p>
        </p:txBody>
      </p:sp>
      <p:sp>
        <p:nvSpPr>
          <p:cNvPr id="4" name="Slide Number Placeholder 3"/>
          <p:cNvSpPr>
            <a:spLocks noGrp="1"/>
          </p:cNvSpPr>
          <p:nvPr>
            <p:ph type="sldNum" sz="quarter" idx="5"/>
          </p:nvPr>
        </p:nvSpPr>
        <p:spPr/>
        <p:txBody>
          <a:bodyPr/>
          <a:lstStyle/>
          <a:p>
            <a:fld id="{0CD87439-F3EB-41FE-8F19-70C1AABC19D1}" type="slidenum">
              <a:rPr lang="en-US"/>
              <a:t>9</a:t>
            </a:fld>
            <a:endParaRPr lang="en-US"/>
          </a:p>
        </p:txBody>
      </p:sp>
    </p:spTree>
    <p:extLst>
      <p:ext uri="{BB962C8B-B14F-4D97-AF65-F5344CB8AC3E}">
        <p14:creationId xmlns:p14="http://schemas.microsoft.com/office/powerpoint/2010/main" val="1394112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sp>
        <p:nvSpPr>
          <p:cNvPr id="10" name="Google Shape;10;p2"/>
          <p:cNvSpPr/>
          <p:nvPr/>
        </p:nvSpPr>
        <p:spPr>
          <a:xfrm>
            <a:off x="0" y="3493950"/>
            <a:ext cx="9144000" cy="164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 name="Google Shape;11;p2"/>
          <p:cNvSpPr/>
          <p:nvPr/>
        </p:nvSpPr>
        <p:spPr>
          <a:xfrm>
            <a:off x="3747300" y="3493900"/>
            <a:ext cx="1649400" cy="1649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984050" y="0"/>
            <a:ext cx="7175700" cy="349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b="1" i="0">
                <a:latin typeface="Neutra Text Alt" panose="02000000000000000000" pitchFamily="2"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3" name="Picture 2" descr="Icon&#10;&#10;Description automatically generated">
            <a:extLst>
              <a:ext uri="{FF2B5EF4-FFF2-40B4-BE49-F238E27FC236}">
                <a16:creationId xmlns:a16="http://schemas.microsoft.com/office/drawing/2014/main" id="{6219ABCB-9058-E57B-00DC-36EF5A059715}"/>
              </a:ext>
            </a:extLst>
          </p:cNvPr>
          <p:cNvPicPr>
            <a:picLocks noChangeAspect="1"/>
          </p:cNvPicPr>
          <p:nvPr userDrawn="1"/>
        </p:nvPicPr>
        <p:blipFill>
          <a:blip r:embed="rId2"/>
          <a:stretch>
            <a:fillRect/>
          </a:stretch>
        </p:blipFill>
        <p:spPr>
          <a:xfrm>
            <a:off x="4171911" y="3854415"/>
            <a:ext cx="799978" cy="9283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1"/>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7" name="Google Shape;87;p11"/>
          <p:cNvSpPr/>
          <p:nvPr/>
        </p:nvSpPr>
        <p:spPr>
          <a:xfrm>
            <a:off x="3473700" y="4593700"/>
            <a:ext cx="2196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txBox="1">
            <a:spLocks noGrp="1"/>
          </p:cNvSpPr>
          <p:nvPr>
            <p:ph type="sldNum" idx="12"/>
          </p:nvPr>
        </p:nvSpPr>
        <p:spPr>
          <a:xfrm>
            <a:off x="4023300" y="4593850"/>
            <a:ext cx="1097400" cy="549600"/>
          </a:xfrm>
          <a:prstGeom prst="rect">
            <a:avLst/>
          </a:prstGeom>
          <a:solidFill>
            <a:schemeClr val="accent6"/>
          </a:solidFill>
        </p:spPr>
        <p:txBody>
          <a:bodyPr spcFirstLastPara="1" wrap="square" lIns="91425" tIns="91425" rIns="91425" bIns="91425" anchor="ctr" anchorCtr="0">
            <a:noAutofit/>
          </a:bodyPr>
          <a:lstStyle>
            <a:lvl1pPr lvl="0" rtl="0">
              <a:buNone/>
              <a:defRPr b="1" i="0">
                <a:latin typeface="Neutra Text Alt" panose="020000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5" name="Picture 4" descr="Logo, company name&#10;&#10;Description automatically generated">
            <a:extLst>
              <a:ext uri="{FF2B5EF4-FFF2-40B4-BE49-F238E27FC236}">
                <a16:creationId xmlns:a16="http://schemas.microsoft.com/office/drawing/2014/main" id="{1A1F3617-B23C-C415-6E4E-2CA1CF85C13B}"/>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colored">
  <p:cSld name="BLANK_1">
    <p:bg>
      <p:bgPr>
        <a:solidFill>
          <a:schemeClr val="accent2"/>
        </a:solidFill>
        <a:effectLst/>
      </p:bgPr>
    </p:bg>
    <p:spTree>
      <p:nvGrpSpPr>
        <p:cNvPr id="1" name="Shape 89"/>
        <p:cNvGrpSpPr/>
        <p:nvPr/>
      </p:nvGrpSpPr>
      <p:grpSpPr>
        <a:xfrm>
          <a:off x="0" y="0"/>
          <a:ext cx="0" cy="0"/>
          <a:chOff x="0" y="0"/>
          <a:chExt cx="0" cy="0"/>
        </a:xfrm>
      </p:grpSpPr>
      <p:sp>
        <p:nvSpPr>
          <p:cNvPr id="90" name="Google Shape;90;p12"/>
          <p:cNvSpPr/>
          <p:nvPr/>
        </p:nvSpPr>
        <p:spPr>
          <a:xfrm>
            <a:off x="0" y="4593700"/>
            <a:ext cx="9144000" cy="549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 name="Google Shape;91;p12"/>
          <p:cNvSpPr/>
          <p:nvPr/>
        </p:nvSpPr>
        <p:spPr>
          <a:xfrm>
            <a:off x="3473700" y="4593700"/>
            <a:ext cx="2196600" cy="549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p:nvPr/>
        </p:nvSpPr>
        <p:spPr>
          <a:xfrm>
            <a:off x="4023300" y="4593700"/>
            <a:ext cx="1097400" cy="549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2"/>
          <p:cNvSpPr txBox="1">
            <a:spLocks noGrp="1"/>
          </p:cNvSpPr>
          <p:nvPr>
            <p:ph type="sldNum" idx="12"/>
          </p:nvPr>
        </p:nvSpPr>
        <p:spPr>
          <a:xfrm>
            <a:off x="4023300" y="4593850"/>
            <a:ext cx="1097400" cy="549600"/>
          </a:xfrm>
          <a:prstGeom prst="rect">
            <a:avLst/>
          </a:prstGeom>
        </p:spPr>
        <p:txBody>
          <a:bodyPr spcFirstLastPara="1" wrap="square" lIns="91425" tIns="91425" rIns="91425" bIns="91425" anchor="ctr" anchorCtr="0">
            <a:noAutofit/>
          </a:bodyPr>
          <a:lstStyle>
            <a:lvl1pPr lvl="0" rtl="0">
              <a:buNone/>
              <a:defRPr b="1" i="0">
                <a:latin typeface="Neutra Text Alt" panose="020000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 name="Picture 5" descr="Logo, company name&#10;&#10;Description automatically generated">
            <a:extLst>
              <a:ext uri="{FF2B5EF4-FFF2-40B4-BE49-F238E27FC236}">
                <a16:creationId xmlns:a16="http://schemas.microsoft.com/office/drawing/2014/main" id="{DE8F8CE4-05F3-D185-9591-B7FD1590DD70}"/>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188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9871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8058150" y="1"/>
            <a:ext cx="563988" cy="51434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8049495" y="-4207"/>
            <a:ext cx="572643" cy="5147706"/>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316633" y="273844"/>
            <a:ext cx="7300154" cy="994172"/>
          </a:xfrm>
        </p:spPr>
        <p:txBody>
          <a:bodyPr>
            <a:normAutofit/>
          </a:bodyPr>
          <a:lstStyle>
            <a:lvl1pPr>
              <a:defRPr sz="3300"/>
            </a:lvl1pPr>
          </a:lstStyle>
          <a:p>
            <a:r>
              <a:rPr lang="en-US"/>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314330" y="1649186"/>
            <a:ext cx="7305887" cy="2508987"/>
          </a:xfrm>
        </p:spPr>
        <p:txBody>
          <a:bodyPr anchor="t" anchorCtr="0">
            <a:normAutofit/>
          </a:bodyPr>
          <a:lstStyle>
            <a:lvl1pPr marL="0" indent="0">
              <a:buNone/>
              <a:defRPr sz="1350" baseline="0"/>
            </a:lvl1pPr>
            <a:lvl2pPr>
              <a:defRPr sz="1350"/>
            </a:lvl2pPr>
            <a:lvl3pPr>
              <a:defRPr sz="1350"/>
            </a:lvl3pPr>
            <a:lvl4pPr>
              <a:defRPr sz="1350"/>
            </a:lvl4pPr>
            <a:lvl5pPr>
              <a:defRPr sz="135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endParaRPr lang="en-US" sz="135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8622138" y="4208"/>
            <a:ext cx="0" cy="51435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143" y="462915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8627364" y="0"/>
            <a:ext cx="514350" cy="51435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8703781" y="0"/>
            <a:ext cx="0" cy="51435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8058150" y="0"/>
            <a:ext cx="0" cy="51435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7973078" y="0"/>
            <a:ext cx="0" cy="51435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4539343"/>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415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117854" y="1097668"/>
            <a:ext cx="6858000" cy="1790700"/>
          </a:xfrm>
        </p:spPr>
        <p:txBody>
          <a:bodyPr anchor="b">
            <a:normAutofit/>
          </a:bodyPr>
          <a:lstStyle>
            <a:lvl1pPr algn="ctr">
              <a:lnSpc>
                <a:spcPct val="90000"/>
              </a:lnSpc>
              <a:defRPr sz="3900"/>
            </a:lvl1pPr>
          </a:lstStyle>
          <a:p>
            <a:r>
              <a:rPr lang="en-US"/>
              <a:t>Click to edit Master title style</a:t>
            </a:r>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117854" y="2957424"/>
            <a:ext cx="6858000" cy="1241822"/>
          </a:xfrm>
        </p:spPr>
        <p:txBody>
          <a:bodyPr>
            <a:normAutofit/>
          </a:bodyPr>
          <a:lstStyle>
            <a:lvl1pPr marL="0" indent="0" algn="ctr">
              <a:lnSpc>
                <a:spcPct val="110000"/>
              </a:lnSpc>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27242765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3900"/>
            </a:lvl1pPr>
          </a:lstStyle>
          <a:p>
            <a:r>
              <a:rPr lang="en-US"/>
              <a:t>Click to edit Master title style</a:t>
            </a:r>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315468" y="1369219"/>
            <a:ext cx="7886700" cy="3154787"/>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67612729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315468" y="811456"/>
            <a:ext cx="7886700" cy="2139553"/>
          </a:xfrm>
        </p:spPr>
        <p:txBody>
          <a:bodyPr anchor="b">
            <a:normAutofit/>
          </a:bodyPr>
          <a:lstStyle>
            <a:lvl1pPr>
              <a:defRPr sz="3300"/>
            </a:lvl1pPr>
          </a:lstStyle>
          <a:p>
            <a:r>
              <a:rPr lang="en-US"/>
              <a:t>Click to edit Master title style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315468" y="2971250"/>
            <a:ext cx="7886700" cy="1125140"/>
          </a:xfrm>
        </p:spPr>
        <p:txBody>
          <a:bodyPr>
            <a:normAutofit/>
          </a:bodyPr>
          <a:lstStyle>
            <a:lvl1pPr marL="0" indent="0">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8492490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514350"/>
            <a:ext cx="8620506"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3900"/>
            </a:lvl1pPr>
          </a:lstStyle>
          <a:p>
            <a:r>
              <a:rPr lang="en-US"/>
              <a:t>Click to edit Master title style</a:t>
            </a:r>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315468" y="1369219"/>
            <a:ext cx="3886200" cy="3154787"/>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4317133" y="1369219"/>
            <a:ext cx="3885035" cy="3154787"/>
          </a:xfrm>
        </p:spPr>
        <p:txBody>
          <a:bodyPr/>
          <a:lstStyle>
            <a:lvl1pPr marL="171450" indent="-171450">
              <a:buFont typeface="Wingdings 2" panose="05020102010507070707" pitchFamily="18" charset="2"/>
              <a:buChar char="¬"/>
              <a:defRPr/>
            </a:lvl1pPr>
            <a:lvl2pPr marL="514350" indent="-171450">
              <a:buFont typeface="Wingdings 2" panose="05020102010507070707" pitchFamily="18" charset="2"/>
              <a:buChar char="¬"/>
              <a:defRPr/>
            </a:lvl2pPr>
            <a:lvl3pPr marL="857250" indent="-171450">
              <a:buFont typeface="Wingdings 2" panose="05020102010507070707" pitchFamily="18" charset="2"/>
              <a:buChar char="¬"/>
              <a:defRPr/>
            </a:lvl3pPr>
            <a:lvl4pPr marL="1200150" indent="-171450">
              <a:buFont typeface="Wingdings 2" panose="05020102010507070707" pitchFamily="18" charset="2"/>
              <a:buChar char="¬"/>
              <a:defRPr/>
            </a:lvl4pPr>
            <a:lvl5pPr marL="1543050" indent="-1714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12561204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514350"/>
            <a:ext cx="8620506"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316634" y="273844"/>
            <a:ext cx="7886700" cy="994172"/>
          </a:xfrm>
        </p:spPr>
        <p:txBody>
          <a:bodyPr>
            <a:normAutofit/>
          </a:bodyPr>
          <a:lstStyle>
            <a:lvl1pPr>
              <a:defRPr sz="3900"/>
            </a:lvl1pPr>
          </a:lstStyle>
          <a:p>
            <a:r>
              <a:rPr lang="en-US"/>
              <a:t>Click to edit Master title style</a:t>
            </a:r>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316634" y="1260872"/>
            <a:ext cx="3868340" cy="617934"/>
          </a:xfrm>
        </p:spPr>
        <p:txBody>
          <a:bodyPr anchor="b">
            <a:norm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316634" y="1878806"/>
            <a:ext cx="3868340" cy="2645199"/>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315942" y="1260872"/>
            <a:ext cx="3887391" cy="617934"/>
          </a:xfrm>
        </p:spPr>
        <p:txBody>
          <a:bodyPr anchor="b">
            <a:norm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315942" y="1878806"/>
            <a:ext cx="3887391" cy="2645199"/>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1914654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3"/>
        <p:cNvGrpSpPr/>
        <p:nvPr/>
      </p:nvGrpSpPr>
      <p:grpSpPr>
        <a:xfrm>
          <a:off x="0" y="0"/>
          <a:ext cx="0" cy="0"/>
          <a:chOff x="0" y="0"/>
          <a:chExt cx="0" cy="0"/>
        </a:xfrm>
      </p:grpSpPr>
      <p:sp>
        <p:nvSpPr>
          <p:cNvPr id="14" name="Google Shape;14;p3"/>
          <p:cNvSpPr/>
          <p:nvPr/>
        </p:nvSpPr>
        <p:spPr>
          <a:xfrm>
            <a:off x="0" y="4044100"/>
            <a:ext cx="9144000" cy="1099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5" name="Google Shape;15;p3"/>
          <p:cNvSpPr/>
          <p:nvPr/>
        </p:nvSpPr>
        <p:spPr>
          <a:xfrm>
            <a:off x="4022400" y="4044100"/>
            <a:ext cx="1099200" cy="109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1735925" y="1126150"/>
            <a:ext cx="5672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i="0">
                <a:latin typeface="Neutra Text Alt" panose="02000000000000000000" pitchFamily="2"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1735925" y="2665541"/>
            <a:ext cx="5672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7272D"/>
              </a:buClr>
              <a:buSzPts val="1800"/>
              <a:buNone/>
              <a:defRPr sz="1800" b="0" i="0">
                <a:solidFill>
                  <a:srgbClr val="27272D"/>
                </a:solidFill>
                <a:latin typeface="Neutra Text Light Alt" panose="02000000000000000000" pitchFamily="2" charset="0"/>
              </a:defRPr>
            </a:lvl1pPr>
            <a:lvl2pPr lvl="1" algn="ctr" rtl="0">
              <a:spcBef>
                <a:spcPts val="0"/>
              </a:spcBef>
              <a:spcAft>
                <a:spcPts val="0"/>
              </a:spcAft>
              <a:buClr>
                <a:srgbClr val="27272D"/>
              </a:buClr>
              <a:buSzPts val="1800"/>
              <a:buNone/>
              <a:defRPr sz="1800">
                <a:solidFill>
                  <a:srgbClr val="27272D"/>
                </a:solidFill>
              </a:defRPr>
            </a:lvl2pPr>
            <a:lvl3pPr lvl="2" algn="ctr" rtl="0">
              <a:spcBef>
                <a:spcPts val="0"/>
              </a:spcBef>
              <a:spcAft>
                <a:spcPts val="0"/>
              </a:spcAft>
              <a:buClr>
                <a:srgbClr val="27272D"/>
              </a:buClr>
              <a:buSzPts val="1800"/>
              <a:buNone/>
              <a:defRPr sz="1800">
                <a:solidFill>
                  <a:srgbClr val="27272D"/>
                </a:solidFill>
              </a:defRPr>
            </a:lvl3pPr>
            <a:lvl4pPr lvl="3" algn="ctr" rtl="0">
              <a:spcBef>
                <a:spcPts val="0"/>
              </a:spcBef>
              <a:spcAft>
                <a:spcPts val="0"/>
              </a:spcAft>
              <a:buClr>
                <a:srgbClr val="27272D"/>
              </a:buClr>
              <a:buSzPts val="1800"/>
              <a:buNone/>
              <a:defRPr sz="1800">
                <a:solidFill>
                  <a:srgbClr val="27272D"/>
                </a:solidFill>
              </a:defRPr>
            </a:lvl4pPr>
            <a:lvl5pPr lvl="4" algn="ctr" rtl="0">
              <a:spcBef>
                <a:spcPts val="0"/>
              </a:spcBef>
              <a:spcAft>
                <a:spcPts val="0"/>
              </a:spcAft>
              <a:buClr>
                <a:srgbClr val="27272D"/>
              </a:buClr>
              <a:buSzPts val="1800"/>
              <a:buNone/>
              <a:defRPr sz="1800">
                <a:solidFill>
                  <a:srgbClr val="27272D"/>
                </a:solidFill>
              </a:defRPr>
            </a:lvl5pPr>
            <a:lvl6pPr lvl="5" algn="ctr" rtl="0">
              <a:spcBef>
                <a:spcPts val="0"/>
              </a:spcBef>
              <a:spcAft>
                <a:spcPts val="0"/>
              </a:spcAft>
              <a:buClr>
                <a:srgbClr val="27272D"/>
              </a:buClr>
              <a:buSzPts val="1800"/>
              <a:buNone/>
              <a:defRPr sz="1800">
                <a:solidFill>
                  <a:srgbClr val="27272D"/>
                </a:solidFill>
              </a:defRPr>
            </a:lvl6pPr>
            <a:lvl7pPr lvl="6" algn="ctr" rtl="0">
              <a:spcBef>
                <a:spcPts val="0"/>
              </a:spcBef>
              <a:spcAft>
                <a:spcPts val="0"/>
              </a:spcAft>
              <a:buClr>
                <a:srgbClr val="27272D"/>
              </a:buClr>
              <a:buSzPts val="1800"/>
              <a:buNone/>
              <a:defRPr sz="1800">
                <a:solidFill>
                  <a:srgbClr val="27272D"/>
                </a:solidFill>
              </a:defRPr>
            </a:lvl7pPr>
            <a:lvl8pPr lvl="7" algn="ctr" rtl="0">
              <a:spcBef>
                <a:spcPts val="0"/>
              </a:spcBef>
              <a:spcAft>
                <a:spcPts val="0"/>
              </a:spcAft>
              <a:buClr>
                <a:srgbClr val="27272D"/>
              </a:buClr>
              <a:buSzPts val="1800"/>
              <a:buNone/>
              <a:defRPr sz="1800">
                <a:solidFill>
                  <a:srgbClr val="27272D"/>
                </a:solidFill>
              </a:defRPr>
            </a:lvl8pPr>
            <a:lvl9pPr lvl="8" algn="ctr" rtl="0">
              <a:spcBef>
                <a:spcPts val="0"/>
              </a:spcBef>
              <a:spcAft>
                <a:spcPts val="0"/>
              </a:spcAft>
              <a:buClr>
                <a:srgbClr val="27272D"/>
              </a:buClr>
              <a:buSzPts val="1800"/>
              <a:buNone/>
              <a:defRPr sz="1800">
                <a:solidFill>
                  <a:srgbClr val="27272D"/>
                </a:solidFill>
              </a:defRPr>
            </a:lvl9pPr>
          </a:lstStyle>
          <a:p>
            <a:endParaRPr/>
          </a:p>
        </p:txBody>
      </p:sp>
      <p:cxnSp>
        <p:nvCxnSpPr>
          <p:cNvPr id="18" name="Google Shape;18;p3"/>
          <p:cNvCxnSpPr/>
          <p:nvPr/>
        </p:nvCxnSpPr>
        <p:spPr>
          <a:xfrm>
            <a:off x="3527100" y="2474305"/>
            <a:ext cx="2089800" cy="0"/>
          </a:xfrm>
          <a:prstGeom prst="straightConnector1">
            <a:avLst/>
          </a:prstGeom>
          <a:noFill/>
          <a:ln w="19050" cap="flat" cmpd="sng">
            <a:solidFill>
              <a:schemeClr val="accent1"/>
            </a:solidFill>
            <a:prstDash val="solid"/>
            <a:round/>
            <a:headEnd type="diamond" w="med" len="med"/>
            <a:tailEnd type="diamond" w="med" len="med"/>
          </a:ln>
        </p:spPr>
      </p:cxnSp>
      <p:pic>
        <p:nvPicPr>
          <p:cNvPr id="7" name="Picture 6" descr="Icon&#10;&#10;Description automatically generated">
            <a:extLst>
              <a:ext uri="{FF2B5EF4-FFF2-40B4-BE49-F238E27FC236}">
                <a16:creationId xmlns:a16="http://schemas.microsoft.com/office/drawing/2014/main" id="{3820340E-B75E-6FDE-7AF6-D4284DD0CC6B}"/>
              </a:ext>
            </a:extLst>
          </p:cNvPr>
          <p:cNvPicPr>
            <a:picLocks noChangeAspect="1"/>
          </p:cNvPicPr>
          <p:nvPr userDrawn="1"/>
        </p:nvPicPr>
        <p:blipFill>
          <a:blip r:embed="rId2"/>
          <a:stretch>
            <a:fillRect/>
          </a:stretch>
        </p:blipFill>
        <p:spPr>
          <a:xfrm>
            <a:off x="4171986" y="4129515"/>
            <a:ext cx="799978" cy="92837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315468" y="703730"/>
            <a:ext cx="7886700" cy="994172"/>
          </a:xfrm>
        </p:spPr>
        <p:txBody>
          <a:bodyPr>
            <a:normAutofit/>
          </a:bodyPr>
          <a:lstStyle>
            <a:lvl1pPr>
              <a:defRPr sz="3900"/>
            </a:lvl1pPr>
          </a:lstStyle>
          <a:p>
            <a:r>
              <a:rPr lang="en-US"/>
              <a:t>Click to edit Master title style</a:t>
            </a:r>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43750277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914171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 name="Rectangle 2">
            <a:extLst>
              <a:ext uri="{FF2B5EF4-FFF2-40B4-BE49-F238E27FC236}">
                <a16:creationId xmlns:a16="http://schemas.microsoft.com/office/drawing/2014/main" id="{3EB8367C-67E1-A50A-1584-F859A6FED9C9}"/>
              </a:ext>
            </a:extLst>
          </p:cNvPr>
          <p:cNvSpPr/>
          <p:nvPr/>
        </p:nvSpPr>
        <p:spPr>
          <a:xfrm>
            <a:off x="0" y="0"/>
            <a:ext cx="9141714" cy="51435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01231472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315468" y="342900"/>
            <a:ext cx="7884319" cy="1200150"/>
          </a:xfrm>
        </p:spPr>
        <p:txBody>
          <a:bodyPr anchor="b">
            <a:normAutofit/>
          </a:bodyPr>
          <a:lstStyle>
            <a:lvl1pPr>
              <a:defRPr sz="3900">
                <a:latin typeface="Dante (Headings)2"/>
              </a:defRPr>
            </a:lvl1pPr>
          </a:lstStyle>
          <a:p>
            <a:r>
              <a:rPr lang="en-US"/>
              <a:t>Click to edit Master title style</a:t>
            </a:r>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3587123" y="1649505"/>
            <a:ext cx="4629150" cy="2746283"/>
          </a:xfrm>
        </p:spPr>
        <p:txBody>
          <a:bodyPr/>
          <a:lstStyle>
            <a:lvl1pPr>
              <a:defRPr sz="1800"/>
            </a:lvl1pPr>
            <a:lvl2pPr>
              <a:defRPr sz="1650"/>
            </a:lvl2pPr>
            <a:lvl3pPr>
              <a:defRPr sz="1500"/>
            </a:lvl3pPr>
            <a:lvl4pPr>
              <a:defRPr sz="135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315468" y="1649506"/>
            <a:ext cx="2949178" cy="2752235"/>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8105018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315468" y="342900"/>
            <a:ext cx="2949178" cy="1200150"/>
          </a:xfrm>
        </p:spPr>
        <p:txBody>
          <a:bodyPr anchor="b">
            <a:normAutofit/>
          </a:bodyPr>
          <a:lstStyle>
            <a:lvl1pPr>
              <a:defRPr sz="3300"/>
            </a:lvl1pPr>
          </a:lstStyle>
          <a:p>
            <a:r>
              <a:rPr lang="en-US"/>
              <a:t>Click to edit Master title style</a:t>
            </a:r>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3585957" y="740569"/>
            <a:ext cx="4629150" cy="3655219"/>
          </a:xfrm>
        </p:spPr>
        <p:txBody>
          <a:bodyPr>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315468" y="1649506"/>
            <a:ext cx="2949178" cy="2752235"/>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34639915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3900"/>
            </a:lvl1pPr>
          </a:lstStyle>
          <a:p>
            <a:r>
              <a:rPr lang="en-US"/>
              <a:t>Click to edit Master title style</a:t>
            </a:r>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95805413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6244598"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32957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80520741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8058150" y="1"/>
            <a:ext cx="563988" cy="51434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8049495" y="-4207"/>
            <a:ext cx="572643" cy="5147706"/>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316633" y="273844"/>
            <a:ext cx="7300154" cy="994172"/>
          </a:xfrm>
        </p:spPr>
        <p:txBody>
          <a:bodyPr>
            <a:normAutofit/>
          </a:bodyPr>
          <a:lstStyle>
            <a:lvl1pPr>
              <a:defRPr sz="3300"/>
            </a:lvl1pPr>
          </a:lstStyle>
          <a:p>
            <a:r>
              <a:rPr lang="en-US"/>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314330" y="1649186"/>
            <a:ext cx="7305887" cy="2508987"/>
          </a:xfrm>
        </p:spPr>
        <p:txBody>
          <a:bodyPr anchor="t" anchorCtr="0">
            <a:normAutofit/>
          </a:bodyPr>
          <a:lstStyle>
            <a:lvl1pPr marL="0" indent="0">
              <a:buNone/>
              <a:defRPr sz="1350" baseline="0"/>
            </a:lvl1pPr>
            <a:lvl2pPr>
              <a:defRPr sz="1350"/>
            </a:lvl2pPr>
            <a:lvl3pPr>
              <a:defRPr sz="1350"/>
            </a:lvl3pPr>
            <a:lvl4pPr>
              <a:defRPr sz="1350"/>
            </a:lvl4pPr>
            <a:lvl5pPr>
              <a:defRPr sz="135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endParaRPr lang="en-US" sz="135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8622138" y="4208"/>
            <a:ext cx="0" cy="51435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143" y="462915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8627364" y="0"/>
            <a:ext cx="514350" cy="51435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8703781" y="0"/>
            <a:ext cx="0" cy="51435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8058150" y="0"/>
            <a:ext cx="0" cy="51435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7973078" y="0"/>
            <a:ext cx="0" cy="51435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4539343"/>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8058150" y="1"/>
            <a:ext cx="563988" cy="51434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8049495" y="-4207"/>
            <a:ext cx="572643" cy="5147706"/>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316633" y="273844"/>
            <a:ext cx="7300154" cy="994172"/>
          </a:xfrm>
        </p:spPr>
        <p:txBody>
          <a:bodyPr>
            <a:normAutofit/>
          </a:bodyPr>
          <a:lstStyle>
            <a:lvl1pPr>
              <a:defRPr sz="3300"/>
            </a:lvl1pPr>
          </a:lstStyle>
          <a:p>
            <a:r>
              <a:rPr lang="en-US"/>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314330" y="1649186"/>
            <a:ext cx="7305887" cy="2508987"/>
          </a:xfrm>
        </p:spPr>
        <p:txBody>
          <a:bodyPr anchor="t" anchorCtr="0">
            <a:normAutofit/>
          </a:bodyPr>
          <a:lstStyle>
            <a:lvl1pPr marL="0" indent="0">
              <a:buNone/>
              <a:defRPr sz="1350" baseline="0"/>
            </a:lvl1pPr>
            <a:lvl2pPr>
              <a:defRPr sz="1350"/>
            </a:lvl2pPr>
            <a:lvl3pPr>
              <a:defRPr sz="1350"/>
            </a:lvl3pPr>
            <a:lvl4pPr>
              <a:defRPr sz="1350"/>
            </a:lvl4pPr>
            <a:lvl5pPr>
              <a:defRPr sz="135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endParaRPr lang="en-US" sz="135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8622138" y="4208"/>
            <a:ext cx="0" cy="51435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143" y="462915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8627364" y="0"/>
            <a:ext cx="514350" cy="51435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8703781" y="0"/>
            <a:ext cx="0" cy="51435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8058150" y="0"/>
            <a:ext cx="0" cy="51435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7973078" y="0"/>
            <a:ext cx="0" cy="51435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4539343"/>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two Content 2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315468" y="273844"/>
            <a:ext cx="7991202" cy="994172"/>
          </a:xfrm>
        </p:spPr>
        <p:txBody>
          <a:bodyPr>
            <a:normAutofit/>
          </a:bodyPr>
          <a:lstStyle>
            <a:lvl1pPr>
              <a:defRPr sz="3300"/>
            </a:lvl1pPr>
          </a:lstStyle>
          <a:p>
            <a:r>
              <a:rPr lang="en-US" sz="3300"/>
              <a:t>Click to add title </a:t>
            </a:r>
            <a:endParaRPr lang="en-US"/>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hasCustomPrompt="1"/>
          </p:nvPr>
        </p:nvSpPr>
        <p:spPr>
          <a:xfrm>
            <a:off x="5329006" y="1649186"/>
            <a:ext cx="2977664" cy="2584490"/>
          </a:xfrm>
        </p:spPr>
        <p:txBody>
          <a:bodyPr>
            <a:normAutofit/>
          </a:bodyPr>
          <a:lstStyle>
            <a:lvl1pPr>
              <a:defRPr sz="1350"/>
            </a:lvl1pPr>
            <a:lvl2pPr>
              <a:defRPr sz="1350"/>
            </a:lvl2pPr>
            <a:lvl3pPr>
              <a:defRPr sz="1050"/>
            </a:lvl3pPr>
            <a:lvl4pPr>
              <a:defRPr sz="900"/>
            </a:lvl4pPr>
            <a:lvl5pPr>
              <a:defRPr sz="825"/>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B845EA08-ECD8-E8B5-40BF-E899F315098D}"/>
              </a:ext>
            </a:extLst>
          </p:cNvPr>
          <p:cNvSpPr>
            <a:spLocks noGrp="1"/>
          </p:cNvSpPr>
          <p:nvPr>
            <p:ph type="sldNum" sz="quarter" idx="14"/>
          </p:nvPr>
        </p:nvSpPr>
        <p:spPr>
          <a:xfrm>
            <a:off x="8627364" y="0"/>
            <a:ext cx="514350" cy="51435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a:p>
        </p:txBody>
      </p:sp>
      <p:sp>
        <p:nvSpPr>
          <p:cNvPr id="12" name="Rectangle 11">
            <a:extLst>
              <a:ext uri="{FF2B5EF4-FFF2-40B4-BE49-F238E27FC236}">
                <a16:creationId xmlns:a16="http://schemas.microsoft.com/office/drawing/2014/main" id="{100C4E27-95CA-78A5-BD7A-6109D75C8AE0}"/>
              </a:ext>
              <a:ext uri="{C183D7F6-B498-43B3-948B-1728B52AA6E4}">
                <adec:decorative xmlns:adec="http://schemas.microsoft.com/office/drawing/2017/decorative" val="1"/>
              </a:ext>
            </a:extLst>
          </p:cNvPr>
          <p:cNvSpPr/>
          <p:nvPr userDrawn="1"/>
        </p:nvSpPr>
        <p:spPr>
          <a:xfrm rot="10800000">
            <a:off x="8628493" y="1515618"/>
            <a:ext cx="515507" cy="1422523"/>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619125" rtl="0" fontAlgn="auto" latinLnBrk="0" hangingPunct="0">
              <a:lnSpc>
                <a:spcPct val="100000"/>
              </a:lnSpc>
              <a:spcBef>
                <a:spcPts val="0"/>
              </a:spcBef>
              <a:spcAft>
                <a:spcPts val="0"/>
              </a:spcAft>
              <a:buClrTx/>
              <a:buSzTx/>
              <a:buFontTx/>
              <a:buNone/>
              <a:tabLst/>
            </a:pPr>
            <a:endParaRPr kumimoji="0" lang="en-US" sz="225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 name="Content Placeholder 3">
            <a:extLst>
              <a:ext uri="{FF2B5EF4-FFF2-40B4-BE49-F238E27FC236}">
                <a16:creationId xmlns:a16="http://schemas.microsoft.com/office/drawing/2014/main" id="{8AE4F7BC-B724-2456-4104-1C5E254EEF37}"/>
              </a:ext>
            </a:extLst>
          </p:cNvPr>
          <p:cNvSpPr>
            <a:spLocks noGrp="1"/>
          </p:cNvSpPr>
          <p:nvPr>
            <p:ph sz="half" idx="15" hasCustomPrompt="1"/>
          </p:nvPr>
        </p:nvSpPr>
        <p:spPr>
          <a:xfrm>
            <a:off x="316634" y="1649186"/>
            <a:ext cx="4865931" cy="2591944"/>
          </a:xfrm>
        </p:spPr>
        <p:txBody>
          <a:bodyPr>
            <a:normAutofit/>
          </a:bodyPr>
          <a:lstStyle>
            <a:lvl1pPr marL="0" indent="0">
              <a:spcBef>
                <a:spcPts val="750"/>
              </a:spcBef>
              <a:buNone/>
              <a:defRPr sz="1350"/>
            </a:lvl1pPr>
            <a:lvl2pPr marL="171450">
              <a:spcBef>
                <a:spcPts val="750"/>
              </a:spcBef>
              <a:defRPr sz="1350"/>
            </a:lvl2pPr>
            <a:lvl3pPr marL="514350">
              <a:spcBef>
                <a:spcPts val="750"/>
              </a:spcBef>
              <a:defRPr sz="1350"/>
            </a:lvl3pPr>
            <a:lvl4pPr marL="857250">
              <a:spcBef>
                <a:spcPts val="750"/>
              </a:spcBef>
              <a:defRPr sz="1350"/>
            </a:lvl4pPr>
            <a:lvl5pPr marL="1200150">
              <a:spcBef>
                <a:spcPts val="750"/>
              </a:spcBef>
              <a:defRPr sz="135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22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 name="Google Shape;21;p4"/>
          <p:cNvSpPr/>
          <p:nvPr/>
        </p:nvSpPr>
        <p:spPr>
          <a:xfrm>
            <a:off x="3473700" y="4593700"/>
            <a:ext cx="2196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40233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3527100" y="887200"/>
            <a:ext cx="2089800" cy="0"/>
          </a:xfrm>
          <a:prstGeom prst="straightConnector1">
            <a:avLst/>
          </a:prstGeom>
          <a:noFill/>
          <a:ln w="19050" cap="flat" cmpd="sng">
            <a:solidFill>
              <a:schemeClr val="accent1"/>
            </a:solidFill>
            <a:prstDash val="solid"/>
            <a:round/>
            <a:headEnd type="diamond" w="med" len="med"/>
            <a:tailEnd type="diamond" w="med" len="med"/>
          </a:ln>
        </p:spPr>
      </p:cxnSp>
      <p:sp>
        <p:nvSpPr>
          <p:cNvPr id="24" name="Google Shape;24;p4"/>
          <p:cNvSpPr txBox="1">
            <a:spLocks noGrp="1"/>
          </p:cNvSpPr>
          <p:nvPr>
            <p:ph type="body" idx="1"/>
          </p:nvPr>
        </p:nvSpPr>
        <p:spPr>
          <a:xfrm>
            <a:off x="1404225" y="1194150"/>
            <a:ext cx="6335400" cy="30927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SzPts val="3000"/>
              <a:buChar char="▪"/>
              <a:defRPr sz="3000" b="0" i="0">
                <a:latin typeface="Neutra Text Light Alt" panose="02000000000000000000" pitchFamily="2" charset="0"/>
              </a:defRPr>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sp>
        <p:nvSpPr>
          <p:cNvPr id="25" name="Google Shape;25;p4"/>
          <p:cNvSpPr txBox="1"/>
          <p:nvPr/>
        </p:nvSpPr>
        <p:spPr>
          <a:xfrm>
            <a:off x="3593400" y="8451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800" b="1" i="0">
                <a:solidFill>
                  <a:schemeClr val="accent1"/>
                </a:solidFill>
                <a:latin typeface="Neutra Text Alt" panose="02000000000000000000" pitchFamily="2" charset="0"/>
                <a:ea typeface="Encode Sans"/>
                <a:cs typeface="Encode Sans"/>
                <a:sym typeface="Encode Sans"/>
              </a:rPr>
              <a:t>“</a:t>
            </a:r>
            <a:endParaRPr sz="6800" b="1" i="0">
              <a:solidFill>
                <a:schemeClr val="accent1"/>
              </a:solidFill>
              <a:latin typeface="Neutra Text Alt" panose="02000000000000000000" pitchFamily="2" charset="0"/>
              <a:ea typeface="Encode Sans"/>
              <a:cs typeface="Encode Sans"/>
              <a:sym typeface="Encode Sans"/>
            </a:endParaRPr>
          </a:p>
        </p:txBody>
      </p:sp>
      <p:sp>
        <p:nvSpPr>
          <p:cNvPr id="26" name="Google Shape;26;p4"/>
          <p:cNvSpPr txBox="1">
            <a:spLocks noGrp="1"/>
          </p:cNvSpPr>
          <p:nvPr>
            <p:ph type="sldNum" idx="12"/>
          </p:nvPr>
        </p:nvSpPr>
        <p:spPr>
          <a:xfrm>
            <a:off x="4023300" y="4593850"/>
            <a:ext cx="1097400" cy="549600"/>
          </a:xfrm>
          <a:prstGeom prst="rect">
            <a:avLst/>
          </a:prstGeom>
          <a:solidFill>
            <a:schemeClr val="accent6"/>
          </a:solid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9" name="Picture 8" descr="Logo, company name&#10;&#10;Description automatically generated">
            <a:extLst>
              <a:ext uri="{FF2B5EF4-FFF2-40B4-BE49-F238E27FC236}">
                <a16:creationId xmlns:a16="http://schemas.microsoft.com/office/drawing/2014/main" id="{628D880A-E1FD-9F12-4EDF-49F376B53618}"/>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sp>
        <p:nvSpPr>
          <p:cNvPr id="33" name="Google Shape;33;p5"/>
          <p:cNvSpPr/>
          <p:nvPr/>
        </p:nvSpPr>
        <p:spPr>
          <a:xfrm>
            <a:off x="8046600" y="4593700"/>
            <a:ext cx="1097400" cy="549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i="0">
                <a:latin typeface="Neutra Text Alt" panose="02000000000000000000" pitchFamily="2" charset="0"/>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 name="Google Shape;35;p5"/>
          <p:cNvSpPr txBox="1">
            <a:spLocks noGrp="1"/>
          </p:cNvSpPr>
          <p:nvPr>
            <p:ph type="body" idx="1"/>
          </p:nvPr>
        </p:nvSpPr>
        <p:spPr>
          <a:xfrm>
            <a:off x="549600" y="1200150"/>
            <a:ext cx="7497000" cy="2946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b="0" i="0">
                <a:latin typeface="Neutra Text Light Alt" panose="02000000000000000000" pitchFamily="2" charset="0"/>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8046600" y="4593850"/>
            <a:ext cx="1097400" cy="549600"/>
          </a:xfrm>
          <a:prstGeom prst="rect">
            <a:avLst/>
          </a:prstGeom>
          <a:no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1" name="Google Shape;59;p8">
            <a:extLst>
              <a:ext uri="{FF2B5EF4-FFF2-40B4-BE49-F238E27FC236}">
                <a16:creationId xmlns:a16="http://schemas.microsoft.com/office/drawing/2014/main" id="{6B587E65-CA21-F3E5-B72A-E6DEF262C862}"/>
              </a:ext>
            </a:extLst>
          </p:cNvPr>
          <p:cNvGrpSpPr/>
          <p:nvPr userDrawn="1"/>
        </p:nvGrpSpPr>
        <p:grpSpPr>
          <a:xfrm>
            <a:off x="-11050" y="887200"/>
            <a:ext cx="9155050" cy="4256100"/>
            <a:chOff x="-11050" y="887200"/>
            <a:chExt cx="9155050" cy="4256100"/>
          </a:xfrm>
        </p:grpSpPr>
        <p:cxnSp>
          <p:nvCxnSpPr>
            <p:cNvPr id="12" name="Google Shape;60;p8">
              <a:extLst>
                <a:ext uri="{FF2B5EF4-FFF2-40B4-BE49-F238E27FC236}">
                  <a16:creationId xmlns:a16="http://schemas.microsoft.com/office/drawing/2014/main" id="{4A04EBA2-B139-B3F2-DF75-074B9F746A1B}"/>
                </a:ext>
              </a:extLst>
            </p:cNvPr>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13" name="Google Shape;61;p8">
              <a:extLst>
                <a:ext uri="{FF2B5EF4-FFF2-40B4-BE49-F238E27FC236}">
                  <a16:creationId xmlns:a16="http://schemas.microsoft.com/office/drawing/2014/main" id="{F0A7205B-D367-E0F6-88ED-78C9CF52BAE8}"/>
                </a:ext>
              </a:extLst>
            </p:cNvPr>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 name="Google Shape;62;p8">
              <a:extLst>
                <a:ext uri="{FF2B5EF4-FFF2-40B4-BE49-F238E27FC236}">
                  <a16:creationId xmlns:a16="http://schemas.microsoft.com/office/drawing/2014/main" id="{9115FFE4-5BEC-3739-2165-DA2FE8305EF2}"/>
                </a:ext>
              </a:extLst>
            </p:cNvPr>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63;p8">
              <a:extLst>
                <a:ext uri="{FF2B5EF4-FFF2-40B4-BE49-F238E27FC236}">
                  <a16:creationId xmlns:a16="http://schemas.microsoft.com/office/drawing/2014/main" id="{6BBE587C-6BC7-642D-876D-40906EE13C0E}"/>
                </a:ext>
              </a:extLst>
            </p:cNvPr>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pic>
        <p:nvPicPr>
          <p:cNvPr id="16" name="Picture 15" descr="Logo, company name&#10;&#10;Description automatically generated">
            <a:extLst>
              <a:ext uri="{FF2B5EF4-FFF2-40B4-BE49-F238E27FC236}">
                <a16:creationId xmlns:a16="http://schemas.microsoft.com/office/drawing/2014/main" id="{4D6F0504-D3C9-890D-FBDA-682CC827B3D2}"/>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hort + 1 column + image">
  <p:cSld name="TITLE_AND_BODY_1">
    <p:spTree>
      <p:nvGrpSpPr>
        <p:cNvPr id="1" name="Shape 37"/>
        <p:cNvGrpSpPr/>
        <p:nvPr/>
      </p:nvGrpSpPr>
      <p:grpSpPr>
        <a:xfrm>
          <a:off x="0" y="0"/>
          <a:ext cx="0" cy="0"/>
          <a:chOff x="0" y="0"/>
          <a:chExt cx="0" cy="0"/>
        </a:xfrm>
      </p:grpSpPr>
      <p:sp>
        <p:nvSpPr>
          <p:cNvPr id="43" name="Google Shape;43;p6"/>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549600" y="361375"/>
            <a:ext cx="37404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i="0">
                <a:latin typeface="Neutra Text Alt" panose="02000000000000000000" pitchFamily="2" charset="0"/>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45" name="Google Shape;45;p6"/>
          <p:cNvSpPr txBox="1">
            <a:spLocks noGrp="1"/>
          </p:cNvSpPr>
          <p:nvPr>
            <p:ph type="body" idx="1"/>
          </p:nvPr>
        </p:nvSpPr>
        <p:spPr>
          <a:xfrm>
            <a:off x="549600" y="1200150"/>
            <a:ext cx="3740400" cy="29463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b="0" i="0">
                <a:latin typeface="Neutra Text Light Alt" panose="02000000000000000000" pitchFamily="2"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6" name="Google Shape;46;p6"/>
          <p:cNvSpPr txBox="1">
            <a:spLocks noGrp="1"/>
          </p:cNvSpPr>
          <p:nvPr>
            <p:ph type="sldNum" idx="12"/>
          </p:nvPr>
        </p:nvSpPr>
        <p:spPr>
          <a:xfrm>
            <a:off x="8046600" y="4593850"/>
            <a:ext cx="1097400" cy="549600"/>
          </a:xfrm>
          <a:prstGeom prst="rect">
            <a:avLst/>
          </a:prstGeom>
          <a:solidFill>
            <a:schemeClr val="accent6"/>
          </a:solidFill>
        </p:spPr>
        <p:txBody>
          <a:bodyPr spcFirstLastPara="1" wrap="square" lIns="91425" tIns="91425" rIns="91425" bIns="91425" anchor="ctr" anchorCtr="0">
            <a:noAutofit/>
          </a:bodyPr>
          <a:lstStyle>
            <a:lvl1pPr lvl="0" rtl="0">
              <a:buNone/>
              <a:defRPr b="1" i="0">
                <a:latin typeface="Neutra Text Alt" panose="020000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1" name="Google Shape;59;p8">
            <a:extLst>
              <a:ext uri="{FF2B5EF4-FFF2-40B4-BE49-F238E27FC236}">
                <a16:creationId xmlns:a16="http://schemas.microsoft.com/office/drawing/2014/main" id="{A70F05FE-CF91-EC65-287B-86E43E8EEF19}"/>
              </a:ext>
            </a:extLst>
          </p:cNvPr>
          <p:cNvGrpSpPr/>
          <p:nvPr userDrawn="1"/>
        </p:nvGrpSpPr>
        <p:grpSpPr>
          <a:xfrm>
            <a:off x="-11050" y="887200"/>
            <a:ext cx="9155050" cy="4256100"/>
            <a:chOff x="-11050" y="887200"/>
            <a:chExt cx="9155050" cy="4256100"/>
          </a:xfrm>
        </p:grpSpPr>
        <p:cxnSp>
          <p:nvCxnSpPr>
            <p:cNvPr id="12" name="Google Shape;60;p8">
              <a:extLst>
                <a:ext uri="{FF2B5EF4-FFF2-40B4-BE49-F238E27FC236}">
                  <a16:creationId xmlns:a16="http://schemas.microsoft.com/office/drawing/2014/main" id="{B1532D5C-E886-50B5-1A7F-93F4E2971AAF}"/>
                </a:ext>
              </a:extLst>
            </p:cNvPr>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13" name="Google Shape;61;p8">
              <a:extLst>
                <a:ext uri="{FF2B5EF4-FFF2-40B4-BE49-F238E27FC236}">
                  <a16:creationId xmlns:a16="http://schemas.microsoft.com/office/drawing/2014/main" id="{94155F0E-CC1D-DE57-A563-B5B0F9E213C9}"/>
                </a:ext>
              </a:extLst>
            </p:cNvPr>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 name="Google Shape;62;p8">
              <a:extLst>
                <a:ext uri="{FF2B5EF4-FFF2-40B4-BE49-F238E27FC236}">
                  <a16:creationId xmlns:a16="http://schemas.microsoft.com/office/drawing/2014/main" id="{87EDA04C-A6F2-A477-A397-7DAA8A779EDB}"/>
                </a:ext>
              </a:extLst>
            </p:cNvPr>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63;p8">
              <a:extLst>
                <a:ext uri="{FF2B5EF4-FFF2-40B4-BE49-F238E27FC236}">
                  <a16:creationId xmlns:a16="http://schemas.microsoft.com/office/drawing/2014/main" id="{D732D6FB-ACF7-4DB6-B289-712E4EA62397}"/>
                </a:ext>
              </a:extLst>
            </p:cNvPr>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pic>
        <p:nvPicPr>
          <p:cNvPr id="16" name="Picture 15" descr="Logo, company name&#10;&#10;Description automatically generated">
            <a:extLst>
              <a:ext uri="{FF2B5EF4-FFF2-40B4-BE49-F238E27FC236}">
                <a16:creationId xmlns:a16="http://schemas.microsoft.com/office/drawing/2014/main" id="{8F989314-39ED-BD9B-E602-032BAB2971FA}"/>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7"/>
        <p:cNvGrpSpPr/>
        <p:nvPr/>
      </p:nvGrpSpPr>
      <p:grpSpPr>
        <a:xfrm>
          <a:off x="0" y="0"/>
          <a:ext cx="0" cy="0"/>
          <a:chOff x="0" y="0"/>
          <a:chExt cx="0" cy="0"/>
        </a:xfrm>
      </p:grpSpPr>
      <p:sp>
        <p:nvSpPr>
          <p:cNvPr id="53" name="Google Shape;53;p7"/>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i="0">
                <a:latin typeface="Neutra Text Alt" panose="02000000000000000000" pitchFamily="2" charset="0"/>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5" name="Google Shape;55;p7"/>
          <p:cNvSpPr txBox="1">
            <a:spLocks noGrp="1"/>
          </p:cNvSpPr>
          <p:nvPr>
            <p:ph type="body" idx="1"/>
          </p:nvPr>
        </p:nvSpPr>
        <p:spPr>
          <a:xfrm>
            <a:off x="549600" y="1200150"/>
            <a:ext cx="3639000" cy="310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b="0" i="0">
                <a:latin typeface="Neutra Text Light Alt" panose="02000000000000000000" pitchFamily="2" charset="0"/>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6" name="Google Shape;56;p7"/>
          <p:cNvSpPr txBox="1">
            <a:spLocks noGrp="1"/>
          </p:cNvSpPr>
          <p:nvPr>
            <p:ph type="body" idx="2"/>
          </p:nvPr>
        </p:nvSpPr>
        <p:spPr>
          <a:xfrm>
            <a:off x="4407604" y="1200150"/>
            <a:ext cx="3639000" cy="310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b="0" i="0">
                <a:latin typeface="Neutra Text Light Alt" panose="02000000000000000000" pitchFamily="2" charset="0"/>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7" name="Google Shape;57;p7"/>
          <p:cNvSpPr txBox="1">
            <a:spLocks noGrp="1"/>
          </p:cNvSpPr>
          <p:nvPr>
            <p:ph type="sldNum" idx="12"/>
          </p:nvPr>
        </p:nvSpPr>
        <p:spPr>
          <a:xfrm>
            <a:off x="8046600" y="4593850"/>
            <a:ext cx="1097400" cy="549600"/>
          </a:xfrm>
          <a:prstGeom prst="rect">
            <a:avLst/>
          </a:prstGeom>
          <a:solidFill>
            <a:schemeClr val="accent6"/>
          </a:solid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2" name="Google Shape;59;p8">
            <a:extLst>
              <a:ext uri="{FF2B5EF4-FFF2-40B4-BE49-F238E27FC236}">
                <a16:creationId xmlns:a16="http://schemas.microsoft.com/office/drawing/2014/main" id="{5CCE8B37-2BA9-CA65-D001-3DFC4288EAEA}"/>
              </a:ext>
            </a:extLst>
          </p:cNvPr>
          <p:cNvGrpSpPr/>
          <p:nvPr userDrawn="1"/>
        </p:nvGrpSpPr>
        <p:grpSpPr>
          <a:xfrm>
            <a:off x="-11050" y="887200"/>
            <a:ext cx="9155050" cy="4256100"/>
            <a:chOff x="-11050" y="887200"/>
            <a:chExt cx="9155050" cy="4256100"/>
          </a:xfrm>
        </p:grpSpPr>
        <p:cxnSp>
          <p:nvCxnSpPr>
            <p:cNvPr id="13" name="Google Shape;60;p8">
              <a:extLst>
                <a:ext uri="{FF2B5EF4-FFF2-40B4-BE49-F238E27FC236}">
                  <a16:creationId xmlns:a16="http://schemas.microsoft.com/office/drawing/2014/main" id="{6EC07B12-2041-5762-8197-A4F8998CEE20}"/>
                </a:ext>
              </a:extLst>
            </p:cNvPr>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14" name="Google Shape;61;p8">
              <a:extLst>
                <a:ext uri="{FF2B5EF4-FFF2-40B4-BE49-F238E27FC236}">
                  <a16:creationId xmlns:a16="http://schemas.microsoft.com/office/drawing/2014/main" id="{FA058126-9F78-B209-9591-8644B158967B}"/>
                </a:ext>
              </a:extLst>
            </p:cNvPr>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5" name="Google Shape;62;p8">
              <a:extLst>
                <a:ext uri="{FF2B5EF4-FFF2-40B4-BE49-F238E27FC236}">
                  <a16:creationId xmlns:a16="http://schemas.microsoft.com/office/drawing/2014/main" id="{EF27626D-7543-2E00-C403-6A9735D0D37F}"/>
                </a:ext>
              </a:extLst>
            </p:cNvPr>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63;p8">
              <a:extLst>
                <a:ext uri="{FF2B5EF4-FFF2-40B4-BE49-F238E27FC236}">
                  <a16:creationId xmlns:a16="http://schemas.microsoft.com/office/drawing/2014/main" id="{6C544EC9-65F4-FBEB-A266-D8C3671E6841}"/>
                </a:ext>
              </a:extLst>
            </p:cNvPr>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pic>
        <p:nvPicPr>
          <p:cNvPr id="17" name="Picture 16" descr="Logo, company name&#10;&#10;Description automatically generated">
            <a:extLst>
              <a:ext uri="{FF2B5EF4-FFF2-40B4-BE49-F238E27FC236}">
                <a16:creationId xmlns:a16="http://schemas.microsoft.com/office/drawing/2014/main" id="{FFA76988-F109-9F5B-3736-3996DF6849FC}"/>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8"/>
        <p:cNvGrpSpPr/>
        <p:nvPr/>
      </p:nvGrpSpPr>
      <p:grpSpPr>
        <a:xfrm>
          <a:off x="0" y="0"/>
          <a:ext cx="0" cy="0"/>
          <a:chOff x="0" y="0"/>
          <a:chExt cx="0" cy="0"/>
        </a:xfrm>
      </p:grpSpPr>
      <p:grpSp>
        <p:nvGrpSpPr>
          <p:cNvPr id="59" name="Google Shape;59;p8"/>
          <p:cNvGrpSpPr/>
          <p:nvPr/>
        </p:nvGrpSpPr>
        <p:grpSpPr>
          <a:xfrm>
            <a:off x="-11050" y="887200"/>
            <a:ext cx="9155050" cy="4256100"/>
            <a:chOff x="-11050" y="887200"/>
            <a:chExt cx="9155050" cy="4256100"/>
          </a:xfrm>
        </p:grpSpPr>
        <p:cxnSp>
          <p:nvCxnSpPr>
            <p:cNvPr id="60" name="Google Shape;60;p8"/>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61" name="Google Shape;61;p8"/>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 name="Google Shape;62;p8"/>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63;p8"/>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sp>
        <p:nvSpPr>
          <p:cNvPr id="64" name="Google Shape;64;p8"/>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txBox="1">
            <a:spLocks noGrp="1"/>
          </p:cNvSpPr>
          <p:nvPr>
            <p:ph type="title"/>
          </p:nvPr>
        </p:nvSpPr>
        <p:spPr>
          <a:xfrm>
            <a:off x="549600" y="354315"/>
            <a:ext cx="74970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i="0">
                <a:latin typeface="Neutra Text Alt" panose="02000000000000000000" pitchFamily="2" charset="0"/>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6" name="Google Shape;66;p8"/>
          <p:cNvSpPr txBox="1">
            <a:spLocks noGrp="1"/>
          </p:cNvSpPr>
          <p:nvPr>
            <p:ph type="body" idx="1"/>
          </p:nvPr>
        </p:nvSpPr>
        <p:spPr>
          <a:xfrm>
            <a:off x="549600" y="1200150"/>
            <a:ext cx="2416500" cy="3080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b="0" i="0">
                <a:latin typeface="Neutra Text Light Alt" panose="02000000000000000000"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7" name="Google Shape;67;p8"/>
          <p:cNvSpPr txBox="1">
            <a:spLocks noGrp="1"/>
          </p:cNvSpPr>
          <p:nvPr>
            <p:ph type="body" idx="2"/>
          </p:nvPr>
        </p:nvSpPr>
        <p:spPr>
          <a:xfrm>
            <a:off x="3089850" y="1200150"/>
            <a:ext cx="2416500" cy="3080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b="0" i="0">
                <a:latin typeface="Neutra Text Light Alt" panose="02000000000000000000"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8" name="Google Shape;68;p8"/>
          <p:cNvSpPr txBox="1">
            <a:spLocks noGrp="1"/>
          </p:cNvSpPr>
          <p:nvPr>
            <p:ph type="body" idx="3"/>
          </p:nvPr>
        </p:nvSpPr>
        <p:spPr>
          <a:xfrm>
            <a:off x="5630099" y="1200150"/>
            <a:ext cx="2416500" cy="3080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b="0" i="0">
                <a:latin typeface="Neutra Text Light Alt" panose="02000000000000000000"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9" name="Google Shape;69;p8"/>
          <p:cNvSpPr txBox="1">
            <a:spLocks noGrp="1"/>
          </p:cNvSpPr>
          <p:nvPr>
            <p:ph type="sldNum" idx="12"/>
          </p:nvPr>
        </p:nvSpPr>
        <p:spPr>
          <a:xfrm>
            <a:off x="8046600" y="4593850"/>
            <a:ext cx="1097400" cy="549600"/>
          </a:xfrm>
          <a:prstGeom prst="rect">
            <a:avLst/>
          </a:prstGeom>
          <a:solidFill>
            <a:schemeClr val="accent6"/>
          </a:solid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3" name="Picture 12" descr="Logo, company name&#10;&#10;Description automatically generated">
            <a:extLst>
              <a:ext uri="{FF2B5EF4-FFF2-40B4-BE49-F238E27FC236}">
                <a16:creationId xmlns:a16="http://schemas.microsoft.com/office/drawing/2014/main" id="{1B62C5E8-2F41-810F-9886-998207A040F0}"/>
              </a:ext>
            </a:extLst>
          </p:cNvPr>
          <p:cNvPicPr>
            <a:picLocks noChangeAspect="1"/>
          </p:cNvPicPr>
          <p:nvPr userDrawn="1"/>
        </p:nvPicPr>
        <p:blipFill>
          <a:blip r:embed="rId2"/>
          <a:stretch>
            <a:fillRect/>
          </a:stretch>
        </p:blipFill>
        <p:spPr>
          <a:xfrm>
            <a:off x="640500" y="4409268"/>
            <a:ext cx="2438400" cy="91846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6" name="Google Shape;76;p9"/>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i="0">
                <a:latin typeface="Neutra Text Alt" panose="02000000000000000000" pitchFamily="2" charset="0"/>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8" name="Google Shape;78;p9"/>
          <p:cNvSpPr txBox="1">
            <a:spLocks noGrp="1"/>
          </p:cNvSpPr>
          <p:nvPr>
            <p:ph type="sldNum" idx="12"/>
          </p:nvPr>
        </p:nvSpPr>
        <p:spPr>
          <a:xfrm>
            <a:off x="8046600" y="4593850"/>
            <a:ext cx="1097400" cy="549600"/>
          </a:xfrm>
          <a:prstGeom prst="rect">
            <a:avLst/>
          </a:prstGeom>
          <a:solidFill>
            <a:schemeClr val="accent6"/>
          </a:solid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0" name="Google Shape;59;p8">
            <a:extLst>
              <a:ext uri="{FF2B5EF4-FFF2-40B4-BE49-F238E27FC236}">
                <a16:creationId xmlns:a16="http://schemas.microsoft.com/office/drawing/2014/main" id="{F1B94FDE-A073-695C-810E-8395C0049DF6}"/>
              </a:ext>
            </a:extLst>
          </p:cNvPr>
          <p:cNvGrpSpPr/>
          <p:nvPr userDrawn="1"/>
        </p:nvGrpSpPr>
        <p:grpSpPr>
          <a:xfrm>
            <a:off x="-11050" y="887200"/>
            <a:ext cx="9155050" cy="4256100"/>
            <a:chOff x="-11050" y="887200"/>
            <a:chExt cx="9155050" cy="4256100"/>
          </a:xfrm>
        </p:grpSpPr>
        <p:cxnSp>
          <p:nvCxnSpPr>
            <p:cNvPr id="11" name="Google Shape;60;p8">
              <a:extLst>
                <a:ext uri="{FF2B5EF4-FFF2-40B4-BE49-F238E27FC236}">
                  <a16:creationId xmlns:a16="http://schemas.microsoft.com/office/drawing/2014/main" id="{800BC553-C4B2-403F-291A-62F212F71D41}"/>
                </a:ext>
              </a:extLst>
            </p:cNvPr>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12" name="Google Shape;61;p8">
              <a:extLst>
                <a:ext uri="{FF2B5EF4-FFF2-40B4-BE49-F238E27FC236}">
                  <a16:creationId xmlns:a16="http://schemas.microsoft.com/office/drawing/2014/main" id="{98D5DBD3-FDA8-9468-5E21-45AC78B5614A}"/>
                </a:ext>
              </a:extLst>
            </p:cNvPr>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 name="Google Shape;62;p8">
              <a:extLst>
                <a:ext uri="{FF2B5EF4-FFF2-40B4-BE49-F238E27FC236}">
                  <a16:creationId xmlns:a16="http://schemas.microsoft.com/office/drawing/2014/main" id="{3BAD16E5-F2FC-5709-3132-34D8E7032052}"/>
                </a:ext>
              </a:extLst>
            </p:cNvPr>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63;p8">
              <a:extLst>
                <a:ext uri="{FF2B5EF4-FFF2-40B4-BE49-F238E27FC236}">
                  <a16:creationId xmlns:a16="http://schemas.microsoft.com/office/drawing/2014/main" id="{B4AAA1A3-B166-6032-AE3A-978CED09FF57}"/>
                </a:ext>
              </a:extLst>
            </p:cNvPr>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pic>
        <p:nvPicPr>
          <p:cNvPr id="17" name="Picture 16" descr="Logo, company name&#10;&#10;Description automatically generated">
            <a:extLst>
              <a:ext uri="{FF2B5EF4-FFF2-40B4-BE49-F238E27FC236}">
                <a16:creationId xmlns:a16="http://schemas.microsoft.com/office/drawing/2014/main" id="{1579B6DD-283A-A96D-754D-5026032617B8}"/>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9"/>
        <p:cNvGrpSpPr/>
        <p:nvPr/>
      </p:nvGrpSpPr>
      <p:grpSpPr>
        <a:xfrm>
          <a:off x="0" y="0"/>
          <a:ext cx="0" cy="0"/>
          <a:chOff x="0" y="0"/>
          <a:chExt cx="0" cy="0"/>
        </a:xfrm>
      </p:grpSpPr>
      <p:sp>
        <p:nvSpPr>
          <p:cNvPr id="80" name="Google Shape;80;p10"/>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 name="Google Shape;81;p10"/>
          <p:cNvSpPr/>
          <p:nvPr/>
        </p:nvSpPr>
        <p:spPr>
          <a:xfrm>
            <a:off x="3473700" y="4593700"/>
            <a:ext cx="2196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txBox="1">
            <a:spLocks noGrp="1"/>
          </p:cNvSpPr>
          <p:nvPr>
            <p:ph type="sldNum" idx="12"/>
          </p:nvPr>
        </p:nvSpPr>
        <p:spPr>
          <a:xfrm>
            <a:off x="4023300" y="4593850"/>
            <a:ext cx="1097400" cy="549600"/>
          </a:xfrm>
          <a:prstGeom prst="rect">
            <a:avLst/>
          </a:prstGeom>
          <a:solidFill>
            <a:schemeClr val="accent6"/>
          </a:solidFill>
        </p:spPr>
        <p:txBody>
          <a:bodyPr spcFirstLastPara="1" wrap="square" lIns="91425" tIns="91425" rIns="91425" bIns="91425" anchor="ctr" anchorCtr="0">
            <a:noAutofit/>
          </a:bodyPr>
          <a:lstStyle>
            <a:lvl1pPr lvl="0" rtl="0">
              <a:buNone/>
              <a:defRPr b="1" i="0">
                <a:latin typeface="Neutra Text Alt" panose="020000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83" name="Google Shape;83;p10"/>
          <p:cNvSpPr txBox="1">
            <a:spLocks noGrp="1"/>
          </p:cNvSpPr>
          <p:nvPr>
            <p:ph type="body" idx="1"/>
          </p:nvPr>
        </p:nvSpPr>
        <p:spPr>
          <a:xfrm>
            <a:off x="457200" y="0"/>
            <a:ext cx="8229600" cy="887100"/>
          </a:xfrm>
          <a:prstGeom prst="rect">
            <a:avLst/>
          </a:prstGeom>
        </p:spPr>
        <p:txBody>
          <a:bodyPr spcFirstLastPara="1" wrap="square" lIns="91425" tIns="91425" rIns="91425" bIns="91425" anchor="ctr" anchorCtr="0">
            <a:noAutofit/>
          </a:bodyPr>
          <a:lstStyle>
            <a:lvl1pPr marL="457200" lvl="0" indent="-228600" algn="ctr">
              <a:spcBef>
                <a:spcPts val="360"/>
              </a:spcBef>
              <a:spcAft>
                <a:spcPts val="0"/>
              </a:spcAft>
              <a:buSzPts val="1400"/>
              <a:buNone/>
              <a:defRPr sz="1400" b="0" i="0">
                <a:latin typeface="Neutra Text Light Alt" panose="02000000000000000000" pitchFamily="2" charset="0"/>
              </a:defRPr>
            </a:lvl1pPr>
          </a:lstStyle>
          <a:p>
            <a:endParaRPr/>
          </a:p>
        </p:txBody>
      </p:sp>
      <p:cxnSp>
        <p:nvCxnSpPr>
          <p:cNvPr id="84" name="Google Shape;84;p10"/>
          <p:cNvCxnSpPr/>
          <p:nvPr/>
        </p:nvCxnSpPr>
        <p:spPr>
          <a:xfrm>
            <a:off x="3527100" y="887200"/>
            <a:ext cx="2089800" cy="0"/>
          </a:xfrm>
          <a:prstGeom prst="straightConnector1">
            <a:avLst/>
          </a:prstGeom>
          <a:noFill/>
          <a:ln w="19050" cap="flat" cmpd="sng">
            <a:solidFill>
              <a:schemeClr val="accent1"/>
            </a:solidFill>
            <a:prstDash val="solid"/>
            <a:round/>
            <a:headEnd type="diamond" w="med" len="med"/>
            <a:tailEnd type="diamond" w="med" len="med"/>
          </a:ln>
        </p:spPr>
      </p:cxnSp>
      <p:pic>
        <p:nvPicPr>
          <p:cNvPr id="7" name="Picture 6" descr="Logo, company name&#10;&#10;Description automatically generated">
            <a:extLst>
              <a:ext uri="{FF2B5EF4-FFF2-40B4-BE49-F238E27FC236}">
                <a16:creationId xmlns:a16="http://schemas.microsoft.com/office/drawing/2014/main" id="{E042EEE2-26BD-48EA-6B97-008C8D0783FC}"/>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9600" y="361375"/>
            <a:ext cx="7497000" cy="549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1pPr>
            <a:lvl2pPr lvl="1">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2pPr>
            <a:lvl3pPr lvl="2">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3pPr>
            <a:lvl4pPr lvl="3">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4pPr>
            <a:lvl5pPr lvl="4">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5pPr>
            <a:lvl6pPr lvl="5">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6pPr>
            <a:lvl7pPr lvl="6">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7pPr>
            <a:lvl8pPr lvl="7">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8pPr>
            <a:lvl9pPr lvl="8">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549600" y="1200150"/>
            <a:ext cx="7497000" cy="29463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600"/>
              </a:spcBef>
              <a:spcAft>
                <a:spcPts val="0"/>
              </a:spcAft>
              <a:buClr>
                <a:schemeClr val="accen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1pPr>
            <a:lvl2pPr marL="914400" lvl="1" indent="-381000">
              <a:lnSpc>
                <a:spcPct val="115000"/>
              </a:lnSpc>
              <a:spcBef>
                <a:spcPts val="0"/>
              </a:spcBef>
              <a:spcAft>
                <a:spcPts val="0"/>
              </a:spcAft>
              <a:buClr>
                <a:schemeClr val="accent2"/>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2pPr>
            <a:lvl3pPr marL="1371600" lvl="2" indent="-381000">
              <a:lnSpc>
                <a:spcPct val="115000"/>
              </a:lnSpc>
              <a:spcBef>
                <a:spcPts val="0"/>
              </a:spcBef>
              <a:spcAft>
                <a:spcPts val="0"/>
              </a:spcAft>
              <a:buClr>
                <a:schemeClr val="accent2"/>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3pPr>
            <a:lvl4pPr marL="1828800" lvl="3"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4pPr>
            <a:lvl5pPr marL="2286000" lvl="4"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5pPr>
            <a:lvl6pPr marL="2743200" lvl="5"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6pPr>
            <a:lvl7pPr marL="3200400" lvl="6"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7pPr>
            <a:lvl8pPr marL="3657600" lvl="7"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8pPr>
            <a:lvl9pPr marL="4114800" lvl="8"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9pPr>
          </a:lstStyle>
          <a:p>
            <a:endParaRPr/>
          </a:p>
        </p:txBody>
      </p:sp>
      <p:sp>
        <p:nvSpPr>
          <p:cNvPr id="8" name="Google Shape;8;p1"/>
          <p:cNvSpPr txBox="1">
            <a:spLocks noGrp="1"/>
          </p:cNvSpPr>
          <p:nvPr>
            <p:ph type="sldNum" idx="12"/>
          </p:nvPr>
        </p:nvSpPr>
        <p:spPr>
          <a:xfrm>
            <a:off x="8046650" y="4593850"/>
            <a:ext cx="1097400" cy="549600"/>
          </a:xfrm>
          <a:prstGeom prst="rect">
            <a:avLst/>
          </a:prstGeom>
          <a:noFill/>
          <a:ln>
            <a:noFill/>
          </a:ln>
        </p:spPr>
        <p:txBody>
          <a:bodyPr spcFirstLastPara="1" wrap="square" lIns="91425" tIns="91425" rIns="91425" bIns="91425" anchor="ctr" anchorCtr="0">
            <a:noAutofit/>
          </a:bodyPr>
          <a:lstStyle>
            <a:lvl1pPr lvl="0" algn="ctr">
              <a:buNone/>
              <a:defRPr sz="1300" b="1" i="0">
                <a:solidFill>
                  <a:schemeClr val="accent4"/>
                </a:solidFill>
                <a:latin typeface="Neutra Text Alt" panose="02000000000000000000" pitchFamily="2" charset="0"/>
                <a:ea typeface="Neutra Text Alt" panose="02000000000000000000" pitchFamily="2" charset="0"/>
                <a:cs typeface="Neutra Text Alt" panose="02000000000000000000" pitchFamily="2" charset="0"/>
                <a:sym typeface="Encode Sans"/>
              </a:defRPr>
            </a:lvl1pPr>
            <a:lvl2pPr lvl="1" algn="ctr">
              <a:buNone/>
              <a:defRPr sz="1300" b="1">
                <a:solidFill>
                  <a:schemeClr val="accent4"/>
                </a:solidFill>
                <a:latin typeface="Encode Sans"/>
                <a:ea typeface="Encode Sans"/>
                <a:cs typeface="Encode Sans"/>
                <a:sym typeface="Encode Sans"/>
              </a:defRPr>
            </a:lvl2pPr>
            <a:lvl3pPr lvl="2" algn="ctr">
              <a:buNone/>
              <a:defRPr sz="1300" b="1">
                <a:solidFill>
                  <a:schemeClr val="accent4"/>
                </a:solidFill>
                <a:latin typeface="Encode Sans"/>
                <a:ea typeface="Encode Sans"/>
                <a:cs typeface="Encode Sans"/>
                <a:sym typeface="Encode Sans"/>
              </a:defRPr>
            </a:lvl3pPr>
            <a:lvl4pPr lvl="3" algn="ctr">
              <a:buNone/>
              <a:defRPr sz="1300" b="1">
                <a:solidFill>
                  <a:schemeClr val="accent4"/>
                </a:solidFill>
                <a:latin typeface="Encode Sans"/>
                <a:ea typeface="Encode Sans"/>
                <a:cs typeface="Encode Sans"/>
                <a:sym typeface="Encode Sans"/>
              </a:defRPr>
            </a:lvl4pPr>
            <a:lvl5pPr lvl="4" algn="ctr">
              <a:buNone/>
              <a:defRPr sz="1300" b="1">
                <a:solidFill>
                  <a:schemeClr val="accent4"/>
                </a:solidFill>
                <a:latin typeface="Encode Sans"/>
                <a:ea typeface="Encode Sans"/>
                <a:cs typeface="Encode Sans"/>
                <a:sym typeface="Encode Sans"/>
              </a:defRPr>
            </a:lvl5pPr>
            <a:lvl6pPr lvl="5" algn="ctr">
              <a:buNone/>
              <a:defRPr sz="1300" b="1">
                <a:solidFill>
                  <a:schemeClr val="accent4"/>
                </a:solidFill>
                <a:latin typeface="Encode Sans"/>
                <a:ea typeface="Encode Sans"/>
                <a:cs typeface="Encode Sans"/>
                <a:sym typeface="Encode Sans"/>
              </a:defRPr>
            </a:lvl6pPr>
            <a:lvl7pPr lvl="6" algn="ctr">
              <a:buNone/>
              <a:defRPr sz="1300" b="1">
                <a:solidFill>
                  <a:schemeClr val="accent4"/>
                </a:solidFill>
                <a:latin typeface="Encode Sans"/>
                <a:ea typeface="Encode Sans"/>
                <a:cs typeface="Encode Sans"/>
                <a:sym typeface="Encode Sans"/>
              </a:defRPr>
            </a:lvl7pPr>
            <a:lvl8pPr lvl="7" algn="ctr">
              <a:buNone/>
              <a:defRPr sz="1300" b="1">
                <a:solidFill>
                  <a:schemeClr val="accent4"/>
                </a:solidFill>
                <a:latin typeface="Encode Sans"/>
                <a:ea typeface="Encode Sans"/>
                <a:cs typeface="Encode Sans"/>
                <a:sym typeface="Encode Sans"/>
              </a:defRPr>
            </a:lvl8pPr>
            <a:lvl9pPr lvl="8" algn="ctr">
              <a:buNone/>
              <a:defRPr sz="1300" b="1">
                <a:solidFill>
                  <a:schemeClr val="accent4"/>
                </a:solidFill>
                <a:latin typeface="Encode Sans"/>
                <a:ea typeface="Encode Sans"/>
                <a:cs typeface="Encode Sans"/>
                <a:sym typeface="Encode Sans"/>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Neutra Text Alt" panose="02000000000000000000" pitchFamily="2" charset="0"/>
          <a:ea typeface="Neutra Text Alt"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Neutra Text Light Alt" panose="02000000000000000000" pitchFamily="2" charset="0"/>
          <a:ea typeface="Neutra Text Light Alt"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143" y="0"/>
            <a:ext cx="9141714" cy="51435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0" name="Rectangle 9">
            <a:extLst>
              <a:ext uri="{FF2B5EF4-FFF2-40B4-BE49-F238E27FC236}">
                <a16:creationId xmlns:a16="http://schemas.microsoft.com/office/drawing/2014/main" id="{D53B790B-70BD-FD52-2540-F1DA4882170E}"/>
              </a:ext>
            </a:extLst>
          </p:cNvPr>
          <p:cNvSpPr/>
          <p:nvPr/>
        </p:nvSpPr>
        <p:spPr>
          <a:xfrm>
            <a:off x="1084707" y="514350"/>
            <a:ext cx="805815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8622138" y="4208"/>
            <a:ext cx="0" cy="51435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143" y="462915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315468"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315468"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315468" y="4663440"/>
            <a:ext cx="2057400" cy="480060"/>
          </a:xfrm>
          <a:prstGeom prst="rect">
            <a:avLst/>
          </a:prstGeom>
        </p:spPr>
        <p:txBody>
          <a:bodyPr vert="horz" lIns="91440" tIns="45720" rIns="91440" bIns="45720" rtlCol="0" anchor="ctr"/>
          <a:lstStyle>
            <a:lvl1pPr algn="l">
              <a:defRPr sz="900">
                <a:solidFill>
                  <a:schemeClr val="tx2"/>
                </a:solidFill>
              </a:defRPr>
            </a:lvl1pPr>
          </a:lstStyle>
          <a:p>
            <a:r>
              <a:rPr lang="en-US"/>
              <a:t>20XX</a:t>
            </a:r>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2825496" y="4663440"/>
            <a:ext cx="5397246" cy="480060"/>
          </a:xfrm>
          <a:prstGeom prst="rect">
            <a:avLst/>
          </a:prstGeom>
        </p:spPr>
        <p:txBody>
          <a:bodyPr vert="horz" lIns="91440" tIns="45720" rIns="91440" bIns="45720" rtlCol="0" anchor="ctr"/>
          <a:lstStyle>
            <a:lvl1pPr algn="r">
              <a:defRPr sz="900">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8627364" y="-13716"/>
            <a:ext cx="514350" cy="51435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903" r:id="rId12"/>
    <p:sldLayoutId id="2147483899" r:id="rId13"/>
    <p:sldLayoutId id="2147483902" r:id="rId1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25D8EB-DC22-16AA-58A5-D9F8144BE21F}"/>
              </a:ext>
            </a:extLst>
          </p:cNvPr>
          <p:cNvSpPr>
            <a:spLocks noGrp="1"/>
          </p:cNvSpPr>
          <p:nvPr>
            <p:ph type="title"/>
          </p:nvPr>
        </p:nvSpPr>
        <p:spPr>
          <a:xfrm>
            <a:off x="0" y="-1457626"/>
            <a:ext cx="3363286" cy="274800"/>
          </a:xfrm>
        </p:spPr>
        <p:txBody>
          <a:bodyPr/>
          <a:lstStyle/>
          <a:p>
            <a:endParaRPr lang="en-US"/>
          </a:p>
        </p:txBody>
      </p:sp>
      <p:sp>
        <p:nvSpPr>
          <p:cNvPr id="6" name="Slide Number Placeholder 5">
            <a:extLst>
              <a:ext uri="{FF2B5EF4-FFF2-40B4-BE49-F238E27FC236}">
                <a16:creationId xmlns:a16="http://schemas.microsoft.com/office/drawing/2014/main" id="{BD131896-5AAF-D68C-2E3F-68F5B8B17C71}"/>
              </a:ext>
            </a:extLst>
          </p:cNvPr>
          <p:cNvSpPr>
            <a:spLocks noGrp="1"/>
          </p:cNvSpPr>
          <p:nvPr>
            <p:ph type="sldNum" idx="12"/>
          </p:nvPr>
        </p:nvSpPr>
        <p:spPr>
          <a:xfrm>
            <a:off x="8046600" y="4593850"/>
            <a:ext cx="1097400" cy="549600"/>
          </a:xfrm>
        </p:spPr>
        <p:txBody>
          <a:bodyPr wrap="square" anchor="ctr">
            <a:normAutofit/>
          </a:bodyPr>
          <a:lstStyle/>
          <a:p>
            <a:pPr>
              <a:spcAft>
                <a:spcPts val="600"/>
              </a:spcAft>
            </a:pPr>
            <a:fld id="{00000000-1234-1234-1234-123412341234}" type="slidenum">
              <a:rPr lang="en" smtClean="0"/>
              <a:pPr>
                <a:spcAft>
                  <a:spcPts val="600"/>
                </a:spcAft>
              </a:pPr>
              <a:t>1</a:t>
            </a:fld>
            <a:endParaRPr lang="en"/>
          </a:p>
        </p:txBody>
      </p:sp>
      <p:pic>
        <p:nvPicPr>
          <p:cNvPr id="1026" name="Picture 2" descr="A close up of a sign&#10;&#10;Description automatically generated">
            <a:extLst>
              <a:ext uri="{FF2B5EF4-FFF2-40B4-BE49-F238E27FC236}">
                <a16:creationId xmlns:a16="http://schemas.microsoft.com/office/drawing/2014/main" id="{FA37020F-0F9C-9177-86DF-48A948AA9F90}"/>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brightnessContrast contrast="6000"/>
                    </a14:imgEffect>
                  </a14:imgLayer>
                </a14:imgProps>
              </a:ext>
              <a:ext uri="{28A0092B-C50C-407E-A947-70E740481C1C}">
                <a14:useLocalDpi xmlns:a14="http://schemas.microsoft.com/office/drawing/2010/main" val="0"/>
              </a:ext>
            </a:extLst>
          </a:blip>
          <a:srcRect/>
          <a:stretch>
            <a:fillRect/>
          </a:stretch>
        </p:blipFill>
        <p:spPr bwMode="auto">
          <a:xfrm>
            <a:off x="619147" y="4626669"/>
            <a:ext cx="2868569" cy="488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7E5E9F-775E-A6F3-82BF-A11F791294C2}"/>
              </a:ext>
            </a:extLst>
          </p:cNvPr>
          <p:cNvSpPr txBox="1"/>
          <p:nvPr/>
        </p:nvSpPr>
        <p:spPr>
          <a:xfrm>
            <a:off x="619744" y="161429"/>
            <a:ext cx="6525985"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ptos"/>
              </a:rPr>
              <a:t>Guided Pathways Steering Committee Meeting Agenda</a:t>
            </a:r>
            <a:endParaRPr lang="en-US" sz="1600">
              <a:solidFill>
                <a:schemeClr val="bg1"/>
              </a:solidFill>
              <a:latin typeface="Aptos"/>
            </a:endParaRPr>
          </a:p>
          <a:p>
            <a:r>
              <a:rPr lang="en-US" sz="1600" b="1">
                <a:solidFill>
                  <a:schemeClr val="bg1"/>
                </a:solidFill>
                <a:latin typeface="Aptos"/>
              </a:rPr>
              <a:t>Wednesday, May 7, 2025</a:t>
            </a:r>
            <a:endParaRPr lang="en-US" sz="1600">
              <a:solidFill>
                <a:schemeClr val="bg1"/>
              </a:solidFill>
              <a:latin typeface="Aptos"/>
            </a:endParaRPr>
          </a:p>
          <a:p>
            <a:endParaRPr lang="en-US" sz="1100" b="1">
              <a:solidFill>
                <a:schemeClr val="bg1"/>
              </a:solidFill>
            </a:endParaRPr>
          </a:p>
          <a:p>
            <a:pPr algn="ctr"/>
            <a:endParaRPr lang="en-US"/>
          </a:p>
          <a:p>
            <a:pPr algn="l"/>
            <a:endParaRPr lang="en-US"/>
          </a:p>
        </p:txBody>
      </p:sp>
      <p:sp>
        <p:nvSpPr>
          <p:cNvPr id="4" name="Text Placeholder 3">
            <a:extLst>
              <a:ext uri="{FF2B5EF4-FFF2-40B4-BE49-F238E27FC236}">
                <a16:creationId xmlns:a16="http://schemas.microsoft.com/office/drawing/2014/main" id="{1194E871-846F-B5EB-6812-9D07585D0DA6}"/>
              </a:ext>
            </a:extLst>
          </p:cNvPr>
          <p:cNvSpPr>
            <a:spLocks noGrp="1"/>
          </p:cNvSpPr>
          <p:nvPr>
            <p:ph type="body" idx="1"/>
          </p:nvPr>
        </p:nvSpPr>
        <p:spPr>
          <a:xfrm>
            <a:off x="284261" y="1098096"/>
            <a:ext cx="8041903" cy="2946300"/>
          </a:xfrm>
        </p:spPr>
        <p:txBody>
          <a:bodyPr/>
          <a:lstStyle/>
          <a:p>
            <a:pPr marL="76200" indent="0">
              <a:buClr>
                <a:srgbClr val="F63536"/>
              </a:buClr>
              <a:buNone/>
            </a:pPr>
            <a:r>
              <a:rPr lang="en-US" sz="1100" b="1" u="sng">
                <a:latin typeface="Aptos"/>
              </a:rPr>
              <a:t>1.0 Procedural Matters</a:t>
            </a:r>
            <a:endParaRPr lang="en-US"/>
          </a:p>
          <a:p>
            <a:pPr marL="533400" lvl="1" indent="0">
              <a:lnSpc>
                <a:spcPct val="114999"/>
              </a:lnSpc>
              <a:buNone/>
            </a:pPr>
            <a:r>
              <a:rPr lang="en-US" sz="1100">
                <a:latin typeface="Aptos"/>
              </a:rPr>
              <a:t>1.1  Call to Order </a:t>
            </a:r>
          </a:p>
          <a:p>
            <a:pPr marL="533400" lvl="1" indent="0">
              <a:lnSpc>
                <a:spcPct val="114999"/>
              </a:lnSpc>
              <a:buNone/>
            </a:pPr>
            <a:r>
              <a:rPr lang="en-US" sz="1100">
                <a:latin typeface="Aptos"/>
              </a:rPr>
              <a:t>1.2  Approval of Agenda—Meeting on May 7, 2025</a:t>
            </a:r>
          </a:p>
          <a:p>
            <a:pPr marL="533400" lvl="1" indent="0">
              <a:lnSpc>
                <a:spcPct val="114999"/>
              </a:lnSpc>
              <a:buNone/>
            </a:pPr>
            <a:r>
              <a:rPr lang="en-US" sz="1100">
                <a:latin typeface="Aptos"/>
              </a:rPr>
              <a:t>1.3. Approval of Minutes—Meeting on April 2,  2025</a:t>
            </a:r>
          </a:p>
          <a:p>
            <a:pPr marL="533400" lvl="1" indent="0">
              <a:lnSpc>
                <a:spcPct val="114999"/>
              </a:lnSpc>
              <a:buNone/>
            </a:pPr>
            <a:r>
              <a:rPr lang="en-US" sz="1100">
                <a:latin typeface="Aptos"/>
              </a:rPr>
              <a:t>1.4  Introductions &amp; Brave Space Guidelines </a:t>
            </a:r>
          </a:p>
          <a:p>
            <a:pPr marL="533400" lvl="1" indent="0">
              <a:lnSpc>
                <a:spcPct val="114999"/>
              </a:lnSpc>
              <a:buNone/>
            </a:pPr>
            <a:endParaRPr lang="en-US" sz="1100">
              <a:latin typeface="Aptos"/>
            </a:endParaRPr>
          </a:p>
          <a:p>
            <a:pPr marL="76200" indent="0">
              <a:lnSpc>
                <a:spcPct val="114999"/>
              </a:lnSpc>
              <a:buNone/>
            </a:pPr>
            <a:r>
              <a:rPr lang="en-US" sz="1100" b="1">
                <a:latin typeface="Aptos"/>
              </a:rPr>
              <a:t>2.0 </a:t>
            </a:r>
            <a:r>
              <a:rPr lang="en-US" sz="1100" b="1" u="sng">
                <a:latin typeface="Aptos"/>
              </a:rPr>
              <a:t>Informational Items</a:t>
            </a:r>
            <a:endParaRPr lang="en-US" sz="1100" b="1">
              <a:latin typeface="Aptos"/>
            </a:endParaRPr>
          </a:p>
          <a:p>
            <a:pPr lvl="1">
              <a:lnSpc>
                <a:spcPct val="114999"/>
              </a:lnSpc>
              <a:buNone/>
            </a:pPr>
            <a:r>
              <a:rPr lang="en-US" sz="1100">
                <a:latin typeface="Aptos"/>
              </a:rPr>
              <a:t>2.1 </a:t>
            </a:r>
            <a:r>
              <a:rPr lang="en-US" sz="1100">
                <a:latin typeface="Calibri"/>
                <a:cs typeface="Calibri"/>
              </a:rPr>
              <a:t>  </a:t>
            </a:r>
            <a:r>
              <a:rPr lang="en-US" sz="1100">
                <a:latin typeface="Aptos"/>
                <a:cs typeface="Calibri"/>
              </a:rPr>
              <a:t>Research Update</a:t>
            </a:r>
            <a:r>
              <a:rPr lang="en-US" sz="1100">
                <a:latin typeface="Calibri"/>
                <a:cs typeface="Calibri"/>
              </a:rPr>
              <a:t>                                                                      </a:t>
            </a:r>
            <a:r>
              <a:rPr lang="en-US" sz="1100">
                <a:latin typeface="Calibri"/>
                <a:ea typeface="Calibri"/>
                <a:cs typeface="Calibri"/>
              </a:rPr>
              <a:t>  </a:t>
            </a:r>
            <a:endParaRPr lang="en-US" sz="1100">
              <a:latin typeface="Aptos"/>
              <a:ea typeface="Calibri"/>
              <a:cs typeface="Calibri"/>
            </a:endParaRPr>
          </a:p>
          <a:p>
            <a:pPr lvl="1">
              <a:lnSpc>
                <a:spcPct val="114999"/>
              </a:lnSpc>
              <a:buNone/>
            </a:pPr>
            <a:r>
              <a:rPr lang="en-US" sz="1100">
                <a:latin typeface="Aptos"/>
              </a:rPr>
              <a:t>2.2   GP Pillar Subcommittees Spring 2025 Final Assessment Session</a:t>
            </a:r>
            <a:r>
              <a:rPr lang="en-US" sz="900" b="1">
                <a:latin typeface="Aptos"/>
              </a:rPr>
              <a:t>                                    </a:t>
            </a:r>
            <a:endParaRPr lang="en-US" sz="900">
              <a:latin typeface="Aptos"/>
            </a:endParaRPr>
          </a:p>
          <a:p>
            <a:pPr lvl="1">
              <a:lnSpc>
                <a:spcPct val="114999"/>
              </a:lnSpc>
              <a:buNone/>
            </a:pPr>
            <a:r>
              <a:rPr lang="en-US" sz="1100">
                <a:latin typeface="Aptos"/>
              </a:rPr>
              <a:t>2.3   SEAP Update: Highlighting Connections with Guided Pathways</a:t>
            </a:r>
            <a:r>
              <a:rPr lang="en-US" sz="900" b="1">
                <a:latin typeface="Aptos"/>
              </a:rPr>
              <a:t> </a:t>
            </a:r>
            <a:r>
              <a:rPr lang="en-US" sz="1100">
                <a:latin typeface="Aptos"/>
              </a:rPr>
              <a:t>              </a:t>
            </a:r>
            <a:r>
              <a:rPr lang="en-US" sz="900" b="1">
                <a:latin typeface="Aptos"/>
              </a:rPr>
              <a:t>                                            </a:t>
            </a:r>
            <a:endParaRPr lang="en-US" sz="900">
              <a:latin typeface="Aptos"/>
            </a:endParaRPr>
          </a:p>
          <a:p>
            <a:pPr lvl="1">
              <a:lnSpc>
                <a:spcPct val="114999"/>
              </a:lnSpc>
              <a:buNone/>
            </a:pPr>
            <a:r>
              <a:rPr lang="en-US" sz="900" b="1">
                <a:solidFill>
                  <a:schemeClr val="bg1"/>
                </a:solidFill>
                <a:latin typeface="Aptos"/>
              </a:rPr>
              <a:t>           </a:t>
            </a:r>
            <a:r>
              <a:rPr lang="en-US" sz="1100">
                <a:latin typeface="Aptos"/>
              </a:rPr>
              <a:t>         </a:t>
            </a:r>
            <a:endParaRPr lang="en-US" sz="900" b="1">
              <a:latin typeface="Aptos"/>
            </a:endParaRPr>
          </a:p>
          <a:p>
            <a:pPr marL="76200" indent="0">
              <a:lnSpc>
                <a:spcPct val="114999"/>
              </a:lnSpc>
              <a:buNone/>
            </a:pPr>
            <a:r>
              <a:rPr lang="en-US" sz="1100" b="1">
                <a:latin typeface="Aptos"/>
              </a:rPr>
              <a:t>3.0 </a:t>
            </a:r>
            <a:r>
              <a:rPr lang="en-US" sz="1100" b="1" u="sng">
                <a:latin typeface="Aptos"/>
              </a:rPr>
              <a:t>Good of the Order &amp; Adjournment</a:t>
            </a:r>
            <a:endParaRPr lang="en-US" sz="1100">
              <a:latin typeface="Aptos"/>
            </a:endParaRPr>
          </a:p>
          <a:p>
            <a:pPr marL="533400" lvl="1" indent="0">
              <a:lnSpc>
                <a:spcPct val="114999"/>
              </a:lnSpc>
              <a:buNone/>
            </a:pPr>
            <a:r>
              <a:rPr lang="en-US" sz="1100">
                <a:latin typeface="Aptos"/>
              </a:rPr>
              <a:t>Next meeting : Wednesday, September 2, 2025, IN-Person (Fall 2025)</a:t>
            </a:r>
          </a:p>
          <a:p>
            <a:pPr lvl="1">
              <a:lnSpc>
                <a:spcPct val="114999"/>
              </a:lnSpc>
            </a:pPr>
            <a:endParaRPr lang="en-US" sz="1100">
              <a:latin typeface="Aptos"/>
            </a:endParaRPr>
          </a:p>
          <a:p>
            <a:pPr lvl="1" algn="ctr">
              <a:lnSpc>
                <a:spcPct val="114999"/>
              </a:lnSpc>
            </a:pPr>
            <a:endParaRPr lang="en-US" sz="1400">
              <a:solidFill>
                <a:srgbClr val="EB7923"/>
              </a:solidFill>
              <a:latin typeface="Calibri"/>
              <a:cs typeface="Calibri"/>
            </a:endParaRPr>
          </a:p>
          <a:p>
            <a:pPr>
              <a:lnSpc>
                <a:spcPct val="114999"/>
              </a:lnSpc>
            </a:pPr>
            <a:endParaRPr lang="en-US"/>
          </a:p>
        </p:txBody>
      </p:sp>
    </p:spTree>
    <p:extLst>
      <p:ext uri="{BB962C8B-B14F-4D97-AF65-F5344CB8AC3E}">
        <p14:creationId xmlns:p14="http://schemas.microsoft.com/office/powerpoint/2010/main" val="140817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white cylinder with red text&#10;&#10;Description automatically generated">
            <a:extLst>
              <a:ext uri="{FF2B5EF4-FFF2-40B4-BE49-F238E27FC236}">
                <a16:creationId xmlns:a16="http://schemas.microsoft.com/office/drawing/2014/main" id="{27CFBFA3-79F9-7820-BD12-F332993C6DDC}"/>
              </a:ext>
            </a:extLst>
          </p:cNvPr>
          <p:cNvPicPr>
            <a:picLocks noChangeAspect="1"/>
          </p:cNvPicPr>
          <p:nvPr/>
        </p:nvPicPr>
        <p:blipFill>
          <a:blip r:embed="rId3"/>
          <a:stretch>
            <a:fillRect/>
          </a:stretch>
        </p:blipFill>
        <p:spPr>
          <a:xfrm>
            <a:off x="114305" y="231608"/>
            <a:ext cx="1237931" cy="4913973"/>
          </a:xfrm>
          <a:prstGeom prst="rect">
            <a:avLst/>
          </a:prstGeom>
        </p:spPr>
      </p:pic>
      <p:sp>
        <p:nvSpPr>
          <p:cNvPr id="3" name="Subtitle 2">
            <a:extLst>
              <a:ext uri="{FF2B5EF4-FFF2-40B4-BE49-F238E27FC236}">
                <a16:creationId xmlns:a16="http://schemas.microsoft.com/office/drawing/2014/main" id="{40F7F8E4-040A-8B64-A08E-C30A8029B962}"/>
              </a:ext>
            </a:extLst>
          </p:cNvPr>
          <p:cNvSpPr>
            <a:spLocks noGrp="1"/>
          </p:cNvSpPr>
          <p:nvPr>
            <p:ph type="subTitle" idx="1"/>
          </p:nvPr>
        </p:nvSpPr>
        <p:spPr>
          <a:xfrm>
            <a:off x="5512273" y="2985727"/>
            <a:ext cx="3514296" cy="1993066"/>
          </a:xfr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350" b="1">
                <a:solidFill>
                  <a:srgbClr val="C00000"/>
                </a:solidFill>
                <a:latin typeface="Aptos Display"/>
                <a:ea typeface="Calibri"/>
                <a:cs typeface="Calibri"/>
              </a:rPr>
              <a:t>Co-Leads: </a:t>
            </a:r>
            <a:r>
              <a:rPr lang="en-US" sz="1200" b="1">
                <a:latin typeface="Aptos Display"/>
                <a:ea typeface="Calibri"/>
                <a:cs typeface="Calibri"/>
              </a:rPr>
              <a:t>Dr. Greg Toya, Dean of Student Affairs, Dr. Refugio Rodriguez, Director of Career Ed/Dual Enrollment </a:t>
            </a:r>
            <a:endParaRPr lang="en-US" sz="1200" i="1">
              <a:latin typeface="Aptos Display"/>
              <a:ea typeface="Calibri"/>
              <a:cs typeface="Calibri"/>
            </a:endParaRPr>
          </a:p>
          <a:p>
            <a:pPr>
              <a:lnSpc>
                <a:spcPct val="114999"/>
              </a:lnSpc>
            </a:pPr>
            <a:r>
              <a:rPr lang="en-US" sz="1200" b="1">
                <a:latin typeface="Aptos Display"/>
                <a:ea typeface="+mn-lt"/>
                <a:cs typeface="Arial"/>
              </a:rPr>
              <a:t>SEAP Equity Support Coordinator- Chantal </a:t>
            </a:r>
            <a:r>
              <a:rPr lang="en-US" sz="1200" b="1" err="1">
                <a:latin typeface="Aptos Display"/>
                <a:ea typeface="+mn-lt"/>
                <a:cs typeface="Arial"/>
              </a:rPr>
              <a:t>Lamourelle</a:t>
            </a:r>
            <a:r>
              <a:rPr lang="en-US" sz="1200" b="1">
                <a:latin typeface="Aptos Display"/>
                <a:ea typeface="+mn-lt"/>
                <a:cs typeface="Arial"/>
              </a:rPr>
              <a:t>, Equity Goal Facilitator-  </a:t>
            </a:r>
            <a:r>
              <a:rPr lang="en-US" sz="1200" b="1">
                <a:latin typeface="Aptos Display"/>
                <a:ea typeface="+mn-lt"/>
                <a:cs typeface="+mn-lt"/>
              </a:rPr>
              <a:t>Dr. Anushi Seneviratne</a:t>
            </a:r>
            <a:r>
              <a:rPr lang="en-US" sz="1200">
                <a:latin typeface="Aptos Display"/>
                <a:ea typeface="+mn-lt"/>
                <a:cs typeface="+mn-lt"/>
              </a:rPr>
              <a:t> </a:t>
            </a:r>
            <a:endParaRPr lang="en-US">
              <a:latin typeface="Aptos Display"/>
              <a:ea typeface="+mn-lt"/>
              <a:cs typeface="+mn-lt"/>
            </a:endParaRPr>
          </a:p>
          <a:p>
            <a:pPr>
              <a:lnSpc>
                <a:spcPct val="114999"/>
              </a:lnSpc>
            </a:pPr>
            <a:endParaRPr lang="en-US" sz="1200" b="1">
              <a:latin typeface="Aptos"/>
              <a:cs typeface="Arial"/>
            </a:endParaRPr>
          </a:p>
          <a:p>
            <a:pPr algn="l"/>
            <a:endParaRPr lang="en-US" sz="1350">
              <a:ea typeface="Calibri"/>
              <a:cs typeface="Calibri"/>
            </a:endParaRPr>
          </a:p>
        </p:txBody>
      </p:sp>
      <p:sp>
        <p:nvSpPr>
          <p:cNvPr id="5" name="Subtitle 2">
            <a:extLst>
              <a:ext uri="{FF2B5EF4-FFF2-40B4-BE49-F238E27FC236}">
                <a16:creationId xmlns:a16="http://schemas.microsoft.com/office/drawing/2014/main" id="{755FA30A-ACE8-E3AB-4C2C-15C65C379D40}"/>
              </a:ext>
            </a:extLst>
          </p:cNvPr>
          <p:cNvSpPr txBox="1">
            <a:spLocks/>
          </p:cNvSpPr>
          <p:nvPr/>
        </p:nvSpPr>
        <p:spPr>
          <a:xfrm>
            <a:off x="1352843" y="232293"/>
            <a:ext cx="4159011" cy="1106178"/>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50" b="1">
                <a:solidFill>
                  <a:srgbClr val="C00000"/>
                </a:solidFill>
                <a:ea typeface="Calibri"/>
                <a:cs typeface="Calibri"/>
              </a:rPr>
              <a:t>PILLAR 2:  ENTER THE PATH</a:t>
            </a:r>
          </a:p>
          <a:p>
            <a:pPr algn="l"/>
            <a:r>
              <a:rPr lang="en-US" sz="1650" b="1">
                <a:solidFill>
                  <a:srgbClr val="C00000"/>
                </a:solidFill>
                <a:ea typeface="Calibri"/>
                <a:cs typeface="Calibri"/>
              </a:rPr>
              <a:t>By 2026, Our Goals Are:</a:t>
            </a:r>
            <a:endParaRPr lang="en-US" sz="1650">
              <a:solidFill>
                <a:srgbClr val="C00000"/>
              </a:solidFill>
            </a:endParaRPr>
          </a:p>
          <a:p>
            <a:pPr marL="285750" indent="-285750">
              <a:buFont typeface="Wingdings"/>
              <a:buChar char="ü"/>
            </a:pPr>
            <a:r>
              <a:rPr lang="en-US" sz="1400" b="1">
                <a:solidFill>
                  <a:srgbClr val="C00000"/>
                </a:solidFill>
                <a:ea typeface="Calibri"/>
                <a:cs typeface="Calibri"/>
              </a:rPr>
              <a:t>= Goal Met</a:t>
            </a:r>
          </a:p>
          <a:p>
            <a:r>
              <a:rPr lang="en-US" sz="1200" b="1">
                <a:solidFill>
                  <a:srgbClr val="000000"/>
                </a:solidFill>
                <a:ea typeface="Calibri"/>
                <a:cs typeface="Calibri"/>
              </a:rPr>
              <a:t>Progress as of 4.2.25</a:t>
            </a:r>
          </a:p>
          <a:p>
            <a:endParaRPr lang="en-US" sz="1200">
              <a:ea typeface="Calibri"/>
              <a:cs typeface="Calibri"/>
            </a:endParaRPr>
          </a:p>
          <a:p>
            <a:pPr algn="l"/>
            <a:endParaRPr lang="en-US" sz="1500" b="1">
              <a:ea typeface="Calibri"/>
              <a:cs typeface="Arial"/>
            </a:endParaRPr>
          </a:p>
          <a:p>
            <a:endParaRPr lang="en-US" sz="1500" b="1">
              <a:ea typeface="Calibri"/>
              <a:cs typeface="Arial"/>
            </a:endParaRPr>
          </a:p>
        </p:txBody>
      </p:sp>
      <p:sp>
        <p:nvSpPr>
          <p:cNvPr id="9" name="TextBox 8">
            <a:extLst>
              <a:ext uri="{FF2B5EF4-FFF2-40B4-BE49-F238E27FC236}">
                <a16:creationId xmlns:a16="http://schemas.microsoft.com/office/drawing/2014/main" id="{9C245742-BEB9-E405-3640-D06567DB03F3}"/>
              </a:ext>
            </a:extLst>
          </p:cNvPr>
          <p:cNvSpPr txBox="1"/>
          <p:nvPr/>
        </p:nvSpPr>
        <p:spPr>
          <a:xfrm>
            <a:off x="5260503" y="179044"/>
            <a:ext cx="3631644" cy="20839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400" b="1">
                <a:solidFill>
                  <a:srgbClr val="C00000"/>
                </a:solidFill>
                <a:cs typeface="Calibri"/>
              </a:rPr>
              <a:t>FOCUS:</a:t>
            </a:r>
            <a:r>
              <a:rPr lang="en-US" sz="1400">
                <a:solidFill>
                  <a:srgbClr val="C00000"/>
                </a:solidFill>
                <a:cs typeface="Calibri"/>
              </a:rPr>
              <a:t> Close</a:t>
            </a:r>
            <a:r>
              <a:rPr lang="en-US" sz="1400" kern="1200">
                <a:solidFill>
                  <a:srgbClr val="C00000"/>
                </a:solidFill>
                <a:latin typeface="+mn-lt"/>
                <a:ea typeface="+mn-ea"/>
                <a:cs typeface="Calibri"/>
              </a:rPr>
              <a:t> equity gaps for </a:t>
            </a:r>
            <a:r>
              <a:rPr lang="en-US" sz="1400">
                <a:solidFill>
                  <a:srgbClr val="C00000"/>
                </a:solidFill>
                <a:cs typeface="Calibri"/>
              </a:rPr>
              <a:t>Black/African American students</a:t>
            </a:r>
            <a:endParaRPr lang="en-US" sz="1400">
              <a:solidFill>
                <a:srgbClr val="C00000"/>
              </a:solidFill>
              <a:ea typeface="Calibri"/>
              <a:cs typeface="Calibri"/>
            </a:endParaRPr>
          </a:p>
          <a:p>
            <a:pPr indent="-88900" defTabSz="596646">
              <a:lnSpc>
                <a:spcPct val="90000"/>
              </a:lnSpc>
              <a:spcBef>
                <a:spcPts val="326"/>
              </a:spcBef>
            </a:pPr>
            <a:endParaRPr lang="en-US" sz="1400">
              <a:solidFill>
                <a:srgbClr val="C00000"/>
              </a:solidFill>
              <a:cs typeface="Calibri"/>
            </a:endParaRPr>
          </a:p>
          <a:p>
            <a:pPr lvl="1" defTabSz="596646"/>
            <a:r>
              <a:rPr lang="en-US" sz="1000">
                <a:solidFill>
                  <a:srgbClr val="000000"/>
                </a:solidFill>
                <a:cs typeface="Calibri"/>
              </a:rPr>
              <a:t>Increase Black/African student enrollment from </a:t>
            </a:r>
            <a:r>
              <a:rPr lang="en-US" sz="1000" b="1">
                <a:solidFill>
                  <a:srgbClr val="000000"/>
                </a:solidFill>
                <a:cs typeface="Calibri"/>
              </a:rPr>
              <a:t>26 to 43 students (17 students) </a:t>
            </a:r>
            <a:r>
              <a:rPr lang="en-US" sz="1000">
                <a:solidFill>
                  <a:srgbClr val="000000"/>
                </a:solidFill>
                <a:cs typeface="Calibri"/>
              </a:rPr>
              <a:t>and create a sense of belonging and community for Black/African American and other disproportionately impacted </a:t>
            </a:r>
            <a:r>
              <a:rPr lang="en-US" sz="1000" kern="1200">
                <a:solidFill>
                  <a:srgbClr val="000000"/>
                </a:solidFill>
                <a:latin typeface="+mn-lt"/>
                <a:ea typeface="+mn-ea"/>
                <a:cs typeface="Calibri"/>
              </a:rPr>
              <a:t>students</a:t>
            </a:r>
            <a:r>
              <a:rPr lang="en-US" sz="1000">
                <a:solidFill>
                  <a:srgbClr val="000000"/>
                </a:solidFill>
                <a:cs typeface="Calibri"/>
              </a:rPr>
              <a:t>.</a:t>
            </a:r>
            <a:endParaRPr lang="en-US" sz="1000"/>
          </a:p>
          <a:p>
            <a:pPr lvl="1" defTabSz="596646"/>
            <a:endParaRPr lang="en-US" sz="1000">
              <a:cs typeface="Calibri"/>
            </a:endParaRPr>
          </a:p>
          <a:p>
            <a:pPr lvl="1" defTabSz="596646"/>
            <a:r>
              <a:rPr lang="en-US" sz="1000" b="1">
                <a:cs typeface="Calibri"/>
              </a:rPr>
              <a:t>What is being done across campus to increase enrollment?</a:t>
            </a:r>
          </a:p>
          <a:p>
            <a:pPr marL="297815" lvl="1" defTabSz="596646">
              <a:lnSpc>
                <a:spcPct val="90000"/>
              </a:lnSpc>
              <a:spcBef>
                <a:spcPts val="326"/>
              </a:spcBef>
            </a:pPr>
            <a:br>
              <a:rPr lang="en-US" sz="1000"/>
            </a:br>
            <a:endParaRPr lang="en-US" sz="1013">
              <a:cs typeface="Arial"/>
            </a:endParaRPr>
          </a:p>
        </p:txBody>
      </p:sp>
      <p:sp>
        <p:nvSpPr>
          <p:cNvPr id="4" name="TextBox 3">
            <a:extLst>
              <a:ext uri="{FF2B5EF4-FFF2-40B4-BE49-F238E27FC236}">
                <a16:creationId xmlns:a16="http://schemas.microsoft.com/office/drawing/2014/main" id="{410E7E8D-DE44-11F7-AC2E-5870AF422FAE}"/>
              </a:ext>
            </a:extLst>
          </p:cNvPr>
          <p:cNvSpPr txBox="1"/>
          <p:nvPr/>
        </p:nvSpPr>
        <p:spPr>
          <a:xfrm>
            <a:off x="5353892" y="2019508"/>
            <a:ext cx="3441142" cy="75354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400" b="1">
                <a:solidFill>
                  <a:srgbClr val="C00000"/>
                </a:solidFill>
                <a:cs typeface="Calibri"/>
              </a:rPr>
              <a:t>FOCUS:</a:t>
            </a:r>
            <a:r>
              <a:rPr lang="en-US" sz="1650">
                <a:solidFill>
                  <a:srgbClr val="C00000"/>
                </a:solidFill>
                <a:cs typeface="Calibri"/>
              </a:rPr>
              <a:t> </a:t>
            </a:r>
            <a:r>
              <a:rPr lang="en-US" sz="1000">
                <a:cs typeface="Calibri"/>
              </a:rPr>
              <a:t>Student Success Conference (Non-Credit) Date: Spring 2025: March 14th </a:t>
            </a:r>
            <a:endParaRPr lang="en-US" sz="1000" u="sng">
              <a:ea typeface="Calibri"/>
              <a:cs typeface="Calibri"/>
            </a:endParaRPr>
          </a:p>
          <a:p>
            <a:pPr marL="297815" lvl="1" defTabSz="596646">
              <a:lnSpc>
                <a:spcPct val="90000"/>
              </a:lnSpc>
              <a:spcBef>
                <a:spcPts val="326"/>
              </a:spcBef>
            </a:pPr>
            <a:br>
              <a:rPr lang="en-US" sz="1000"/>
            </a:br>
            <a:endParaRPr lang="en-US" sz="1013">
              <a:cs typeface="Arial"/>
            </a:endParaRPr>
          </a:p>
        </p:txBody>
      </p:sp>
      <p:sp>
        <p:nvSpPr>
          <p:cNvPr id="7" name="TextBox 6">
            <a:extLst>
              <a:ext uri="{FF2B5EF4-FFF2-40B4-BE49-F238E27FC236}">
                <a16:creationId xmlns:a16="http://schemas.microsoft.com/office/drawing/2014/main" id="{B39DBE6C-AD1D-3625-D479-40C6CBF0EA36}"/>
              </a:ext>
            </a:extLst>
          </p:cNvPr>
          <p:cNvSpPr txBox="1"/>
          <p:nvPr/>
        </p:nvSpPr>
        <p:spPr>
          <a:xfrm>
            <a:off x="5514963" y="4414800"/>
            <a:ext cx="3523104" cy="110748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endParaRPr lang="en-US" sz="900" b="1">
              <a:solidFill>
                <a:srgbClr val="C00000"/>
              </a:solidFill>
              <a:latin typeface="Aptos Display"/>
              <a:cs typeface="Calibri"/>
            </a:endParaRPr>
          </a:p>
          <a:p>
            <a:pPr indent="-88900" defTabSz="596646">
              <a:lnSpc>
                <a:spcPct val="90000"/>
              </a:lnSpc>
              <a:spcBef>
                <a:spcPts val="326"/>
              </a:spcBef>
            </a:pPr>
            <a:r>
              <a:rPr lang="en-US" sz="1050" b="1">
                <a:solidFill>
                  <a:srgbClr val="C00000"/>
                </a:solidFill>
                <a:latin typeface="Aptos Display"/>
                <a:cs typeface="Calibri"/>
              </a:rPr>
              <a:t>SEAP Goal #1:</a:t>
            </a:r>
            <a:r>
              <a:rPr lang="en-US" sz="1050">
                <a:solidFill>
                  <a:srgbClr val="C00000"/>
                </a:solidFill>
                <a:latin typeface="Aptos Display"/>
                <a:cs typeface="Calibri"/>
              </a:rPr>
              <a:t> </a:t>
            </a:r>
            <a:r>
              <a:rPr lang="en-US" sz="1050">
                <a:latin typeface="Aptos Display"/>
                <a:ea typeface="+mn-lt"/>
                <a:cs typeface="+mn-lt"/>
              </a:rPr>
              <a:t>Successful Enrollment in the First Year: All Black/African Diaspora students</a:t>
            </a:r>
            <a:endParaRPr lang="en-US" sz="1050">
              <a:latin typeface="Aptos Display"/>
              <a:ea typeface="Calibri"/>
              <a:cs typeface="Calibri"/>
            </a:endParaRPr>
          </a:p>
          <a:p>
            <a:pPr indent="-88900" defTabSz="596646">
              <a:lnSpc>
                <a:spcPct val="90000"/>
              </a:lnSpc>
              <a:spcBef>
                <a:spcPts val="326"/>
              </a:spcBef>
            </a:pPr>
            <a:endParaRPr lang="en-US" sz="1650">
              <a:solidFill>
                <a:srgbClr val="C00000"/>
              </a:solidFill>
              <a:ea typeface="Calibri"/>
              <a:cs typeface="Calibri"/>
            </a:endParaRPr>
          </a:p>
          <a:p>
            <a:pPr marL="297815" lvl="1" defTabSz="596646">
              <a:lnSpc>
                <a:spcPct val="90000"/>
              </a:lnSpc>
              <a:spcBef>
                <a:spcPts val="326"/>
              </a:spcBef>
            </a:pPr>
            <a:br>
              <a:rPr lang="en-US" sz="1000"/>
            </a:br>
            <a:endParaRPr lang="en-US" sz="1013">
              <a:cs typeface="Arial"/>
            </a:endParaRPr>
          </a:p>
        </p:txBody>
      </p:sp>
      <p:sp>
        <p:nvSpPr>
          <p:cNvPr id="8" name="TextBox 7">
            <a:extLst>
              <a:ext uri="{FF2B5EF4-FFF2-40B4-BE49-F238E27FC236}">
                <a16:creationId xmlns:a16="http://schemas.microsoft.com/office/drawing/2014/main" id="{FD9B7246-0EDF-3FB7-95C2-D5E988D928B4}"/>
              </a:ext>
            </a:extLst>
          </p:cNvPr>
          <p:cNvSpPr txBox="1"/>
          <p:nvPr/>
        </p:nvSpPr>
        <p:spPr>
          <a:xfrm>
            <a:off x="1353911" y="1285256"/>
            <a:ext cx="3702503" cy="18003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Sans-Serif"/>
              <a:buChar char="q"/>
            </a:pPr>
            <a:r>
              <a:rPr lang="en-US" sz="1500" b="1">
                <a:solidFill>
                  <a:srgbClr val="414141"/>
                </a:solidFill>
              </a:rPr>
              <a:t>Early Decision Initiative</a:t>
            </a:r>
            <a:endParaRPr lang="en-US" sz="1500"/>
          </a:p>
          <a:p>
            <a:pPr marL="600075" lvl="1" indent="-257175">
              <a:lnSpc>
                <a:spcPct val="120000"/>
              </a:lnSpc>
              <a:buFont typeface="Wingdings"/>
              <a:buChar char="ü"/>
            </a:pPr>
            <a:r>
              <a:rPr lang="en-US" sz="1200">
                <a:solidFill>
                  <a:srgbClr val="414141"/>
                </a:solidFill>
              </a:rPr>
              <a:t>75% of high school seniors participating in SAC's "Early Decision" </a:t>
            </a:r>
            <a:r>
              <a:rPr lang="en-US" sz="1200" u="sng">
                <a:solidFill>
                  <a:srgbClr val="414141"/>
                </a:solidFill>
              </a:rPr>
              <a:t>initiative will enroll and matriculate in the upcoming fall semester. (2023-2024)</a:t>
            </a:r>
          </a:p>
          <a:p>
            <a:pPr marL="600075" lvl="1" indent="-257175">
              <a:lnSpc>
                <a:spcPct val="120000"/>
              </a:lnSpc>
              <a:buFont typeface="Wingdings"/>
              <a:buChar char="ü"/>
            </a:pPr>
            <a:r>
              <a:rPr lang="en-US" sz="1100"/>
              <a:t>Maximum number of students served for any day of Early Decision to 90 students or less</a:t>
            </a:r>
          </a:p>
          <a:p>
            <a:pPr marL="600075" lvl="1" indent="-257175">
              <a:lnSpc>
                <a:spcPct val="120000"/>
              </a:lnSpc>
              <a:buFont typeface="Wingdings"/>
              <a:buChar char="ü"/>
            </a:pPr>
            <a:endParaRPr lang="en-US" sz="1100"/>
          </a:p>
        </p:txBody>
      </p:sp>
      <p:sp>
        <p:nvSpPr>
          <p:cNvPr id="10" name="TextBox 9">
            <a:extLst>
              <a:ext uri="{FF2B5EF4-FFF2-40B4-BE49-F238E27FC236}">
                <a16:creationId xmlns:a16="http://schemas.microsoft.com/office/drawing/2014/main" id="{9170A2A5-43E0-7684-8B0D-09BDC9F1C8AF}"/>
              </a:ext>
            </a:extLst>
          </p:cNvPr>
          <p:cNvSpPr txBox="1"/>
          <p:nvPr/>
        </p:nvSpPr>
        <p:spPr>
          <a:xfrm>
            <a:off x="1473281" y="2977489"/>
            <a:ext cx="3886200" cy="1998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California Adult Education Program  (CAEP) Integration</a:t>
            </a:r>
            <a:endParaRPr lang="en-US"/>
          </a:p>
          <a:p>
            <a:pPr marL="600075" lvl="1" indent="-257175">
              <a:lnSpc>
                <a:spcPct val="110000"/>
              </a:lnSpc>
              <a:buFont typeface="Wingdings,Sans-Serif"/>
              <a:buChar char="q"/>
            </a:pPr>
            <a:r>
              <a:rPr lang="en-US" sz="1100"/>
              <a:t>Number of engagement opportunities for credit faculty to learn about noncredit programs</a:t>
            </a:r>
            <a:r>
              <a:rPr lang="en-US" sz="1100">
                <a:solidFill>
                  <a:schemeClr val="bg1"/>
                </a:solidFill>
              </a:rPr>
              <a:t>. _______</a:t>
            </a:r>
          </a:p>
          <a:p>
            <a:pPr marL="1057275" lvl="2" indent="-257175">
              <a:lnSpc>
                <a:spcPct val="110000"/>
              </a:lnSpc>
              <a:buFont typeface="Wingdings"/>
              <a:buChar char="§"/>
            </a:pPr>
            <a:r>
              <a:rPr lang="en-US" sz="1100">
                <a:solidFill>
                  <a:srgbClr val="27272D"/>
                </a:solidFill>
              </a:rPr>
              <a:t>Student Success Conference 2025</a:t>
            </a:r>
          </a:p>
          <a:p>
            <a:pPr marL="600075" indent="-257175">
              <a:lnSpc>
                <a:spcPct val="110000"/>
              </a:lnSpc>
              <a:buFont typeface="Wingdings,Sans-Serif"/>
              <a:buChar char="q"/>
            </a:pPr>
            <a:r>
              <a:rPr lang="en-US" sz="1100"/>
              <a:t>Number of articulation agreements established to support noncredit to credit transition. </a:t>
            </a:r>
            <a:endParaRPr lang="en-US"/>
          </a:p>
          <a:p>
            <a:pPr marL="600075" indent="-257175">
              <a:lnSpc>
                <a:spcPct val="110000"/>
              </a:lnSpc>
              <a:buFont typeface="Wingdings,Sans-Serif"/>
              <a:buChar char="q"/>
            </a:pPr>
            <a:endParaRPr lang="en-US" sz="1100"/>
          </a:p>
          <a:p>
            <a:pPr marL="1057275" lvl="1" indent="-257175">
              <a:lnSpc>
                <a:spcPct val="110000"/>
              </a:lnSpc>
              <a:buFont typeface="Wingdings,Sans-Serif"/>
              <a:buChar char="q"/>
            </a:pPr>
            <a:r>
              <a:rPr lang="en-US" sz="1100">
                <a:highlight>
                  <a:srgbClr val="FFFF00"/>
                </a:highlight>
              </a:rPr>
              <a:t> Dual Enrollment Tracking System</a:t>
            </a:r>
          </a:p>
        </p:txBody>
      </p:sp>
    </p:spTree>
    <p:extLst>
      <p:ext uri="{BB962C8B-B14F-4D97-AF65-F5344CB8AC3E}">
        <p14:creationId xmlns:p14="http://schemas.microsoft.com/office/powerpoint/2010/main" val="119931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55FA30A-ACE8-E3AB-4C2C-15C65C379D40}"/>
              </a:ext>
            </a:extLst>
          </p:cNvPr>
          <p:cNvSpPr txBox="1">
            <a:spLocks/>
          </p:cNvSpPr>
          <p:nvPr/>
        </p:nvSpPr>
        <p:spPr>
          <a:xfrm>
            <a:off x="1261768" y="1062267"/>
            <a:ext cx="2488493" cy="3288597"/>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lgn="l">
              <a:buAutoNum type="arabicPeriod"/>
            </a:pPr>
            <a:r>
              <a:rPr lang="en-US" sz="1500" b="1">
                <a:latin typeface="Aptos Display"/>
                <a:ea typeface="Calibri"/>
                <a:cs typeface="Calibri"/>
              </a:rPr>
              <a:t>Persistence</a:t>
            </a:r>
            <a:r>
              <a:rPr lang="en-US" sz="1013" b="1">
                <a:latin typeface="Aptos Display"/>
                <a:ea typeface="Calibri"/>
                <a:cs typeface="Calibri"/>
              </a:rPr>
              <a:t>: </a:t>
            </a:r>
            <a:r>
              <a:rPr lang="en-US" sz="1500" b="1">
                <a:latin typeface="Aptos Display"/>
                <a:ea typeface="Calibri"/>
                <a:cs typeface="Calibri"/>
              </a:rPr>
              <a:t>First Primary Term to Secondary Term</a:t>
            </a:r>
            <a:endParaRPr lang="en-US" sz="1500">
              <a:latin typeface="Aptos Display"/>
              <a:cs typeface="Calibri"/>
            </a:endParaRPr>
          </a:p>
          <a:p>
            <a:pPr algn="l"/>
            <a:r>
              <a:rPr lang="en-US" sz="1350" b="1">
                <a:solidFill>
                  <a:srgbClr val="C00000"/>
                </a:solidFill>
                <a:latin typeface="Aptos Display"/>
                <a:ea typeface="Calibri"/>
                <a:cs typeface="Calibri"/>
              </a:rPr>
              <a:t>A target goal of 57% or more of all SAC students will persist from their first primary term to the second term. </a:t>
            </a:r>
            <a:endParaRPr lang="en-US" sz="1350">
              <a:solidFill>
                <a:srgbClr val="C00000"/>
              </a:solidFill>
              <a:latin typeface="Aptos Display"/>
              <a:ea typeface="Calibri"/>
              <a:cs typeface="Calibri"/>
            </a:endParaRPr>
          </a:p>
          <a:p>
            <a:pPr algn="l"/>
            <a:r>
              <a:rPr lang="en-US" sz="1350" b="1">
                <a:solidFill>
                  <a:srgbClr val="C00000"/>
                </a:solidFill>
                <a:latin typeface="Aptos Display"/>
                <a:ea typeface="Calibri"/>
                <a:cs typeface="Calibri"/>
              </a:rPr>
              <a:t>Focus: </a:t>
            </a:r>
            <a:endParaRPr lang="en-US" sz="1500">
              <a:solidFill>
                <a:srgbClr val="C00000"/>
              </a:solidFill>
              <a:latin typeface="Aptos Display"/>
              <a:ea typeface="Calibri"/>
              <a:cs typeface="Calibri"/>
            </a:endParaRPr>
          </a:p>
          <a:p>
            <a:pPr algn="l"/>
            <a:r>
              <a:rPr lang="en-US" sz="1350">
                <a:latin typeface="Aptos Display"/>
                <a:ea typeface="Calibri"/>
                <a:cs typeface="Calibri"/>
              </a:rPr>
              <a:t>To support, male students, and intend to increase from 1305 to 1482 students (177 students or 13.5%)</a:t>
            </a:r>
            <a:endParaRPr lang="en-US" sz="1350">
              <a:latin typeface="Aptos Display"/>
              <a:cs typeface="Calibri"/>
            </a:endParaRPr>
          </a:p>
          <a:p>
            <a:pPr algn="l"/>
            <a:endParaRPr lang="en-US" sz="1200">
              <a:ea typeface="Calibri"/>
              <a:cs typeface="Calibri"/>
            </a:endParaRPr>
          </a:p>
          <a:p>
            <a:pPr algn="l"/>
            <a:endParaRPr lang="en-US" sz="1500" b="1">
              <a:cs typeface="Calibri"/>
            </a:endParaRPr>
          </a:p>
          <a:p>
            <a:pPr algn="l"/>
            <a:endParaRPr lang="en-US" sz="2100">
              <a:ea typeface="Calibri" panose="020F0502020204030204"/>
              <a:cs typeface="Calibri"/>
            </a:endParaRPr>
          </a:p>
        </p:txBody>
      </p:sp>
      <p:pic>
        <p:nvPicPr>
          <p:cNvPr id="4" name="Picture 3" descr="A white cylinder with red text&#10;&#10;Description automatically generated">
            <a:extLst>
              <a:ext uri="{FF2B5EF4-FFF2-40B4-BE49-F238E27FC236}">
                <a16:creationId xmlns:a16="http://schemas.microsoft.com/office/drawing/2014/main" id="{94E50EC6-56A5-FA84-AEB2-4075F25CC652}"/>
              </a:ext>
            </a:extLst>
          </p:cNvPr>
          <p:cNvPicPr>
            <a:picLocks noChangeAspect="1"/>
          </p:cNvPicPr>
          <p:nvPr/>
        </p:nvPicPr>
        <p:blipFill>
          <a:blip r:embed="rId3"/>
          <a:stretch>
            <a:fillRect/>
          </a:stretch>
        </p:blipFill>
        <p:spPr>
          <a:xfrm>
            <a:off x="-1067" y="103278"/>
            <a:ext cx="1206551" cy="4934605"/>
          </a:xfrm>
          <a:prstGeom prst="rect">
            <a:avLst/>
          </a:prstGeom>
        </p:spPr>
      </p:pic>
      <p:sp>
        <p:nvSpPr>
          <p:cNvPr id="2" name="Subtitle 2">
            <a:extLst>
              <a:ext uri="{FF2B5EF4-FFF2-40B4-BE49-F238E27FC236}">
                <a16:creationId xmlns:a16="http://schemas.microsoft.com/office/drawing/2014/main" id="{3B26D15B-FB85-84B6-2430-3D2456E19D6F}"/>
              </a:ext>
            </a:extLst>
          </p:cNvPr>
          <p:cNvSpPr txBox="1">
            <a:spLocks/>
          </p:cNvSpPr>
          <p:nvPr/>
        </p:nvSpPr>
        <p:spPr>
          <a:xfrm>
            <a:off x="3753057" y="838971"/>
            <a:ext cx="2411963" cy="3194058"/>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50" b="1">
                <a:solidFill>
                  <a:srgbClr val="000000"/>
                </a:solidFill>
                <a:latin typeface="Aptos Display"/>
                <a:cs typeface="Calibri"/>
              </a:rPr>
              <a:t>2.       </a:t>
            </a:r>
            <a:r>
              <a:rPr lang="en-US" sz="1500" b="1">
                <a:solidFill>
                  <a:srgbClr val="000000"/>
                </a:solidFill>
                <a:latin typeface="Aptos Display"/>
                <a:cs typeface="Calibri"/>
              </a:rPr>
              <a:t>Completion</a:t>
            </a:r>
            <a:endParaRPr lang="en-US" sz="1500">
              <a:latin typeface="Aptos Display"/>
              <a:cs typeface="Calibri"/>
            </a:endParaRPr>
          </a:p>
          <a:p>
            <a:pPr algn="l"/>
            <a:r>
              <a:rPr lang="en-US" sz="1350" b="1">
                <a:solidFill>
                  <a:srgbClr val="C00000"/>
                </a:solidFill>
                <a:latin typeface="Aptos Display"/>
                <a:cs typeface="Calibri"/>
              </a:rPr>
              <a:t>Our local goal is to increase the vision for success definition of completion within three years by at least 12.5%</a:t>
            </a:r>
            <a:r>
              <a:rPr lang="en-US" sz="1350">
                <a:solidFill>
                  <a:srgbClr val="C00000"/>
                </a:solidFill>
                <a:latin typeface="Aptos Display"/>
                <a:cs typeface="Calibri"/>
              </a:rPr>
              <a:t>. </a:t>
            </a:r>
            <a:endParaRPr lang="en-US" sz="1013">
              <a:solidFill>
                <a:srgbClr val="C00000"/>
              </a:solidFill>
              <a:latin typeface="Aptos Display"/>
              <a:ea typeface="Calibri"/>
              <a:cs typeface="Calibri"/>
            </a:endParaRPr>
          </a:p>
          <a:p>
            <a:pPr algn="l">
              <a:lnSpc>
                <a:spcPct val="80000"/>
              </a:lnSpc>
            </a:pPr>
            <a:endParaRPr lang="en-US" sz="1350" b="1">
              <a:solidFill>
                <a:srgbClr val="C00000"/>
              </a:solidFill>
              <a:latin typeface="Aptos Display"/>
              <a:cs typeface="Calibri"/>
            </a:endParaRPr>
          </a:p>
          <a:p>
            <a:pPr algn="l">
              <a:lnSpc>
                <a:spcPct val="80000"/>
              </a:lnSpc>
            </a:pPr>
            <a:r>
              <a:rPr lang="en-US" sz="1350" b="1">
                <a:solidFill>
                  <a:srgbClr val="C00000"/>
                </a:solidFill>
                <a:latin typeface="Aptos Display"/>
                <a:cs typeface="Calibri"/>
              </a:rPr>
              <a:t>Focus: </a:t>
            </a:r>
            <a:r>
              <a:rPr lang="en-US" sz="1350">
                <a:solidFill>
                  <a:srgbClr val="C00000"/>
                </a:solidFill>
                <a:latin typeface="Aptos Display"/>
                <a:cs typeface="Calibri"/>
              </a:rPr>
              <a:t> </a:t>
            </a:r>
            <a:endParaRPr lang="en-US" sz="1350" i="1">
              <a:solidFill>
                <a:srgbClr val="C00000"/>
              </a:solidFill>
              <a:latin typeface="Aptos Display"/>
              <a:cs typeface="Calibri"/>
            </a:endParaRPr>
          </a:p>
          <a:p>
            <a:pPr algn="l"/>
            <a:r>
              <a:rPr lang="en-US" sz="1200">
                <a:latin typeface="Aptos Display"/>
                <a:cs typeface="Calibri"/>
              </a:rPr>
              <a:t>We will strive to create a community culture where </a:t>
            </a:r>
            <a:r>
              <a:rPr lang="en-US" sz="1200" u="sng">
                <a:latin typeface="Aptos Display"/>
                <a:cs typeface="Calibri"/>
              </a:rPr>
              <a:t>male students</a:t>
            </a:r>
            <a:r>
              <a:rPr lang="en-US" sz="1200">
                <a:latin typeface="Aptos Display"/>
                <a:cs typeface="Calibri"/>
              </a:rPr>
              <a:t> have stronger connections to support services and </a:t>
            </a:r>
            <a:r>
              <a:rPr lang="en-US" sz="1200" u="sng">
                <a:latin typeface="Aptos Display"/>
                <a:cs typeface="Calibri"/>
              </a:rPr>
              <a:t>develop cross campus relationships/mentorships that foster their sense of belonging </a:t>
            </a:r>
            <a:r>
              <a:rPr lang="en-US" sz="1200">
                <a:latin typeface="Aptos Display"/>
                <a:cs typeface="Calibri"/>
              </a:rPr>
              <a:t>to increase their completion rates also by 12.5% </a:t>
            </a:r>
            <a:r>
              <a:rPr lang="en-US" sz="1200" i="1">
                <a:latin typeface="Aptos Display"/>
                <a:cs typeface="Calibri"/>
              </a:rPr>
              <a:t>(in alignment with SEAP)</a:t>
            </a:r>
            <a:endParaRPr lang="en-US" sz="1200" i="1">
              <a:latin typeface="Aptos Display"/>
              <a:ea typeface="Calibri"/>
              <a:cs typeface="Calibri"/>
            </a:endParaRPr>
          </a:p>
          <a:p>
            <a:pPr algn="l"/>
            <a:endParaRPr lang="en-US" sz="1050"/>
          </a:p>
        </p:txBody>
      </p:sp>
      <p:sp>
        <p:nvSpPr>
          <p:cNvPr id="6" name="Subtitle 2">
            <a:extLst>
              <a:ext uri="{FF2B5EF4-FFF2-40B4-BE49-F238E27FC236}">
                <a16:creationId xmlns:a16="http://schemas.microsoft.com/office/drawing/2014/main" id="{C1897516-5170-3EB1-4453-AF3AA80BC084}"/>
              </a:ext>
            </a:extLst>
          </p:cNvPr>
          <p:cNvSpPr txBox="1">
            <a:spLocks/>
          </p:cNvSpPr>
          <p:nvPr/>
        </p:nvSpPr>
        <p:spPr>
          <a:xfrm>
            <a:off x="6258780" y="841343"/>
            <a:ext cx="2881048" cy="3033943"/>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400" b="1">
                <a:latin typeface="Aptos Display"/>
              </a:rPr>
              <a:t>3.     Zero Textbook Cost to  Degree</a:t>
            </a:r>
            <a:endParaRPr lang="en-US" sz="1400">
              <a:latin typeface="Aptos Display"/>
              <a:ea typeface="Calibri" panose="020F0502020204030204"/>
              <a:cs typeface="Calibri" panose="020F0502020204030204"/>
            </a:endParaRPr>
          </a:p>
          <a:p>
            <a:pPr algn="l"/>
            <a:r>
              <a:rPr lang="en-US" sz="1250" b="1">
                <a:solidFill>
                  <a:srgbClr val="C00000"/>
                </a:solidFill>
                <a:latin typeface="Aptos Display"/>
              </a:rPr>
              <a:t>Identify ZTC pathways for the Zero Textbook Cost Program grant (Intermediate and Long Term)</a:t>
            </a:r>
            <a:endParaRPr lang="en-US" sz="1250" b="1">
              <a:solidFill>
                <a:srgbClr val="C00000"/>
              </a:solidFill>
              <a:latin typeface="Aptos Display"/>
              <a:ea typeface="Calibri"/>
              <a:cs typeface="Calibri"/>
            </a:endParaRPr>
          </a:p>
          <a:p>
            <a:endParaRPr lang="en-US" sz="1200" b="1">
              <a:solidFill>
                <a:srgbClr val="C00000"/>
              </a:solidFill>
              <a:latin typeface="Aptos Display"/>
            </a:endParaRPr>
          </a:p>
          <a:p>
            <a:pPr algn="l"/>
            <a:r>
              <a:rPr lang="en-US" sz="1200" b="1">
                <a:solidFill>
                  <a:srgbClr val="C00000"/>
                </a:solidFill>
                <a:latin typeface="Aptos Display"/>
              </a:rPr>
              <a:t>Focus: </a:t>
            </a:r>
            <a:endParaRPr lang="en-US" sz="1200" b="1">
              <a:solidFill>
                <a:srgbClr val="C55A11"/>
              </a:solidFill>
              <a:latin typeface="Aptos Display"/>
              <a:ea typeface="Calibri"/>
              <a:cs typeface="Calibri"/>
            </a:endParaRPr>
          </a:p>
          <a:p>
            <a:pPr marL="213995" algn="l">
              <a:buChar char="•"/>
            </a:pPr>
            <a:r>
              <a:rPr lang="en-US" sz="1200">
                <a:latin typeface="Aptos Display"/>
              </a:rPr>
              <a:t>Develop and implement plan for permanent funding</a:t>
            </a:r>
            <a:endParaRPr lang="en-US" sz="1200">
              <a:latin typeface="Aptos Display"/>
              <a:ea typeface="Calibri"/>
              <a:cs typeface="Calibri"/>
            </a:endParaRPr>
          </a:p>
          <a:p>
            <a:pPr marL="213995" algn="l">
              <a:buChar char="•"/>
            </a:pPr>
            <a:r>
              <a:rPr lang="en-US" sz="1200">
                <a:latin typeface="Aptos Display"/>
              </a:rPr>
              <a:t>Necessary faculty release time for creating Open Educational Resources </a:t>
            </a:r>
            <a:endParaRPr lang="en-US" sz="1200">
              <a:latin typeface="Aptos Display"/>
              <a:ea typeface="Calibri"/>
              <a:cs typeface="Calibri"/>
            </a:endParaRPr>
          </a:p>
          <a:p>
            <a:pPr marL="213995" algn="l">
              <a:buChar char="•"/>
            </a:pPr>
            <a:r>
              <a:rPr lang="en-US" sz="1200">
                <a:latin typeface="Aptos Display"/>
              </a:rPr>
              <a:t>(OER)/ZTC courses and updating curriculum per Curriculum and Instruction Council regulations</a:t>
            </a:r>
            <a:endParaRPr lang="en-US" sz="1200">
              <a:latin typeface="Aptos Display"/>
              <a:ea typeface="Calibri"/>
              <a:cs typeface="Calibri"/>
            </a:endParaRPr>
          </a:p>
          <a:p>
            <a:pPr marL="213995" algn="l">
              <a:buChar char="•"/>
            </a:pPr>
            <a:r>
              <a:rPr lang="en-US" sz="1200">
                <a:latin typeface="Aptos Display"/>
              </a:rPr>
              <a:t> Establishing a dedicated faculty  OER/ZTC coordinator</a:t>
            </a:r>
            <a:endParaRPr lang="en-US" sz="1200">
              <a:latin typeface="Aptos Display"/>
              <a:ea typeface="Calibri" panose="020F0502020204030204"/>
              <a:cs typeface="Calibri" panose="020F0502020204030204"/>
            </a:endParaRPr>
          </a:p>
        </p:txBody>
      </p:sp>
      <p:sp>
        <p:nvSpPr>
          <p:cNvPr id="7" name="TextBox 6">
            <a:extLst>
              <a:ext uri="{FF2B5EF4-FFF2-40B4-BE49-F238E27FC236}">
                <a16:creationId xmlns:a16="http://schemas.microsoft.com/office/drawing/2014/main" id="{864F4840-5DA0-6BB9-DDA0-2BC33B6C14D3}"/>
              </a:ext>
            </a:extLst>
          </p:cNvPr>
          <p:cNvSpPr txBox="1"/>
          <p:nvPr/>
        </p:nvSpPr>
        <p:spPr>
          <a:xfrm>
            <a:off x="1272421" y="209550"/>
            <a:ext cx="6215891" cy="68480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solidFill>
                  <a:srgbClr val="C00000"/>
                </a:solidFill>
                <a:latin typeface="Aptos"/>
                <a:cs typeface="Segoe UI"/>
              </a:rPr>
              <a:t>Pillar 3: Stay on the Path</a:t>
            </a:r>
            <a:r>
              <a:rPr lang="en-US" sz="1400">
                <a:solidFill>
                  <a:srgbClr val="C00000"/>
                </a:solidFill>
                <a:latin typeface="Aptos"/>
                <a:cs typeface="Segoe UI"/>
              </a:rPr>
              <a:t>​                                                                                </a:t>
            </a:r>
            <a:endParaRPr lang="en-US"/>
          </a:p>
          <a:p>
            <a:r>
              <a:rPr lang="en-US" sz="1400" b="1">
                <a:solidFill>
                  <a:srgbClr val="C00000"/>
                </a:solidFill>
                <a:latin typeface="Aptos"/>
                <a:cs typeface="Segoe UI"/>
              </a:rPr>
              <a:t>By</a:t>
            </a:r>
            <a:r>
              <a:rPr lang="en-US" sz="1400" b="1">
                <a:solidFill>
                  <a:srgbClr val="C00000"/>
                </a:solidFill>
                <a:latin typeface="Aptos"/>
                <a:cs typeface="Calibri"/>
              </a:rPr>
              <a:t> </a:t>
            </a:r>
            <a:r>
              <a:rPr lang="en-US" sz="1400" b="1">
                <a:solidFill>
                  <a:srgbClr val="C00000"/>
                </a:solidFill>
                <a:latin typeface="Aptos"/>
                <a:ea typeface="+mn-lt"/>
                <a:cs typeface="+mn-lt"/>
              </a:rPr>
              <a:t>2026, Our Goals Are:</a:t>
            </a:r>
            <a:endParaRPr lang="en-US">
              <a:solidFill>
                <a:srgbClr val="000000"/>
              </a:solidFill>
              <a:latin typeface="Arial"/>
              <a:ea typeface="+mn-lt"/>
              <a:cs typeface="+mn-lt"/>
            </a:endParaRPr>
          </a:p>
          <a:p>
            <a:r>
              <a:rPr lang="en-US" sz="1200" b="1">
                <a:solidFill>
                  <a:srgbClr val="000000"/>
                </a:solidFill>
                <a:latin typeface="Arial"/>
                <a:ea typeface="+mn-lt"/>
                <a:cs typeface="+mn-lt"/>
              </a:rPr>
              <a:t>Progress as of 4.2.25</a:t>
            </a:r>
            <a:endParaRPr lang="en-US">
              <a:cs typeface="Arial"/>
            </a:endParaRPr>
          </a:p>
        </p:txBody>
      </p:sp>
      <p:sp>
        <p:nvSpPr>
          <p:cNvPr id="8" name="TextBox 7">
            <a:extLst>
              <a:ext uri="{FF2B5EF4-FFF2-40B4-BE49-F238E27FC236}">
                <a16:creationId xmlns:a16="http://schemas.microsoft.com/office/drawing/2014/main" id="{8BB02B23-1EB3-F97F-CBB6-6E857B4B464E}"/>
              </a:ext>
            </a:extLst>
          </p:cNvPr>
          <p:cNvSpPr txBox="1"/>
          <p:nvPr/>
        </p:nvSpPr>
        <p:spPr>
          <a:xfrm>
            <a:off x="1272964" y="3878550"/>
            <a:ext cx="6546395" cy="15128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C00000"/>
                </a:solidFill>
                <a:latin typeface="Aptos"/>
                <a:cs typeface="Segoe UI"/>
              </a:rPr>
              <a:t>Lead: Dr. Marvin </a:t>
            </a:r>
            <a:r>
              <a:rPr lang="en-US" sz="1200" b="1" err="1">
                <a:solidFill>
                  <a:srgbClr val="C00000"/>
                </a:solidFill>
                <a:latin typeface="Aptos"/>
                <a:cs typeface="Segoe UI"/>
              </a:rPr>
              <a:t>Gabut</a:t>
            </a:r>
            <a:r>
              <a:rPr lang="en-US" sz="1200" b="1">
                <a:solidFill>
                  <a:srgbClr val="C00000"/>
                </a:solidFill>
                <a:latin typeface="Aptos"/>
                <a:cs typeface="Segoe UI"/>
              </a:rPr>
              <a:t>, </a:t>
            </a:r>
            <a:r>
              <a:rPr lang="en-US" sz="1200">
                <a:solidFill>
                  <a:srgbClr val="C00000"/>
                </a:solidFill>
                <a:latin typeface="Aptos"/>
                <a:cs typeface="Segoe UI"/>
              </a:rPr>
              <a:t> Director of Special Programs, Distance Education</a:t>
            </a:r>
          </a:p>
          <a:p>
            <a:r>
              <a:rPr lang="en-US" sz="1200" b="1">
                <a:latin typeface="Aptos"/>
                <a:cs typeface="Segoe UI"/>
              </a:rPr>
              <a:t>Equity Goal Facilitator- Dr. Christopher Becerra &amp; Professor Helen Serrano</a:t>
            </a:r>
          </a:p>
          <a:p>
            <a:endParaRPr lang="en-US" sz="1200">
              <a:solidFill>
                <a:schemeClr val="tx1"/>
              </a:solidFill>
              <a:latin typeface="Aptos"/>
              <a:cs typeface="Segoe UI"/>
            </a:endParaRPr>
          </a:p>
          <a:p>
            <a:r>
              <a:rPr lang="en-US" sz="1200" b="1">
                <a:solidFill>
                  <a:srgbClr val="C00000"/>
                </a:solidFill>
                <a:latin typeface="Aptos"/>
                <a:cs typeface="Segoe UI"/>
              </a:rPr>
              <a:t>SEAP Goal #3 </a:t>
            </a:r>
            <a:r>
              <a:rPr lang="en-US" sz="1200" b="1">
                <a:latin typeface="Aptos"/>
                <a:cs typeface="Segoe UI"/>
              </a:rPr>
              <a:t>Persist First Primary Term to Subsequent Primary Term: All Males</a:t>
            </a:r>
            <a:endParaRPr lang="en-US"/>
          </a:p>
          <a:p>
            <a:r>
              <a:rPr lang="en-US" sz="1200" b="1">
                <a:solidFill>
                  <a:srgbClr val="C00000"/>
                </a:solidFill>
                <a:latin typeface="Aptos"/>
                <a:cs typeface="Segoe UI"/>
              </a:rPr>
              <a:t>SEAP Goal #5</a:t>
            </a:r>
            <a:r>
              <a:rPr lang="en-US" sz="1200" b="1">
                <a:latin typeface="Aptos"/>
                <a:cs typeface="Segoe UI"/>
              </a:rPr>
              <a:t> Attain the Vision for Success Definition of Completion within Three Years: All Male students</a:t>
            </a:r>
          </a:p>
          <a:p>
            <a:pPr marL="457200" indent="-381000">
              <a:lnSpc>
                <a:spcPct val="114999"/>
              </a:lnSpc>
              <a:spcBef>
                <a:spcPts val="600"/>
              </a:spcBef>
            </a:pPr>
            <a:r>
              <a:rPr lang="en-US" b="1">
                <a:solidFill>
                  <a:schemeClr val="bg1"/>
                </a:solidFill>
                <a:latin typeface="Aptos"/>
                <a:cs typeface="Segoe UI"/>
              </a:rPr>
              <a:t> -</a:t>
            </a:r>
            <a:r>
              <a:rPr lang="en-US">
                <a:solidFill>
                  <a:schemeClr val="bg1"/>
                </a:solidFill>
                <a:latin typeface="Aptos"/>
                <a:cs typeface="Segoe UI"/>
              </a:rPr>
              <a:t> </a:t>
            </a:r>
            <a:endParaRPr lang="en-US" b="1">
              <a:solidFill>
                <a:schemeClr val="bg1"/>
              </a:solidFill>
              <a:latin typeface="Aptos"/>
              <a:cs typeface="Segoe UI"/>
            </a:endParaRPr>
          </a:p>
        </p:txBody>
      </p:sp>
    </p:spTree>
    <p:extLst>
      <p:ext uri="{BB962C8B-B14F-4D97-AF65-F5344CB8AC3E}">
        <p14:creationId xmlns:p14="http://schemas.microsoft.com/office/powerpoint/2010/main" val="22076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white cylinder with red text&#10;&#10;Description automatically generated">
            <a:extLst>
              <a:ext uri="{FF2B5EF4-FFF2-40B4-BE49-F238E27FC236}">
                <a16:creationId xmlns:a16="http://schemas.microsoft.com/office/drawing/2014/main" id="{94E50EC6-56A5-FA84-AEB2-4075F25CC652}"/>
              </a:ext>
            </a:extLst>
          </p:cNvPr>
          <p:cNvPicPr>
            <a:picLocks noChangeAspect="1"/>
          </p:cNvPicPr>
          <p:nvPr/>
        </p:nvPicPr>
        <p:blipFill>
          <a:blip r:embed="rId3"/>
          <a:stretch>
            <a:fillRect/>
          </a:stretch>
        </p:blipFill>
        <p:spPr>
          <a:xfrm>
            <a:off x="-1067" y="212135"/>
            <a:ext cx="1206551" cy="4934605"/>
          </a:xfrm>
          <a:prstGeom prst="rect">
            <a:avLst/>
          </a:prstGeom>
        </p:spPr>
      </p:pic>
      <p:sp>
        <p:nvSpPr>
          <p:cNvPr id="6" name="Subtitle 2">
            <a:extLst>
              <a:ext uri="{FF2B5EF4-FFF2-40B4-BE49-F238E27FC236}">
                <a16:creationId xmlns:a16="http://schemas.microsoft.com/office/drawing/2014/main" id="{C1897516-5170-3EB1-4453-AF3AA80BC084}"/>
              </a:ext>
            </a:extLst>
          </p:cNvPr>
          <p:cNvSpPr txBox="1">
            <a:spLocks/>
          </p:cNvSpPr>
          <p:nvPr/>
        </p:nvSpPr>
        <p:spPr>
          <a:xfrm>
            <a:off x="1271762" y="773307"/>
            <a:ext cx="7725190" cy="3033943"/>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400" b="1">
                <a:latin typeface="Aptos Display"/>
              </a:rPr>
              <a:t>   </a:t>
            </a:r>
            <a:endParaRPr lang="en-US" sz="1400">
              <a:latin typeface="Aptos Display"/>
              <a:ea typeface="Calibri" panose="020F0502020204030204"/>
              <a:cs typeface="Calibri" panose="020F0502020204030204"/>
            </a:endParaRPr>
          </a:p>
        </p:txBody>
      </p:sp>
      <p:sp>
        <p:nvSpPr>
          <p:cNvPr id="7" name="TextBox 6">
            <a:extLst>
              <a:ext uri="{FF2B5EF4-FFF2-40B4-BE49-F238E27FC236}">
                <a16:creationId xmlns:a16="http://schemas.microsoft.com/office/drawing/2014/main" id="{864F4840-5DA0-6BB9-DDA0-2BC33B6C14D3}"/>
              </a:ext>
            </a:extLst>
          </p:cNvPr>
          <p:cNvSpPr txBox="1"/>
          <p:nvPr/>
        </p:nvSpPr>
        <p:spPr>
          <a:xfrm>
            <a:off x="1299635" y="121104"/>
            <a:ext cx="6188677"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solidFill>
                  <a:srgbClr val="C00000"/>
                </a:solidFill>
                <a:latin typeface="Aptos"/>
                <a:cs typeface="Segoe UI"/>
              </a:rPr>
              <a:t>Pillar 3: Stay on the Path</a:t>
            </a:r>
            <a:r>
              <a:rPr lang="en-US" sz="1400">
                <a:solidFill>
                  <a:srgbClr val="C00000"/>
                </a:solidFill>
                <a:latin typeface="Aptos"/>
                <a:cs typeface="Segoe UI"/>
              </a:rPr>
              <a:t>​                                                                                </a:t>
            </a:r>
            <a:endParaRPr lang="en-US"/>
          </a:p>
          <a:p>
            <a:endParaRPr lang="en-US" sz="1400" b="1">
              <a:solidFill>
                <a:srgbClr val="C00000"/>
              </a:solidFill>
              <a:latin typeface="Aptos"/>
              <a:cs typeface="Arial"/>
            </a:endParaRPr>
          </a:p>
        </p:txBody>
      </p:sp>
      <p:sp>
        <p:nvSpPr>
          <p:cNvPr id="8" name="TextBox 7">
            <a:extLst>
              <a:ext uri="{FF2B5EF4-FFF2-40B4-BE49-F238E27FC236}">
                <a16:creationId xmlns:a16="http://schemas.microsoft.com/office/drawing/2014/main" id="{8BB02B23-1EB3-F97F-CBB6-6E857B4B464E}"/>
              </a:ext>
            </a:extLst>
          </p:cNvPr>
          <p:cNvSpPr txBox="1"/>
          <p:nvPr/>
        </p:nvSpPr>
        <p:spPr>
          <a:xfrm>
            <a:off x="1300179" y="4865068"/>
            <a:ext cx="6546395" cy="277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381000">
              <a:lnSpc>
                <a:spcPct val="114999"/>
              </a:lnSpc>
              <a:spcBef>
                <a:spcPts val="600"/>
              </a:spcBef>
            </a:pPr>
            <a:r>
              <a:rPr lang="en-US" sz="1100" b="1">
                <a:solidFill>
                  <a:schemeClr val="tx1"/>
                </a:solidFill>
                <a:latin typeface="Aptos Display"/>
                <a:cs typeface="Segoe UI"/>
              </a:rPr>
              <a:t>Report provided by:</a:t>
            </a:r>
            <a:r>
              <a:rPr lang="en-US" sz="1100">
                <a:solidFill>
                  <a:schemeClr val="tx1"/>
                </a:solidFill>
                <a:latin typeface="Aptos Display"/>
                <a:cs typeface="Segoe UI"/>
              </a:rPr>
              <a:t> </a:t>
            </a:r>
            <a:r>
              <a:rPr lang="en-US" sz="1100" b="1">
                <a:solidFill>
                  <a:srgbClr val="C00000"/>
                </a:solidFill>
                <a:latin typeface="Aptos Display"/>
                <a:cs typeface="Segoe UI"/>
              </a:rPr>
              <a:t>Jaqueline Margo, OER/ZTC Coordinator</a:t>
            </a:r>
            <a:endParaRPr lang="en-US" sz="1100" b="1">
              <a:solidFill>
                <a:srgbClr val="C00000"/>
              </a:solidFill>
              <a:latin typeface="Aptos"/>
              <a:cs typeface="Segoe UI"/>
            </a:endParaRPr>
          </a:p>
        </p:txBody>
      </p:sp>
      <p:sp>
        <p:nvSpPr>
          <p:cNvPr id="3" name="TextBox 2">
            <a:extLst>
              <a:ext uri="{FF2B5EF4-FFF2-40B4-BE49-F238E27FC236}">
                <a16:creationId xmlns:a16="http://schemas.microsoft.com/office/drawing/2014/main" id="{3A98AAC1-508E-9B64-EC2B-9F7AB0499304}"/>
              </a:ext>
            </a:extLst>
          </p:cNvPr>
          <p:cNvSpPr txBox="1"/>
          <p:nvPr/>
        </p:nvSpPr>
        <p:spPr>
          <a:xfrm>
            <a:off x="1200151" y="342899"/>
            <a:ext cx="7791449" cy="43627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latin typeface="Aptos"/>
              </a:rPr>
              <a:t>3. Zero Textbook Cost to Degree </a:t>
            </a:r>
            <a:r>
              <a:rPr lang="en-US" sz="1200">
                <a:latin typeface="Aptos"/>
              </a:rPr>
              <a:t> </a:t>
            </a:r>
          </a:p>
          <a:p>
            <a:r>
              <a:rPr lang="en-US" sz="1050" b="1">
                <a:latin typeface="Aptos"/>
              </a:rPr>
              <a:t>Goals: </a:t>
            </a:r>
            <a:endParaRPr lang="en-US" sz="1050"/>
          </a:p>
          <a:p>
            <a:r>
              <a:rPr lang="en-US" sz="1050" b="1">
                <a:latin typeface="Aptos"/>
              </a:rPr>
              <a:t>Immediate: Identify Zero Textbook Cost (ZTC) pathways for the ZTC Program California Grants</a:t>
            </a:r>
            <a:r>
              <a:rPr lang="en-US" sz="1050">
                <a:latin typeface="Aptos"/>
              </a:rPr>
              <a:t> </a:t>
            </a:r>
            <a:r>
              <a:rPr lang="en-US" sz="1050" b="1">
                <a:latin typeface="Aptos"/>
              </a:rPr>
              <a:t> </a:t>
            </a:r>
            <a:r>
              <a:rPr lang="en-US" sz="1050">
                <a:latin typeface="Aptos"/>
              </a:rPr>
              <a:t> </a:t>
            </a:r>
            <a:endParaRPr lang="en-US" sz="1050"/>
          </a:p>
          <a:p>
            <a:pPr marL="171450" indent="-171450">
              <a:buChar char="•"/>
            </a:pPr>
            <a:r>
              <a:rPr lang="en-US" sz="1000" b="1" u="sng">
                <a:latin typeface="Aptos"/>
              </a:rPr>
              <a:t>2-</a:t>
            </a:r>
            <a:r>
              <a:rPr lang="en-US" sz="1000">
                <a:latin typeface="Aptos"/>
              </a:rPr>
              <a:t> ZTC Pathways exist, Business and Liberal Arts (currently verifying courses are still offered).  </a:t>
            </a:r>
          </a:p>
          <a:p>
            <a:pPr marL="171450" indent="-171450">
              <a:buChar char="•"/>
            </a:pPr>
            <a:r>
              <a:rPr lang="en-US" sz="1000" b="1" u="sng">
                <a:latin typeface="Aptos"/>
              </a:rPr>
              <a:t>11</a:t>
            </a:r>
            <a:r>
              <a:rPr lang="en-US" sz="1000" b="1">
                <a:latin typeface="Aptos"/>
              </a:rPr>
              <a:t> </a:t>
            </a:r>
            <a:r>
              <a:rPr lang="en-US" sz="1000">
                <a:latin typeface="Aptos"/>
              </a:rPr>
              <a:t>ZTC Pathways are being established: ASL, Paralegal, Public Fire Services, Retail Management, Caregiver, Entrepreneurship and Innovation, Geology, HVAC-R, International Business, Library Tech, and Math. </a:t>
            </a:r>
          </a:p>
          <a:p>
            <a:pPr marL="628650" lvl="1" indent="-171450">
              <a:buFont typeface="Courier New"/>
              <a:buChar char="o"/>
            </a:pPr>
            <a:r>
              <a:rPr lang="en-US" sz="1000">
                <a:latin typeface="Aptos"/>
              </a:rPr>
              <a:t>Of the </a:t>
            </a:r>
            <a:r>
              <a:rPr lang="en-US" sz="1000" u="sng">
                <a:latin typeface="Aptos"/>
              </a:rPr>
              <a:t>11</a:t>
            </a:r>
            <a:r>
              <a:rPr lang="en-US" sz="1000">
                <a:latin typeface="Aptos"/>
              </a:rPr>
              <a:t> pathways, Geology, Math, and Library Tech, were assigned collaboration cohorts to avoid duplation of efforts. </a:t>
            </a:r>
            <a:endParaRPr lang="en-US" sz="1000"/>
          </a:p>
          <a:p>
            <a:pPr marL="628650" lvl="1" indent="-171450">
              <a:buFont typeface="Courier New,monospace"/>
              <a:buChar char="o"/>
            </a:pPr>
            <a:r>
              <a:rPr lang="en-US" sz="1000">
                <a:latin typeface="Aptos"/>
              </a:rPr>
              <a:t>Collaboration Cohorts for Math, Geology and Library Tech have concluded and are now ready to continue to work on these pathways.  </a:t>
            </a:r>
          </a:p>
          <a:p>
            <a:pPr marL="628650" lvl="1" indent="-171450">
              <a:buFont typeface="Courier New,monospace"/>
              <a:buChar char="o"/>
            </a:pPr>
            <a:r>
              <a:rPr lang="en-US" sz="1000">
                <a:latin typeface="Aptos"/>
              </a:rPr>
              <a:t>Additional California state grants for a ZTC Psychology pathway and updating Liberal Arts Math through an OER Expansion grant </a:t>
            </a:r>
          </a:p>
          <a:p>
            <a:r>
              <a:rPr lang="en-US" sz="1050" b="1">
                <a:latin typeface="Aptos Display"/>
              </a:rPr>
              <a:t>Focus (subgoals): </a:t>
            </a:r>
            <a:r>
              <a:rPr lang="en-US" sz="1050">
                <a:latin typeface="Aptos Display"/>
              </a:rPr>
              <a:t> </a:t>
            </a:r>
            <a:r>
              <a:rPr lang="en-US" sz="1050" b="1">
                <a:latin typeface="Aptos Display"/>
              </a:rPr>
              <a:t> </a:t>
            </a:r>
            <a:endParaRPr lang="en-US"/>
          </a:p>
          <a:p>
            <a:endParaRPr lang="en-US" sz="1050">
              <a:latin typeface="Aptos Display"/>
            </a:endParaRPr>
          </a:p>
          <a:p>
            <a:pPr marL="628650" indent="-171450">
              <a:buFont typeface="Arial"/>
              <a:buChar char="•"/>
            </a:pPr>
            <a:r>
              <a:rPr lang="en-US" sz="1000">
                <a:latin typeface="Aptos Display"/>
              </a:rPr>
              <a:t>Necessary faculty release time for creating Open Educational Resources .  Currently, faculty participating in ZTC state grants receive non-instructional LHE, but no release time. </a:t>
            </a:r>
            <a:r>
              <a:rPr lang="en-US" sz="1000"/>
              <a:t>.  </a:t>
            </a:r>
          </a:p>
          <a:p>
            <a:pPr marL="628650" indent="-171450">
              <a:buFont typeface="Arial"/>
              <a:buChar char="•"/>
            </a:pPr>
            <a:r>
              <a:rPr lang="en-US" sz="1000">
                <a:latin typeface="Aptos Display"/>
              </a:rPr>
              <a:t>(OER)/ZTC courses and updating curriculum per Curriculum and Instruction Council regulations </a:t>
            </a:r>
            <a:endParaRPr lang="en-US" sz="1000" b="1" i="1">
              <a:latin typeface="Aptos Display"/>
            </a:endParaRPr>
          </a:p>
          <a:p>
            <a:pPr marL="628650" indent="-171450">
              <a:buFont typeface="Arial"/>
              <a:buChar char="•"/>
            </a:pPr>
            <a:r>
              <a:rPr lang="en-US" sz="1000">
                <a:latin typeface="Aptos Display"/>
              </a:rPr>
              <a:t> Establishing a dedicated faculty Open Educational Resource (OER)/Zero Textbook Cost (ZTC) coordinator </a:t>
            </a:r>
            <a:endParaRPr lang="en-US" sz="1000" b="1" i="1">
              <a:latin typeface="Aptos Display"/>
            </a:endParaRPr>
          </a:p>
          <a:p>
            <a:pPr marL="1085850" indent="-171450">
              <a:buFont typeface="Arial"/>
              <a:buChar char="•"/>
            </a:pPr>
            <a:r>
              <a:rPr lang="en-US" sz="1000">
                <a:latin typeface="Aptos Display"/>
              </a:rPr>
              <a:t>Jaqueline Margo was hired Spring 2024 </a:t>
            </a:r>
          </a:p>
          <a:p>
            <a:pPr marL="1085850" indent="-171450">
              <a:buFont typeface="Arial"/>
              <a:buChar char="•"/>
            </a:pPr>
            <a:r>
              <a:rPr lang="en-US" sz="1000">
                <a:latin typeface="Aptos Display"/>
              </a:rPr>
              <a:t>Time of assignment: Spring 2024-Fall 2026 </a:t>
            </a:r>
          </a:p>
          <a:p>
            <a:pPr marL="1085850" indent="-171450">
              <a:buChar char="•"/>
            </a:pPr>
            <a:endParaRPr lang="en-US" sz="1000">
              <a:latin typeface="Aptos Display"/>
            </a:endParaRPr>
          </a:p>
          <a:p>
            <a:r>
              <a:rPr lang="en-US" sz="1100" b="1">
                <a:highlight>
                  <a:srgbClr val="FFFF00"/>
                </a:highlight>
                <a:latin typeface="Aptos Display"/>
              </a:rPr>
              <a:t>Update as of 4.2.25</a:t>
            </a:r>
            <a:r>
              <a:rPr lang="en-US" sz="1100" b="1">
                <a:latin typeface="Aptos Display"/>
              </a:rPr>
              <a:t>: </a:t>
            </a:r>
            <a:r>
              <a:rPr lang="en-US" sz="1100" b="1">
                <a:latin typeface="Aptos"/>
              </a:rPr>
              <a:t>Distance Education is in the process of institutionalizing the conversion of courses to ZTC. Currently, DE is gathering data from faculty involved in this transition to assess the necessary budget allocation for the permanent funding of this ongoing initiative. The target implementation is set for Fall 2026. </a:t>
            </a:r>
          </a:p>
          <a:p>
            <a:endParaRPr lang="en-US" sz="1050" b="1" u="sng">
              <a:latin typeface="Aptos"/>
            </a:endParaRPr>
          </a:p>
          <a:p>
            <a:endParaRPr lang="en-US" sz="1050" b="1" u="sng">
              <a:latin typeface="Aptos"/>
            </a:endParaRPr>
          </a:p>
          <a:p>
            <a:r>
              <a:rPr lang="en-US" sz="1050" b="1" u="sng">
                <a:latin typeface="Aptos"/>
              </a:rPr>
              <a:t>Current Zero Textbook Cost (ZTC) Pathways:</a:t>
            </a:r>
            <a:r>
              <a:rPr lang="en-US" sz="1050">
                <a:latin typeface="Aptos"/>
              </a:rPr>
              <a:t> </a:t>
            </a:r>
            <a:endParaRPr lang="en-US"/>
          </a:p>
          <a:p>
            <a:pPr marL="628650" indent="-171450">
              <a:buChar char="•"/>
            </a:pPr>
            <a:r>
              <a:rPr lang="en-US" sz="1050">
                <a:latin typeface="Aptos"/>
              </a:rPr>
              <a:t>Business </a:t>
            </a:r>
          </a:p>
          <a:p>
            <a:pPr marL="628650" indent="-171450">
              <a:buChar char="•"/>
            </a:pPr>
            <a:r>
              <a:rPr lang="en-US" sz="1050">
                <a:latin typeface="Aptos"/>
              </a:rPr>
              <a:t>Liberal Arts </a:t>
            </a:r>
          </a:p>
        </p:txBody>
      </p:sp>
    </p:spTree>
    <p:extLst>
      <p:ext uri="{BB962C8B-B14F-4D97-AF65-F5344CB8AC3E}">
        <p14:creationId xmlns:p14="http://schemas.microsoft.com/office/powerpoint/2010/main" val="391357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55FA30A-ACE8-E3AB-4C2C-15C65C379D40}"/>
              </a:ext>
            </a:extLst>
          </p:cNvPr>
          <p:cNvSpPr txBox="1">
            <a:spLocks/>
          </p:cNvSpPr>
          <p:nvPr/>
        </p:nvSpPr>
        <p:spPr>
          <a:xfrm>
            <a:off x="1260009" y="138036"/>
            <a:ext cx="7277289" cy="559902"/>
          </a:xfrm>
          <a:prstGeom prst="rect">
            <a:avLst/>
          </a:prstGeom>
        </p:spPr>
        <p:txBody>
          <a:bodyPr vert="horz" lIns="68580" tIns="34290" rIns="68580" bIns="3429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50" b="1">
                <a:solidFill>
                  <a:srgbClr val="C00000"/>
                </a:solidFill>
                <a:ea typeface="Calibri"/>
                <a:cs typeface="Calibri"/>
              </a:rPr>
              <a:t>Pillar 4: Ensure Learning </a:t>
            </a:r>
          </a:p>
          <a:p>
            <a:r>
              <a:rPr lang="en-US" sz="1650" b="1">
                <a:solidFill>
                  <a:srgbClr val="C00000"/>
                </a:solidFill>
                <a:ea typeface="Calibri"/>
                <a:cs typeface="Calibri"/>
              </a:rPr>
              <a:t>By 2026, Our Goals Are: </a:t>
            </a:r>
            <a:endParaRPr lang="en-US" sz="900" b="1" i="1">
              <a:solidFill>
                <a:srgbClr val="C00000"/>
              </a:solidFill>
              <a:highlight>
                <a:srgbClr val="FFFF00"/>
              </a:highlight>
              <a:ea typeface="Calibri"/>
              <a:cs typeface="Calibri"/>
            </a:endParaRPr>
          </a:p>
          <a:p>
            <a:r>
              <a:rPr lang="en-US" sz="1200" b="1">
                <a:solidFill>
                  <a:srgbClr val="000000"/>
                </a:solidFill>
                <a:ea typeface="Calibri"/>
                <a:cs typeface="Arial"/>
              </a:rPr>
              <a:t>Progress as of 4.2.25</a:t>
            </a:r>
            <a:endParaRPr lang="en-US" sz="900" b="1" i="1">
              <a:solidFill>
                <a:srgbClr val="C00000"/>
              </a:solidFill>
              <a:highlight>
                <a:srgbClr val="FFFF00"/>
              </a:highlight>
              <a:ea typeface="Calibri"/>
              <a:cs typeface="Calibri"/>
            </a:endParaRPr>
          </a:p>
          <a:p>
            <a:pPr algn="l"/>
            <a:endParaRPr lang="en-US" sz="1650" b="1">
              <a:solidFill>
                <a:srgbClr val="C00000"/>
              </a:solidFill>
              <a:ea typeface="Calibri"/>
              <a:cs typeface="Calibri"/>
            </a:endParaRPr>
          </a:p>
          <a:p>
            <a:pPr marL="257175" indent="-257175" algn="l">
              <a:buAutoNum type="arabicPeriod"/>
            </a:pPr>
            <a:endParaRPr lang="en-US" sz="1350" b="1">
              <a:solidFill>
                <a:srgbClr val="7030A0"/>
              </a:solidFill>
              <a:ea typeface="Calibri"/>
              <a:cs typeface="Calibri"/>
            </a:endParaRPr>
          </a:p>
          <a:p>
            <a:pPr marL="257175" indent="-257175">
              <a:lnSpc>
                <a:spcPct val="80000"/>
              </a:lnSpc>
              <a:buAutoNum type="arabicPeriod"/>
            </a:pPr>
            <a:endParaRPr lang="en-US" b="1">
              <a:solidFill>
                <a:srgbClr val="7030A0"/>
              </a:solidFill>
              <a:ea typeface="Calibri"/>
              <a:cs typeface="Calibri"/>
            </a:endParaRPr>
          </a:p>
        </p:txBody>
      </p:sp>
      <p:pic>
        <p:nvPicPr>
          <p:cNvPr id="2" name="Picture 1" descr="A white cylinder with red text&#10;&#10;Description automatically generated">
            <a:extLst>
              <a:ext uri="{FF2B5EF4-FFF2-40B4-BE49-F238E27FC236}">
                <a16:creationId xmlns:a16="http://schemas.microsoft.com/office/drawing/2014/main" id="{8D5E6482-A50E-F79E-1740-56C3CA5AF629}"/>
              </a:ext>
            </a:extLst>
          </p:cNvPr>
          <p:cNvPicPr>
            <a:picLocks noChangeAspect="1"/>
          </p:cNvPicPr>
          <p:nvPr/>
        </p:nvPicPr>
        <p:blipFill>
          <a:blip r:embed="rId3"/>
          <a:stretch>
            <a:fillRect/>
          </a:stretch>
        </p:blipFill>
        <p:spPr>
          <a:xfrm>
            <a:off x="94242" y="121318"/>
            <a:ext cx="1118794" cy="5022143"/>
          </a:xfrm>
          <a:prstGeom prst="rect">
            <a:avLst/>
          </a:prstGeom>
        </p:spPr>
      </p:pic>
      <p:sp>
        <p:nvSpPr>
          <p:cNvPr id="7" name="TextBox 6">
            <a:extLst>
              <a:ext uri="{FF2B5EF4-FFF2-40B4-BE49-F238E27FC236}">
                <a16:creationId xmlns:a16="http://schemas.microsoft.com/office/drawing/2014/main" id="{900B5E3C-985C-9A5C-2B86-4B123D29C0DD}"/>
              </a:ext>
            </a:extLst>
          </p:cNvPr>
          <p:cNvSpPr txBox="1"/>
          <p:nvPr/>
        </p:nvSpPr>
        <p:spPr>
          <a:xfrm>
            <a:off x="3488967" y="718874"/>
            <a:ext cx="2676656" cy="38261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80000"/>
              </a:lnSpc>
              <a:spcBef>
                <a:spcPts val="750"/>
              </a:spcBef>
            </a:pPr>
            <a:r>
              <a:rPr lang="en-US" sz="1500" b="1">
                <a:latin typeface="Aptos Display"/>
              </a:rPr>
              <a:t>2. Student Equity and Achievement Program</a:t>
            </a:r>
            <a:r>
              <a:rPr lang="en-US" sz="1000">
                <a:latin typeface="Aptos Display"/>
              </a:rPr>
              <a:t> </a:t>
            </a:r>
            <a:endParaRPr lang="en-US" sz="1000">
              <a:latin typeface="Aptos Display"/>
              <a:cs typeface="Calibri"/>
            </a:endParaRPr>
          </a:p>
          <a:p>
            <a:r>
              <a:rPr lang="en-US" sz="1000" b="1">
                <a:solidFill>
                  <a:srgbClr val="C00000"/>
                </a:solidFill>
                <a:latin typeface="Aptos Display"/>
                <a:cs typeface="Calibri"/>
              </a:rPr>
              <a:t>Immediate:</a:t>
            </a:r>
            <a:r>
              <a:rPr lang="en-US" sz="1000">
                <a:solidFill>
                  <a:srgbClr val="C00000"/>
                </a:solidFill>
                <a:latin typeface="Aptos Display"/>
                <a:cs typeface="Calibri"/>
              </a:rPr>
              <a:t> </a:t>
            </a:r>
            <a:r>
              <a:rPr lang="en-US" sz="1000">
                <a:latin typeface="Aptos Display"/>
                <a:cs typeface="Calibri"/>
              </a:rPr>
              <a:t>Increase capacity for positions that are solely dedicated to the Guided Pathways and Student Equity and Achievement Plan work by surveying and evaluating the current  SEAP positions and the level of work capacity among leadership, administration, classified staff and faculty to fully integrate both plans. </a:t>
            </a:r>
          </a:p>
          <a:p>
            <a:r>
              <a:rPr lang="en-US" sz="1000" b="1">
                <a:solidFill>
                  <a:srgbClr val="C00000"/>
                </a:solidFill>
                <a:latin typeface="Aptos Display"/>
                <a:cs typeface="Calibri"/>
              </a:rPr>
              <a:t>Intermediate:</a:t>
            </a:r>
            <a:r>
              <a:rPr lang="en-US" sz="1000">
                <a:solidFill>
                  <a:srgbClr val="C00000"/>
                </a:solidFill>
                <a:latin typeface="Aptos Display"/>
                <a:cs typeface="Calibri"/>
              </a:rPr>
              <a:t> </a:t>
            </a:r>
            <a:r>
              <a:rPr lang="en-US" sz="1000">
                <a:latin typeface="Aptos Display"/>
                <a:cs typeface="Calibri"/>
              </a:rPr>
              <a:t>Continue to engage in deep inquiry to assess effective ways our SAC community may develop race-conscious and retainment practices of staff and students so that the GP goals can be realized.</a:t>
            </a:r>
          </a:p>
          <a:p>
            <a:r>
              <a:rPr lang="en-US" sz="1000" b="1">
                <a:solidFill>
                  <a:srgbClr val="C00000"/>
                </a:solidFill>
                <a:latin typeface="Aptos Display"/>
              </a:rPr>
              <a:t>Long-Term:</a:t>
            </a:r>
            <a:r>
              <a:rPr lang="en-US" sz="1000">
                <a:solidFill>
                  <a:srgbClr val="C00000"/>
                </a:solidFill>
                <a:latin typeface="Aptos Display"/>
                <a:cs typeface="Calibri"/>
              </a:rPr>
              <a:t> </a:t>
            </a:r>
            <a:r>
              <a:rPr lang="en-US" sz="1000">
                <a:latin typeface="Aptos Display"/>
                <a:cs typeface="Calibri"/>
              </a:rPr>
              <a:t>Create dedicated GP and SEAP combined workgroups that continue to communicate and propose ways to embed culturally relevant pedagogy and practices across the SAC curriculum and the culture and practical ways that we can remove barriers and redesign systems for our SEAP identified student populations as well as successful campus wide student achievement.</a:t>
            </a:r>
          </a:p>
          <a:p>
            <a:pPr algn="l"/>
            <a:endParaRPr lang="en-US" sz="1013">
              <a:cs typeface="Calibri"/>
            </a:endParaRPr>
          </a:p>
        </p:txBody>
      </p:sp>
      <p:sp>
        <p:nvSpPr>
          <p:cNvPr id="8" name="Subtitle 2">
            <a:extLst>
              <a:ext uri="{FF2B5EF4-FFF2-40B4-BE49-F238E27FC236}">
                <a16:creationId xmlns:a16="http://schemas.microsoft.com/office/drawing/2014/main" id="{25DA221C-FC4C-175F-65E3-464AC1806A09}"/>
              </a:ext>
            </a:extLst>
          </p:cNvPr>
          <p:cNvSpPr txBox="1">
            <a:spLocks/>
          </p:cNvSpPr>
          <p:nvPr/>
        </p:nvSpPr>
        <p:spPr>
          <a:xfrm>
            <a:off x="6322392" y="725339"/>
            <a:ext cx="2287904" cy="3981915"/>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500" b="1">
                <a:latin typeface="Aptos Display"/>
                <a:ea typeface="Calibri"/>
                <a:cs typeface="Calibri"/>
              </a:rPr>
              <a:t>3. Strong Workforce</a:t>
            </a:r>
          </a:p>
          <a:p>
            <a:pPr algn="l"/>
            <a:r>
              <a:rPr lang="en-US" sz="1100" b="1">
                <a:solidFill>
                  <a:srgbClr val="C00000"/>
                </a:solidFill>
                <a:latin typeface="Aptos Display"/>
                <a:ea typeface="Calibri"/>
                <a:cs typeface="Calibri"/>
              </a:rPr>
              <a:t>Immediate:</a:t>
            </a:r>
            <a:r>
              <a:rPr lang="en-US" sz="1100">
                <a:latin typeface="Aptos Display"/>
                <a:ea typeface="Calibri"/>
                <a:cs typeface="Calibri"/>
              </a:rPr>
              <a:t> Review highest priority Career Education (CE) programs to identify needed equipment and curriculum updates </a:t>
            </a:r>
            <a:endParaRPr lang="en-US" sz="1100">
              <a:latin typeface="Aptos Display"/>
              <a:cs typeface="Calibri"/>
            </a:endParaRPr>
          </a:p>
          <a:p>
            <a:pPr algn="l"/>
            <a:r>
              <a:rPr lang="en-US" sz="1100" b="1">
                <a:solidFill>
                  <a:srgbClr val="C00000"/>
                </a:solidFill>
                <a:latin typeface="Aptos Display"/>
                <a:ea typeface="Calibri"/>
                <a:cs typeface="Calibri"/>
              </a:rPr>
              <a:t>Intermediate</a:t>
            </a:r>
            <a:r>
              <a:rPr lang="en-US" sz="1100" b="1">
                <a:solidFill>
                  <a:schemeClr val="accent2">
                    <a:lumMod val="75000"/>
                  </a:schemeClr>
                </a:solidFill>
                <a:latin typeface="Aptos Display"/>
                <a:ea typeface="Calibri"/>
                <a:cs typeface="Calibri"/>
              </a:rPr>
              <a:t>:</a:t>
            </a:r>
            <a:r>
              <a:rPr lang="en-US" sz="1100">
                <a:latin typeface="Aptos Display"/>
                <a:ea typeface="Calibri"/>
                <a:cs typeface="Calibri"/>
              </a:rPr>
              <a:t> High priority programs leverage SWP funding to work with regional employers to update curriculum and purchase needed equipment.</a:t>
            </a:r>
          </a:p>
          <a:p>
            <a:pPr algn="l"/>
            <a:r>
              <a:rPr lang="en-US" sz="1100" b="1">
                <a:solidFill>
                  <a:srgbClr val="C00000"/>
                </a:solidFill>
                <a:latin typeface="Aptos Display"/>
                <a:ea typeface="Calibri"/>
                <a:cs typeface="Calibri"/>
              </a:rPr>
              <a:t>Long-Term:</a:t>
            </a:r>
            <a:r>
              <a:rPr lang="en-US" sz="1100">
                <a:latin typeface="Aptos Display"/>
                <a:ea typeface="Calibri"/>
                <a:cs typeface="Calibri"/>
              </a:rPr>
              <a:t> All CE programs complete the process of reviewing curriculum and equipment to ensure labor market relevance. </a:t>
            </a:r>
            <a:endParaRPr lang="en-US" sz="1100">
              <a:latin typeface="Aptos Display"/>
              <a:cs typeface="Calibri"/>
            </a:endParaRPr>
          </a:p>
          <a:p>
            <a:pPr algn="l"/>
            <a:endParaRPr lang="en-US" sz="1400" b="1">
              <a:solidFill>
                <a:srgbClr val="7030A0"/>
              </a:solidFill>
              <a:ea typeface="Calibri"/>
              <a:cs typeface="Calibri"/>
            </a:endParaRPr>
          </a:p>
        </p:txBody>
      </p:sp>
      <p:sp>
        <p:nvSpPr>
          <p:cNvPr id="10" name="TextBox 9">
            <a:extLst>
              <a:ext uri="{FF2B5EF4-FFF2-40B4-BE49-F238E27FC236}">
                <a16:creationId xmlns:a16="http://schemas.microsoft.com/office/drawing/2014/main" id="{EF5E3A0C-0C32-C673-2C03-629B3F1C31FB}"/>
              </a:ext>
            </a:extLst>
          </p:cNvPr>
          <p:cNvSpPr txBox="1"/>
          <p:nvPr/>
        </p:nvSpPr>
        <p:spPr>
          <a:xfrm>
            <a:off x="1099294" y="983035"/>
            <a:ext cx="2177987" cy="225446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AutoNum type="arabicPeriod"/>
            </a:pPr>
            <a:r>
              <a:rPr lang="en-US" sz="1500" b="1">
                <a:latin typeface="Aptos Display"/>
                <a:cs typeface="Calibri"/>
              </a:rPr>
              <a:t>Completed Transfer Level Math &amp; English</a:t>
            </a:r>
            <a:endParaRPr lang="en-US" sz="1275">
              <a:latin typeface="Aptos Display"/>
              <a:cs typeface="Calibri"/>
            </a:endParaRPr>
          </a:p>
          <a:p>
            <a:endParaRPr lang="en-US" sz="1400">
              <a:latin typeface="Aptos Display"/>
              <a:cs typeface="Calibri"/>
            </a:endParaRPr>
          </a:p>
          <a:p>
            <a:r>
              <a:rPr lang="en-US" sz="1200">
                <a:latin typeface="Aptos Display"/>
                <a:cs typeface="Calibri"/>
              </a:rPr>
              <a:t>Less than 50% of students complete </a:t>
            </a:r>
            <a:r>
              <a:rPr lang="en-US" sz="1200" u="sng">
                <a:latin typeface="Aptos Display"/>
                <a:cs typeface="Calibri"/>
              </a:rPr>
              <a:t>in first year</a:t>
            </a:r>
            <a:r>
              <a:rPr lang="en-US" sz="1200">
                <a:latin typeface="Aptos Display"/>
                <a:cs typeface="Calibri"/>
              </a:rPr>
              <a:t>.</a:t>
            </a:r>
            <a:endParaRPr lang="en-US" sz="1200">
              <a:latin typeface="Aptos Display"/>
              <a:ea typeface="Calibri"/>
              <a:cs typeface="Calibri"/>
            </a:endParaRPr>
          </a:p>
          <a:p>
            <a:endParaRPr lang="en-US" sz="1200" b="1">
              <a:solidFill>
                <a:srgbClr val="C00000"/>
              </a:solidFill>
              <a:latin typeface="Aptos Display"/>
              <a:cs typeface="Calibri"/>
            </a:endParaRPr>
          </a:p>
          <a:p>
            <a:r>
              <a:rPr lang="en-US" sz="1200" b="1">
                <a:solidFill>
                  <a:srgbClr val="C00000"/>
                </a:solidFill>
                <a:latin typeface="Aptos Display"/>
                <a:cs typeface="Calibri"/>
              </a:rPr>
              <a:t>Focus</a:t>
            </a:r>
            <a:r>
              <a:rPr lang="en-US" sz="1200" b="1">
                <a:solidFill>
                  <a:schemeClr val="accent2">
                    <a:lumMod val="75000"/>
                  </a:schemeClr>
                </a:solidFill>
                <a:latin typeface="Aptos Display"/>
                <a:cs typeface="Calibri"/>
              </a:rPr>
              <a:t>:</a:t>
            </a:r>
            <a:r>
              <a:rPr lang="en-US" sz="1200" b="1">
                <a:latin typeface="Aptos Display"/>
                <a:cs typeface="Calibri"/>
              </a:rPr>
              <a:t> </a:t>
            </a:r>
            <a:r>
              <a:rPr lang="en-US" sz="1200">
                <a:latin typeface="Aptos Display"/>
                <a:cs typeface="Calibri"/>
              </a:rPr>
              <a:t>Increase the current completion rate of Transfer level Math and English from 9% to 25% by end of 2026.</a:t>
            </a:r>
            <a:endParaRPr lang="en-US" sz="1200">
              <a:latin typeface="Aptos Display"/>
              <a:ea typeface="Calibri"/>
              <a:cs typeface="Calibri"/>
            </a:endParaRPr>
          </a:p>
          <a:p>
            <a:pPr algn="l"/>
            <a:endParaRPr lang="en-US" sz="1400">
              <a:cs typeface="Calibri"/>
            </a:endParaRPr>
          </a:p>
        </p:txBody>
      </p:sp>
      <p:sp>
        <p:nvSpPr>
          <p:cNvPr id="4" name="TextBox 3">
            <a:extLst>
              <a:ext uri="{FF2B5EF4-FFF2-40B4-BE49-F238E27FC236}">
                <a16:creationId xmlns:a16="http://schemas.microsoft.com/office/drawing/2014/main" id="{066AECC0-9EAA-07DE-A42D-E4C4765B537E}"/>
              </a:ext>
            </a:extLst>
          </p:cNvPr>
          <p:cNvSpPr txBox="1"/>
          <p:nvPr/>
        </p:nvSpPr>
        <p:spPr>
          <a:xfrm>
            <a:off x="1257306" y="4411768"/>
            <a:ext cx="789128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C00000"/>
                </a:solidFill>
                <a:latin typeface="Aptos Display"/>
              </a:rPr>
              <a:t>Co-Leads: Professor Chantal </a:t>
            </a:r>
            <a:r>
              <a:rPr lang="en-US" sz="1200" b="1" err="1">
                <a:solidFill>
                  <a:srgbClr val="C00000"/>
                </a:solidFill>
                <a:latin typeface="Aptos"/>
              </a:rPr>
              <a:t>Lamourelle</a:t>
            </a:r>
            <a:r>
              <a:rPr lang="en-US" sz="1200" b="1">
                <a:latin typeface="Aptos Display"/>
              </a:rPr>
              <a:t>,</a:t>
            </a:r>
            <a:r>
              <a:rPr lang="en-US" sz="1200" b="1">
                <a:solidFill>
                  <a:schemeClr val="tx1"/>
                </a:solidFill>
                <a:latin typeface="Aptos Display"/>
              </a:rPr>
              <a:t> </a:t>
            </a:r>
            <a:r>
              <a:rPr lang="en-US" sz="1200" b="1">
                <a:solidFill>
                  <a:schemeClr val="tx1"/>
                </a:solidFill>
                <a:latin typeface="Aptos"/>
              </a:rPr>
              <a:t>Equity Coordinator/</a:t>
            </a:r>
            <a:r>
              <a:rPr lang="en-US" sz="1200" b="1">
                <a:solidFill>
                  <a:srgbClr val="C00000"/>
                </a:solidFill>
                <a:latin typeface="Aptos Display"/>
              </a:rPr>
              <a:t>Dr. Brenda Estrada</a:t>
            </a:r>
            <a:r>
              <a:rPr lang="en-US" sz="1200" b="1">
                <a:solidFill>
                  <a:schemeClr val="tx1"/>
                </a:solidFill>
                <a:latin typeface="Aptos Display"/>
              </a:rPr>
              <a:t>, Director, Veterans Center</a:t>
            </a:r>
            <a:endParaRPr lang="en-US" sz="1200" b="1">
              <a:solidFill>
                <a:schemeClr val="tx1"/>
              </a:solidFill>
              <a:latin typeface="Aptos"/>
            </a:endParaRPr>
          </a:p>
          <a:p>
            <a:r>
              <a:rPr lang="en-US" sz="1200" b="1">
                <a:latin typeface="Aptos"/>
              </a:rPr>
              <a:t>Equity Goal Facilitator- </a:t>
            </a:r>
            <a:r>
              <a:rPr lang="en-US" sz="1200" b="1">
                <a:latin typeface="Aptos Display"/>
              </a:rPr>
              <a:t>Professor Rosa Bernal/</a:t>
            </a:r>
            <a:r>
              <a:rPr lang="en-US" sz="1200" b="1">
                <a:solidFill>
                  <a:srgbClr val="C00000"/>
                </a:solidFill>
                <a:latin typeface="Aptos Display"/>
              </a:rPr>
              <a:t>Rick Corp</a:t>
            </a:r>
            <a:r>
              <a:rPr lang="en-US" sz="1200" b="1">
                <a:latin typeface="Aptos Display"/>
              </a:rPr>
              <a:t>-Math Equity Coordinator</a:t>
            </a:r>
            <a:endParaRPr lang="en-US" sz="1200">
              <a:latin typeface="Aptos Display"/>
            </a:endParaRPr>
          </a:p>
          <a:p>
            <a:r>
              <a:rPr lang="en-US" sz="1200" b="1">
                <a:solidFill>
                  <a:srgbClr val="C00000"/>
                </a:solidFill>
                <a:latin typeface="Aptos"/>
              </a:rPr>
              <a:t>SEAP Goal #2 </a:t>
            </a:r>
            <a:r>
              <a:rPr lang="en-US" sz="1200" b="1">
                <a:solidFill>
                  <a:schemeClr val="tx1"/>
                </a:solidFill>
                <a:latin typeface="Aptos"/>
              </a:rPr>
              <a:t>Complete Both Transfer-Level Math and English within the district i</a:t>
            </a:r>
            <a:r>
              <a:rPr lang="en-US" sz="1200" b="1" u="sng">
                <a:solidFill>
                  <a:schemeClr val="tx1"/>
                </a:solidFill>
                <a:latin typeface="Aptos"/>
              </a:rPr>
              <a:t>n the First Year</a:t>
            </a:r>
            <a:r>
              <a:rPr lang="en-US" sz="1200" b="1">
                <a:solidFill>
                  <a:schemeClr val="tx1"/>
                </a:solidFill>
                <a:latin typeface="Aptos"/>
              </a:rPr>
              <a:t>: All Veteran students</a:t>
            </a:r>
            <a:endParaRPr lang="en-US" sz="1200">
              <a:solidFill>
                <a:schemeClr val="tx1"/>
              </a:solidFill>
              <a:latin typeface="Aptos"/>
            </a:endParaRPr>
          </a:p>
        </p:txBody>
      </p:sp>
    </p:spTree>
    <p:extLst>
      <p:ext uri="{BB962C8B-B14F-4D97-AF65-F5344CB8AC3E}">
        <p14:creationId xmlns:p14="http://schemas.microsoft.com/office/powerpoint/2010/main" val="145147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9CD1-1264-FDF5-BE94-68430119C03D}"/>
              </a:ext>
            </a:extLst>
          </p:cNvPr>
          <p:cNvSpPr>
            <a:spLocks noGrp="1"/>
          </p:cNvSpPr>
          <p:nvPr>
            <p:ph type="title"/>
          </p:nvPr>
        </p:nvSpPr>
        <p:spPr>
          <a:xfrm>
            <a:off x="236532" y="326530"/>
            <a:ext cx="4098726" cy="604780"/>
          </a:xfrm>
        </p:spPr>
        <p:txBody>
          <a:bodyPr spcFirstLastPara="1" wrap="square" lIns="91425" tIns="91425" rIns="91425" bIns="91425" anchor="t" anchorCtr="0">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a:solidFill>
                  <a:schemeClr val="accent1">
                    <a:lumMod val="75000"/>
                  </a:schemeClr>
                </a:solidFill>
                <a:cs typeface="Calibri Light"/>
              </a:rPr>
              <a:t>Success Teams</a:t>
            </a:r>
            <a:br>
              <a:rPr lang="en-US" sz="3000" b="1">
                <a:solidFill>
                  <a:schemeClr val="accent1">
                    <a:lumMod val="75000"/>
                  </a:schemeClr>
                </a:solidFill>
                <a:cs typeface="Calibri Light"/>
              </a:rPr>
            </a:br>
            <a:endParaRPr lang="en-US" sz="1500" b="1" i="1">
              <a:cs typeface="Calibri Light"/>
            </a:endParaRPr>
          </a:p>
        </p:txBody>
      </p:sp>
      <p:sp>
        <p:nvSpPr>
          <p:cNvPr id="3" name="Content Placeholder 2">
            <a:extLst>
              <a:ext uri="{FF2B5EF4-FFF2-40B4-BE49-F238E27FC236}">
                <a16:creationId xmlns:a16="http://schemas.microsoft.com/office/drawing/2014/main" id="{D6BB1CF9-7EF2-02AC-2E8A-C4DDEF8CBE3C}"/>
              </a:ext>
            </a:extLst>
          </p:cNvPr>
          <p:cNvSpPr>
            <a:spLocks noGrp="1"/>
          </p:cNvSpPr>
          <p:nvPr>
            <p:ph idx="1"/>
          </p:nvPr>
        </p:nvSpPr>
        <p:spPr>
          <a:xfrm>
            <a:off x="4235796" y="207204"/>
            <a:ext cx="4744462" cy="4923128"/>
          </a:xfrm>
        </p:spPr>
        <p:txBody>
          <a:bodyPr vert="horz" lIns="68580" tIns="34290" rIns="68580" bIns="3429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endParaRPr lang="en-US" sz="1125">
              <a:cs typeface="Calibri"/>
            </a:endParaRPr>
          </a:p>
          <a:p>
            <a:pPr marL="0" indent="0">
              <a:buNone/>
            </a:pPr>
            <a:r>
              <a:rPr lang="en-US" sz="1100" b="1">
                <a:solidFill>
                  <a:schemeClr val="accent1">
                    <a:lumMod val="75000"/>
                  </a:schemeClr>
                </a:solidFill>
              </a:rPr>
              <a:t>CAP COORDINATORS </a:t>
            </a:r>
            <a:endParaRPr lang="en-US" sz="1100" b="1">
              <a:solidFill>
                <a:schemeClr val="accent1">
                  <a:lumMod val="75000"/>
                </a:schemeClr>
              </a:solidFill>
              <a:cs typeface="Calibri" panose="020F0502020204030204"/>
            </a:endParaRPr>
          </a:p>
          <a:p>
            <a:pPr marL="0" indent="0">
              <a:buNone/>
            </a:pPr>
            <a:r>
              <a:rPr lang="en-US" sz="1100" b="1"/>
              <a:t>Creating Our World</a:t>
            </a:r>
            <a:r>
              <a:rPr lang="en-US" sz="1100"/>
              <a:t> – Dr. Kristi Blackburn and Robert Manson</a:t>
            </a:r>
            <a:endParaRPr lang="en-US" sz="1100">
              <a:cs typeface="Calibri" panose="020F0502020204030204"/>
            </a:endParaRPr>
          </a:p>
          <a:p>
            <a:pPr indent="0">
              <a:buNone/>
            </a:pPr>
            <a:r>
              <a:rPr lang="en-US" sz="1100" b="1"/>
              <a:t>Design, Make, and Move</a:t>
            </a:r>
            <a:r>
              <a:rPr lang="en-US" sz="1100"/>
              <a:t> – Deisy Romero</a:t>
            </a:r>
            <a:endParaRPr lang="en-US" sz="1100">
              <a:cs typeface="Calibri" panose="020F0502020204030204"/>
            </a:endParaRPr>
          </a:p>
          <a:p>
            <a:pPr marL="0" indent="0">
              <a:buNone/>
            </a:pPr>
            <a:r>
              <a:rPr lang="en-US" sz="1100" b="1"/>
              <a:t>Future Educators</a:t>
            </a:r>
            <a:r>
              <a:rPr lang="en-US" sz="1100"/>
              <a:t> – Dr. Armando Soto and Dr. Parisa </a:t>
            </a:r>
            <a:r>
              <a:rPr lang="en-US" sz="1100" err="1">
                <a:ea typeface="+mn-lt"/>
                <a:cs typeface="+mn-lt"/>
              </a:rPr>
              <a:t>Samaie</a:t>
            </a:r>
            <a:endParaRPr lang="en-US" sz="1100">
              <a:ea typeface="+mn-lt"/>
              <a:cs typeface="+mn-lt"/>
            </a:endParaRPr>
          </a:p>
          <a:p>
            <a:pPr marL="0" indent="0">
              <a:buNone/>
            </a:pPr>
            <a:r>
              <a:rPr lang="en-US" sz="1100" b="1">
                <a:ea typeface="+mn-lt"/>
                <a:cs typeface="+mn-lt"/>
              </a:rPr>
              <a:t>Helping</a:t>
            </a:r>
            <a:r>
              <a:rPr lang="en-US" sz="1100" b="1"/>
              <a:t> Others</a:t>
            </a:r>
            <a:r>
              <a:rPr lang="en-US" sz="1100"/>
              <a:t> – Dr. Krystle Taylor</a:t>
            </a:r>
            <a:endParaRPr lang="en-US" sz="1100">
              <a:ea typeface="Calibri"/>
              <a:cs typeface="Calibri" panose="020F0502020204030204"/>
            </a:endParaRPr>
          </a:p>
          <a:p>
            <a:pPr indent="0">
              <a:buNone/>
            </a:pPr>
            <a:r>
              <a:rPr lang="en-US" sz="1100" b="1"/>
              <a:t>Money Matters</a:t>
            </a:r>
            <a:r>
              <a:rPr lang="en-US" sz="1100"/>
              <a:t> – Anthony Pagan </a:t>
            </a:r>
            <a:endParaRPr lang="en-US" sz="1100" b="1">
              <a:highlight>
                <a:srgbClr val="FFFF00"/>
              </a:highlight>
              <a:cs typeface="Arial"/>
            </a:endParaRPr>
          </a:p>
          <a:p>
            <a:pPr marL="0" indent="0">
              <a:buNone/>
            </a:pPr>
            <a:r>
              <a:rPr lang="en-US" sz="1100" b="1"/>
              <a:t>People, Ideas, and Culture</a:t>
            </a:r>
            <a:r>
              <a:rPr lang="en-US" sz="1100"/>
              <a:t> – Dr. Javier Galvan, John Nguyen, Veronica Hurtado    </a:t>
            </a:r>
            <a:endParaRPr lang="en-US" sz="1100">
              <a:cs typeface="Calibri"/>
            </a:endParaRPr>
          </a:p>
          <a:p>
            <a:pPr marL="0" indent="0">
              <a:buNone/>
            </a:pPr>
            <a:r>
              <a:rPr lang="en-US" sz="1100" b="1"/>
              <a:t>STEM </a:t>
            </a:r>
            <a:r>
              <a:rPr lang="en-US" sz="1100"/>
              <a:t>– Dr. Saied </a:t>
            </a:r>
            <a:r>
              <a:rPr lang="en-US" sz="1100" err="1"/>
              <a:t>Eidgahy</a:t>
            </a:r>
            <a:r>
              <a:rPr lang="en-US" sz="1100"/>
              <a:t> </a:t>
            </a:r>
            <a:endParaRPr lang="en-US" sz="1100">
              <a:highlight>
                <a:srgbClr val="FFFF00"/>
              </a:highlight>
              <a:cs typeface="Arial"/>
            </a:endParaRPr>
          </a:p>
          <a:p>
            <a:pPr marL="0" indent="0">
              <a:buNone/>
            </a:pPr>
            <a:endParaRPr lang="en-US" sz="1125" b="1">
              <a:solidFill>
                <a:schemeClr val="accent1">
                  <a:lumMod val="75000"/>
                </a:schemeClr>
              </a:solidFill>
            </a:endParaRPr>
          </a:p>
          <a:p>
            <a:pPr marL="0" indent="0">
              <a:buNone/>
            </a:pPr>
            <a:r>
              <a:rPr lang="en-US" sz="1100" b="1">
                <a:solidFill>
                  <a:schemeClr val="accent1">
                    <a:lumMod val="75000"/>
                  </a:schemeClr>
                </a:solidFill>
              </a:rPr>
              <a:t>SUCCESS COACHES</a:t>
            </a:r>
            <a:endParaRPr lang="en-US" sz="1100" b="1">
              <a:solidFill>
                <a:schemeClr val="accent1">
                  <a:lumMod val="75000"/>
                </a:schemeClr>
              </a:solidFill>
              <a:cs typeface="Calibri" panose="020F0502020204030204"/>
            </a:endParaRPr>
          </a:p>
          <a:p>
            <a:pPr marL="0" indent="0">
              <a:buNone/>
            </a:pPr>
            <a:r>
              <a:rPr lang="en-US" sz="1100" b="1"/>
              <a:t>Creating Our World</a:t>
            </a:r>
            <a:r>
              <a:rPr lang="en-US" sz="1100"/>
              <a:t> – Javier Garcia</a:t>
            </a:r>
            <a:endParaRPr lang="en-US" sz="1100">
              <a:cs typeface="Calibri" panose="020F0502020204030204"/>
            </a:endParaRPr>
          </a:p>
          <a:p>
            <a:pPr indent="0">
              <a:buNone/>
            </a:pPr>
            <a:r>
              <a:rPr lang="en-US" sz="1100" b="1"/>
              <a:t>Design, Make  and Move</a:t>
            </a:r>
            <a:r>
              <a:rPr lang="en-US" sz="1100"/>
              <a:t> – Natalie Rodriguez</a:t>
            </a:r>
            <a:endParaRPr lang="en-US" sz="1100">
              <a:cs typeface="Calibri" panose="020F0502020204030204"/>
            </a:endParaRPr>
          </a:p>
          <a:p>
            <a:pPr marL="0" indent="0">
              <a:buNone/>
            </a:pPr>
            <a:r>
              <a:rPr lang="en-US" sz="1100" b="1"/>
              <a:t>Future Educators </a:t>
            </a:r>
            <a:r>
              <a:rPr lang="en-US" sz="1100"/>
              <a:t>– Daniel Cristobal</a:t>
            </a:r>
            <a:endParaRPr lang="en-US" sz="1100">
              <a:cs typeface="Calibri" panose="020F0502020204030204"/>
            </a:endParaRPr>
          </a:p>
          <a:p>
            <a:pPr indent="0">
              <a:buNone/>
            </a:pPr>
            <a:r>
              <a:rPr lang="en-US" sz="1100" b="1"/>
              <a:t>Helping Others</a:t>
            </a:r>
            <a:r>
              <a:rPr lang="en-US" sz="1100"/>
              <a:t> – Amber Vasques-Nodal &amp; Elva Negrete</a:t>
            </a:r>
            <a:endParaRPr lang="en-US" sz="1100" i="1">
              <a:cs typeface="Arial"/>
            </a:endParaRPr>
          </a:p>
          <a:p>
            <a:pPr indent="0">
              <a:buNone/>
            </a:pPr>
            <a:r>
              <a:rPr lang="en-US" sz="1100" b="1"/>
              <a:t>Money Matters</a:t>
            </a:r>
            <a:r>
              <a:rPr lang="en-US" sz="1100"/>
              <a:t> – Monique Moreno </a:t>
            </a:r>
            <a:endParaRPr lang="en-US" sz="1100" b="1">
              <a:highlight>
                <a:srgbClr val="FFFF00"/>
              </a:highlight>
              <a:cs typeface="Arial"/>
            </a:endParaRPr>
          </a:p>
          <a:p>
            <a:pPr indent="0">
              <a:buNone/>
            </a:pPr>
            <a:r>
              <a:rPr lang="en-US" sz="1100" b="1"/>
              <a:t>People, Ideas  and Culture</a:t>
            </a:r>
            <a:r>
              <a:rPr lang="en-US" sz="1100"/>
              <a:t> – Lorena Alvarez</a:t>
            </a:r>
            <a:endParaRPr lang="en-US" sz="1100">
              <a:cs typeface="Calibri" panose="020F0502020204030204"/>
            </a:endParaRPr>
          </a:p>
          <a:p>
            <a:pPr indent="0">
              <a:buNone/>
            </a:pPr>
            <a:r>
              <a:rPr lang="en-US" sz="1100" b="1"/>
              <a:t>STEM </a:t>
            </a:r>
            <a:r>
              <a:rPr lang="en-US" sz="1100"/>
              <a:t>– VACANT</a:t>
            </a:r>
            <a:endParaRPr lang="en-US" sz="1100">
              <a:cs typeface="Calibri"/>
            </a:endParaRPr>
          </a:p>
          <a:p>
            <a:pPr indent="0">
              <a:buNone/>
            </a:pPr>
            <a:endParaRPr lang="en-US" sz="350">
              <a:cs typeface="Arial"/>
            </a:endParaRPr>
          </a:p>
        </p:txBody>
      </p:sp>
      <p:pic>
        <p:nvPicPr>
          <p:cNvPr id="5" name="Picture 4" descr="A black and red building with columns&#10;&#10;Description automatically generated">
            <a:extLst>
              <a:ext uri="{FF2B5EF4-FFF2-40B4-BE49-F238E27FC236}">
                <a16:creationId xmlns:a16="http://schemas.microsoft.com/office/drawing/2014/main" id="{13502E8E-3599-3F24-181B-9ADBDD300CEB}"/>
              </a:ext>
            </a:extLst>
          </p:cNvPr>
          <p:cNvPicPr>
            <a:picLocks noChangeAspect="1"/>
          </p:cNvPicPr>
          <p:nvPr/>
        </p:nvPicPr>
        <p:blipFill>
          <a:blip r:embed="rId3"/>
          <a:stretch>
            <a:fillRect/>
          </a:stretch>
        </p:blipFill>
        <p:spPr>
          <a:xfrm>
            <a:off x="477157" y="1368879"/>
            <a:ext cx="3359150" cy="3086100"/>
          </a:xfrm>
          <a:prstGeom prst="rect">
            <a:avLst/>
          </a:prstGeom>
        </p:spPr>
      </p:pic>
    </p:spTree>
    <p:extLst>
      <p:ext uri="{BB962C8B-B14F-4D97-AF65-F5344CB8AC3E}">
        <p14:creationId xmlns:p14="http://schemas.microsoft.com/office/powerpoint/2010/main" val="1803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8F06-523F-05A5-D793-F4A4119BB73D}"/>
              </a:ext>
            </a:extLst>
          </p:cNvPr>
          <p:cNvSpPr>
            <a:spLocks noGrp="1"/>
          </p:cNvSpPr>
          <p:nvPr>
            <p:ph type="title"/>
          </p:nvPr>
        </p:nvSpPr>
        <p:spPr>
          <a:xfrm>
            <a:off x="542796" y="606304"/>
            <a:ext cx="3740400" cy="549600"/>
          </a:xfrm>
        </p:spPr>
        <p:txBody>
          <a:bodyPr/>
          <a:lstStyle/>
          <a:p>
            <a:r>
              <a:rPr lang="en-US">
                <a:latin typeface="Neutra Text Alt"/>
                <a:cs typeface="Neutra Text Light Alt"/>
              </a:rPr>
              <a:t>SEAP Update &amp; Equity Goal </a:t>
            </a:r>
            <a:r>
              <a:rPr lang="en-US">
                <a:latin typeface="Neutra Text Alt"/>
                <a:cs typeface="Neutra Text Alt"/>
              </a:rPr>
              <a:t>Facilitators (EGFs)</a:t>
            </a:r>
          </a:p>
          <a:p>
            <a:endParaRPr lang="en-US"/>
          </a:p>
        </p:txBody>
      </p:sp>
      <p:sp>
        <p:nvSpPr>
          <p:cNvPr id="3" name="Text Placeholder 2">
            <a:extLst>
              <a:ext uri="{FF2B5EF4-FFF2-40B4-BE49-F238E27FC236}">
                <a16:creationId xmlns:a16="http://schemas.microsoft.com/office/drawing/2014/main" id="{D3E6BDA4-20A4-DA5E-89BC-742C0B9216AF}"/>
              </a:ext>
            </a:extLst>
          </p:cNvPr>
          <p:cNvSpPr>
            <a:spLocks noGrp="1"/>
          </p:cNvSpPr>
          <p:nvPr>
            <p:ph type="body" idx="1"/>
          </p:nvPr>
        </p:nvSpPr>
        <p:spPr>
          <a:xfrm>
            <a:off x="454350" y="962025"/>
            <a:ext cx="8033453" cy="2946300"/>
          </a:xfrm>
        </p:spPr>
        <p:txBody>
          <a:bodyPr/>
          <a:lstStyle/>
          <a:p>
            <a:pPr>
              <a:lnSpc>
                <a:spcPct val="114999"/>
              </a:lnSpc>
              <a:buNone/>
            </a:pPr>
            <a:r>
              <a:rPr lang="en-US" sz="1400" b="1">
                <a:solidFill>
                  <a:schemeClr val="bg1"/>
                </a:solidFill>
                <a:latin typeface="Neutra Text Light Alt"/>
                <a:cs typeface="Neutra Text Light Alt"/>
              </a:rPr>
              <a:t> </a:t>
            </a:r>
            <a:r>
              <a:rPr lang="en-US" sz="1400" b="1">
                <a:solidFill>
                  <a:schemeClr val="accent3">
                    <a:lumMod val="40000"/>
                    <a:lumOff val="60000"/>
                  </a:schemeClr>
                </a:solidFill>
                <a:latin typeface="Aptos"/>
                <a:cs typeface="Neutra Text Light Alt"/>
              </a:rPr>
              <a:t>Goal #1</a:t>
            </a:r>
            <a:r>
              <a:rPr lang="en-US" sz="1400" b="1">
                <a:solidFill>
                  <a:schemeClr val="bg1"/>
                </a:solidFill>
                <a:latin typeface="Aptos"/>
                <a:cs typeface="Neutra Text Light Alt"/>
              </a:rPr>
              <a:t> -</a:t>
            </a:r>
            <a:r>
              <a:rPr lang="en-US" sz="1400">
                <a:solidFill>
                  <a:schemeClr val="bg1"/>
                </a:solidFill>
                <a:latin typeface="Aptos"/>
                <a:cs typeface="Neutra Text Light Alt"/>
              </a:rPr>
              <a:t> </a:t>
            </a:r>
            <a:r>
              <a:rPr lang="en-US" sz="1400" b="1">
                <a:solidFill>
                  <a:schemeClr val="bg1"/>
                </a:solidFill>
                <a:latin typeface="Aptos"/>
                <a:cs typeface="Neutra Text Light Alt"/>
              </a:rPr>
              <a:t> Successful Enrollment in the First Year: All Black/African Diaspora students</a:t>
            </a:r>
            <a:endParaRPr lang="en-US" sz="1400">
              <a:solidFill>
                <a:schemeClr val="bg1"/>
              </a:solidFill>
              <a:latin typeface="Aptos"/>
              <a:cs typeface="Neutra Text Light Alt"/>
            </a:endParaRPr>
          </a:p>
          <a:p>
            <a:pPr>
              <a:lnSpc>
                <a:spcPct val="114999"/>
              </a:lnSpc>
              <a:buNone/>
            </a:pPr>
            <a:r>
              <a:rPr lang="en-US" sz="1400">
                <a:solidFill>
                  <a:schemeClr val="bg1"/>
                </a:solidFill>
                <a:latin typeface="Aptos"/>
                <a:cs typeface="Neutra Text Light Alt"/>
              </a:rPr>
              <a:t>Equity Goal Facilitator (EGF)- </a:t>
            </a:r>
            <a:r>
              <a:rPr lang="en-US" sz="1400" b="1">
                <a:solidFill>
                  <a:srgbClr val="C00000"/>
                </a:solidFill>
                <a:latin typeface="Aptos"/>
                <a:cs typeface="Neutra Text Light Alt"/>
              </a:rPr>
              <a:t>Dr. Anushi Seneviratne </a:t>
            </a:r>
            <a:endParaRPr lang="en-US" b="1">
              <a:solidFill>
                <a:srgbClr val="C00000"/>
              </a:solidFill>
              <a:latin typeface="Aptos"/>
            </a:endParaRPr>
          </a:p>
          <a:p>
            <a:pPr>
              <a:lnSpc>
                <a:spcPct val="114999"/>
              </a:lnSpc>
              <a:buNone/>
            </a:pPr>
            <a:r>
              <a:rPr lang="en-US" sz="1400" b="1">
                <a:solidFill>
                  <a:schemeClr val="accent3">
                    <a:lumMod val="40000"/>
                    <a:lumOff val="60000"/>
                  </a:schemeClr>
                </a:solidFill>
                <a:latin typeface="Aptos"/>
                <a:cs typeface="Neutra Text Light Alt"/>
              </a:rPr>
              <a:t>Goal #2</a:t>
            </a:r>
            <a:r>
              <a:rPr lang="en-US" sz="1400" b="1">
                <a:solidFill>
                  <a:schemeClr val="bg1"/>
                </a:solidFill>
                <a:latin typeface="Aptos"/>
                <a:cs typeface="Neutra Text Light Alt"/>
              </a:rPr>
              <a:t>- Complete Both Transfer-Level Math and English within First Year: All Veteran students</a:t>
            </a:r>
            <a:endParaRPr lang="en-US" sz="1400">
              <a:solidFill>
                <a:schemeClr val="bg1"/>
              </a:solidFill>
              <a:latin typeface="Aptos"/>
            </a:endParaRPr>
          </a:p>
          <a:p>
            <a:pPr>
              <a:lnSpc>
                <a:spcPct val="114999"/>
              </a:lnSpc>
              <a:buNone/>
            </a:pPr>
            <a:r>
              <a:rPr lang="en-US" sz="1400">
                <a:solidFill>
                  <a:schemeClr val="bg1"/>
                </a:solidFill>
                <a:latin typeface="Aptos"/>
                <a:cs typeface="Neutra Text Light Alt"/>
              </a:rPr>
              <a:t>Equity Goal Facilitator- </a:t>
            </a:r>
            <a:r>
              <a:rPr lang="en-US" sz="1400" b="1">
                <a:solidFill>
                  <a:srgbClr val="C00000"/>
                </a:solidFill>
                <a:latin typeface="Aptos"/>
                <a:cs typeface="Neutra Text Light Alt"/>
              </a:rPr>
              <a:t>Professor Rosa Bernal</a:t>
            </a:r>
            <a:endParaRPr lang="en-US" b="1">
              <a:solidFill>
                <a:srgbClr val="C00000"/>
              </a:solidFill>
            </a:endParaRPr>
          </a:p>
          <a:p>
            <a:pPr>
              <a:lnSpc>
                <a:spcPct val="114999"/>
              </a:lnSpc>
              <a:buNone/>
            </a:pPr>
            <a:r>
              <a:rPr lang="en-US" sz="1400" b="1">
                <a:solidFill>
                  <a:schemeClr val="accent3">
                    <a:lumMod val="40000"/>
                    <a:lumOff val="60000"/>
                  </a:schemeClr>
                </a:solidFill>
                <a:latin typeface="Aptos"/>
                <a:cs typeface="Neutra Text Light Alt"/>
              </a:rPr>
              <a:t>Goal #3</a:t>
            </a:r>
            <a:r>
              <a:rPr lang="en-US" sz="1400" b="1">
                <a:solidFill>
                  <a:schemeClr val="bg1"/>
                </a:solidFill>
                <a:latin typeface="Aptos"/>
                <a:cs typeface="Neutra Text Light Alt"/>
              </a:rPr>
              <a:t> -Persist First Primary Term to Subsequent Primary Term: All Males</a:t>
            </a:r>
            <a:endParaRPr lang="en-US" sz="1400">
              <a:solidFill>
                <a:schemeClr val="bg1"/>
              </a:solidFill>
              <a:latin typeface="Aptos"/>
            </a:endParaRPr>
          </a:p>
          <a:p>
            <a:pPr>
              <a:lnSpc>
                <a:spcPct val="114999"/>
              </a:lnSpc>
              <a:buNone/>
            </a:pPr>
            <a:r>
              <a:rPr lang="en-US" sz="1400">
                <a:solidFill>
                  <a:schemeClr val="bg1"/>
                </a:solidFill>
                <a:latin typeface="Aptos"/>
              </a:rPr>
              <a:t>Equity Goal Facilitator- </a:t>
            </a:r>
            <a:r>
              <a:rPr lang="en-US" sz="1400" b="1">
                <a:solidFill>
                  <a:srgbClr val="C00000"/>
                </a:solidFill>
                <a:latin typeface="Aptos"/>
              </a:rPr>
              <a:t>Dr. Christopher Becerra</a:t>
            </a:r>
            <a:endParaRPr lang="en-US" b="1">
              <a:solidFill>
                <a:srgbClr val="C00000"/>
              </a:solidFill>
            </a:endParaRPr>
          </a:p>
          <a:p>
            <a:pPr>
              <a:lnSpc>
                <a:spcPct val="114999"/>
              </a:lnSpc>
              <a:buNone/>
            </a:pPr>
            <a:r>
              <a:rPr lang="en-US" sz="1400" b="1">
                <a:solidFill>
                  <a:schemeClr val="accent3">
                    <a:lumMod val="40000"/>
                    <a:lumOff val="60000"/>
                  </a:schemeClr>
                </a:solidFill>
                <a:latin typeface="Aptos"/>
                <a:cs typeface="Neutra Text Light Alt"/>
              </a:rPr>
              <a:t>Goal #4 </a:t>
            </a:r>
            <a:r>
              <a:rPr lang="en-US" sz="1400" b="1">
                <a:solidFill>
                  <a:schemeClr val="bg1"/>
                </a:solidFill>
                <a:latin typeface="Aptos"/>
                <a:cs typeface="Neutra Text Light Alt"/>
              </a:rPr>
              <a:t>-Transfer to a Four-Year Institution within Three Years: All Males</a:t>
            </a:r>
            <a:endParaRPr lang="en-US" sz="1400">
              <a:solidFill>
                <a:schemeClr val="bg1"/>
              </a:solidFill>
              <a:latin typeface="Aptos"/>
            </a:endParaRPr>
          </a:p>
          <a:p>
            <a:pPr>
              <a:lnSpc>
                <a:spcPct val="114999"/>
              </a:lnSpc>
              <a:buNone/>
            </a:pPr>
            <a:r>
              <a:rPr lang="en-US" sz="1400">
                <a:solidFill>
                  <a:schemeClr val="bg1"/>
                </a:solidFill>
                <a:latin typeface="Neutra Text Light Alt"/>
                <a:cs typeface="Neutra Text Light Alt"/>
              </a:rPr>
              <a:t>Equity Goal Facilitator</a:t>
            </a:r>
            <a:r>
              <a:rPr lang="en-US" sz="1400" b="1">
                <a:solidFill>
                  <a:srgbClr val="C00000"/>
                </a:solidFill>
                <a:latin typeface="Neutra Text Light Alt"/>
                <a:cs typeface="Neutra Text Light Alt"/>
              </a:rPr>
              <a:t>- Professor Alondra Hernandez</a:t>
            </a:r>
            <a:endParaRPr lang="en-US" b="1">
              <a:solidFill>
                <a:srgbClr val="C00000"/>
              </a:solidFill>
            </a:endParaRPr>
          </a:p>
          <a:p>
            <a:pPr>
              <a:lnSpc>
                <a:spcPct val="114999"/>
              </a:lnSpc>
              <a:buNone/>
            </a:pPr>
            <a:r>
              <a:rPr lang="en-US" sz="1400" b="1">
                <a:solidFill>
                  <a:schemeClr val="accent3">
                    <a:lumMod val="40000"/>
                    <a:lumOff val="60000"/>
                  </a:schemeClr>
                </a:solidFill>
                <a:latin typeface="Aptos"/>
                <a:cs typeface="Neutra Text Light Alt"/>
              </a:rPr>
              <a:t>Goal #5</a:t>
            </a:r>
            <a:r>
              <a:rPr lang="en-US" sz="1400" b="1">
                <a:solidFill>
                  <a:schemeClr val="bg1"/>
                </a:solidFill>
                <a:latin typeface="Aptos"/>
                <a:cs typeface="Neutra Text Light Alt"/>
              </a:rPr>
              <a:t>-Attain the Vision for Success Definition of Completion within Three Years: All Male students</a:t>
            </a:r>
            <a:endParaRPr lang="en-US" sz="1400">
              <a:solidFill>
                <a:schemeClr val="bg1"/>
              </a:solidFill>
              <a:latin typeface="Aptos"/>
            </a:endParaRPr>
          </a:p>
          <a:p>
            <a:pPr marL="76200" indent="0">
              <a:lnSpc>
                <a:spcPct val="114999"/>
              </a:lnSpc>
              <a:buNone/>
            </a:pPr>
            <a:r>
              <a:rPr lang="en-US" sz="1400">
                <a:latin typeface="Neutra Text Light Alt"/>
                <a:cs typeface="Neutra Text Light Alt"/>
              </a:rPr>
              <a:t>Equity Goal Facilitator- </a:t>
            </a:r>
            <a:r>
              <a:rPr lang="en-US" sz="1400" b="1">
                <a:solidFill>
                  <a:srgbClr val="C00000"/>
                </a:solidFill>
                <a:latin typeface="Neutra Text Light Alt"/>
                <a:cs typeface="Neutra Text Light Alt"/>
              </a:rPr>
              <a:t>Professor Helen Serrano</a:t>
            </a:r>
            <a:endParaRPr lang="en-US" b="1">
              <a:solidFill>
                <a:srgbClr val="C00000"/>
              </a:solidFill>
              <a:latin typeface="Neutra Text Light Alt"/>
            </a:endParaRPr>
          </a:p>
        </p:txBody>
      </p:sp>
    </p:spTree>
    <p:extLst>
      <p:ext uri="{BB962C8B-B14F-4D97-AF65-F5344CB8AC3E}">
        <p14:creationId xmlns:p14="http://schemas.microsoft.com/office/powerpoint/2010/main" val="395735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8" name="Picture 7" descr="A white pillar with red text&#10;&#10;Description automatically generated">
            <a:extLst>
              <a:ext uri="{FF2B5EF4-FFF2-40B4-BE49-F238E27FC236}">
                <a16:creationId xmlns:a16="http://schemas.microsoft.com/office/drawing/2014/main" id="{0D2D4A41-916E-A42E-72F7-468712599F8D}"/>
              </a:ext>
            </a:extLst>
          </p:cNvPr>
          <p:cNvPicPr>
            <a:picLocks noChangeAspect="1"/>
          </p:cNvPicPr>
          <p:nvPr/>
        </p:nvPicPr>
        <p:blipFill rotWithShape="1">
          <a:blip r:embed="rId3"/>
          <a:srcRect l="46196" t="18650" r="45199" b="20659"/>
          <a:stretch/>
        </p:blipFill>
        <p:spPr>
          <a:xfrm>
            <a:off x="-3394" y="-97100"/>
            <a:ext cx="1291303" cy="5125566"/>
          </a:xfrm>
          <a:prstGeom prst="rect">
            <a:avLst/>
          </a:prstGeom>
        </p:spPr>
      </p:pic>
      <p:sp>
        <p:nvSpPr>
          <p:cNvPr id="5" name="Subtitle 2">
            <a:extLst>
              <a:ext uri="{FF2B5EF4-FFF2-40B4-BE49-F238E27FC236}">
                <a16:creationId xmlns:a16="http://schemas.microsoft.com/office/drawing/2014/main" id="{755FA30A-ACE8-E3AB-4C2C-15C65C379D40}"/>
              </a:ext>
            </a:extLst>
          </p:cNvPr>
          <p:cNvSpPr txBox="1">
            <a:spLocks/>
          </p:cNvSpPr>
          <p:nvPr/>
        </p:nvSpPr>
        <p:spPr>
          <a:xfrm>
            <a:off x="1167900" y="116582"/>
            <a:ext cx="6473370" cy="2048057"/>
          </a:xfrm>
          <a:prstGeom prst="rect">
            <a:avLst/>
          </a:prstGeom>
        </p:spPr>
        <p:txBody>
          <a:bodyPr vert="horz" lIns="68580" tIns="34290" rIns="68580" bIns="34290" rtlCol="0" anchor="t">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596646">
              <a:spcBef>
                <a:spcPts val="653"/>
              </a:spcBef>
            </a:pPr>
            <a:r>
              <a:rPr lang="en-US" sz="2000" b="1">
                <a:solidFill>
                  <a:srgbClr val="C00000"/>
                </a:solidFill>
                <a:latin typeface="Aptos"/>
                <a:cs typeface="Calibri"/>
              </a:rPr>
              <a:t>PILLAR 1: CLARIFY THE PATH</a:t>
            </a:r>
          </a:p>
          <a:p>
            <a:pPr algn="l" defTabSz="596646">
              <a:spcBef>
                <a:spcPts val="652"/>
              </a:spcBef>
            </a:pPr>
            <a:r>
              <a:rPr lang="en-US" sz="2000" b="1">
                <a:solidFill>
                  <a:srgbClr val="C00000"/>
                </a:solidFill>
                <a:latin typeface="Aptos"/>
                <a:cs typeface="Calibri"/>
              </a:rPr>
              <a:t>By 2026, Our </a:t>
            </a:r>
            <a:r>
              <a:rPr lang="en-US" sz="2000" b="1" kern="1200">
                <a:solidFill>
                  <a:srgbClr val="C00000"/>
                </a:solidFill>
                <a:latin typeface="Aptos"/>
                <a:cs typeface="Calibri"/>
              </a:rPr>
              <a:t>Goals </a:t>
            </a:r>
            <a:r>
              <a:rPr lang="en-US" sz="2000" b="1">
                <a:solidFill>
                  <a:srgbClr val="C00000"/>
                </a:solidFill>
                <a:latin typeface="Aptos"/>
                <a:cs typeface="Calibri"/>
              </a:rPr>
              <a:t>Are:</a:t>
            </a:r>
            <a:endParaRPr lang="en-US" sz="2000">
              <a:solidFill>
                <a:srgbClr val="C00000"/>
              </a:solidFill>
              <a:latin typeface="Aptos"/>
              <a:cs typeface="Arial"/>
            </a:endParaRPr>
          </a:p>
          <a:p>
            <a:pPr defTabSz="596646">
              <a:spcBef>
                <a:spcPts val="653"/>
              </a:spcBef>
            </a:pPr>
            <a:endParaRPr lang="en-US" sz="1650" b="1">
              <a:latin typeface="Aptos"/>
              <a:cs typeface="Calibri"/>
            </a:endParaRPr>
          </a:p>
          <a:p>
            <a:pPr algn="l" defTabSz="596646">
              <a:spcBef>
                <a:spcPts val="653"/>
              </a:spcBef>
            </a:pPr>
            <a:r>
              <a:rPr lang="en-US" sz="1400" b="1" kern="1200">
                <a:latin typeface="Aptos"/>
                <a:cs typeface="Calibri"/>
              </a:rPr>
              <a:t>Transfer</a:t>
            </a:r>
            <a:endParaRPr lang="en-US" sz="1400" b="1" kern="1200">
              <a:latin typeface="Aptos"/>
              <a:ea typeface="Calibri"/>
              <a:cs typeface="Calibri"/>
            </a:endParaRPr>
          </a:p>
          <a:p>
            <a:pPr marL="483870" lvl="1" indent="-186055" algn="l" defTabSz="596646">
              <a:spcBef>
                <a:spcPts val="326"/>
              </a:spcBef>
              <a:buFont typeface="Wingdings" panose="020B0604020202020204" pitchFamily="34" charset="0"/>
              <a:buChar char="Ø"/>
            </a:pPr>
            <a:r>
              <a:rPr lang="en-US" sz="1400" b="1" kern="1200">
                <a:latin typeface="Aptos"/>
                <a:cs typeface="Calibri"/>
              </a:rPr>
              <a:t>Increase student transfer rates by 2% </a:t>
            </a:r>
            <a:endParaRPr lang="en-US" sz="1400" b="1">
              <a:latin typeface="Aptos"/>
              <a:ea typeface="Calibri"/>
              <a:cs typeface="Calibri"/>
            </a:endParaRPr>
          </a:p>
          <a:p>
            <a:pPr marL="483870" lvl="1" indent="-186055" defTabSz="596646">
              <a:spcBef>
                <a:spcPts val="326"/>
              </a:spcBef>
              <a:buFont typeface="Wingdings" panose="020B0604020202020204" pitchFamily="34" charset="0"/>
              <a:buChar char="Ø"/>
            </a:pPr>
            <a:r>
              <a:rPr lang="en-US" sz="1400" b="1">
                <a:solidFill>
                  <a:srgbClr val="000000"/>
                </a:solidFill>
                <a:latin typeface="Aptos"/>
                <a:ea typeface="Calibri"/>
                <a:cs typeface="Calibri"/>
              </a:rPr>
              <a:t>Increase campus-wide awareness of AD-Ts through marketing and SAC Catalog</a:t>
            </a:r>
          </a:p>
          <a:p>
            <a:pPr marL="297815" lvl="1" defTabSz="596646">
              <a:spcBef>
                <a:spcPts val="326"/>
              </a:spcBef>
            </a:pPr>
            <a:endParaRPr lang="en-US" sz="1400" b="1">
              <a:solidFill>
                <a:srgbClr val="000000"/>
              </a:solidFill>
              <a:latin typeface="Aptos"/>
              <a:ea typeface="Calibri"/>
              <a:cs typeface="Calibri"/>
            </a:endParaRPr>
          </a:p>
          <a:p>
            <a:pPr marL="297815" lvl="1" defTabSz="596646">
              <a:spcBef>
                <a:spcPts val="326"/>
              </a:spcBef>
            </a:pPr>
            <a:endParaRPr lang="en-US" sz="1400" b="1">
              <a:solidFill>
                <a:srgbClr val="000000"/>
              </a:solidFill>
              <a:latin typeface="Arial"/>
              <a:ea typeface="Calibri"/>
              <a:cs typeface="Arial"/>
            </a:endParaRPr>
          </a:p>
          <a:p>
            <a:pPr marL="483870" lvl="1" indent="-186055" defTabSz="596646">
              <a:spcBef>
                <a:spcPts val="326"/>
              </a:spcBef>
              <a:buFont typeface="Wingdings" panose="020B0604020202020204" pitchFamily="34" charset="0"/>
              <a:buChar char="Ø"/>
            </a:pPr>
            <a:endParaRPr lang="en-US" sz="1650" b="1">
              <a:solidFill>
                <a:srgbClr val="000000"/>
              </a:solidFill>
              <a:latin typeface="Aptos"/>
              <a:ea typeface="Calibri"/>
              <a:cs typeface="Calibri"/>
            </a:endParaRPr>
          </a:p>
          <a:p>
            <a:pPr marL="483870" lvl="1" indent="-186055" defTabSz="596646">
              <a:spcBef>
                <a:spcPts val="326"/>
              </a:spcBef>
              <a:buFont typeface="Wingdings" panose="020B0604020202020204" pitchFamily="34" charset="0"/>
              <a:buChar char="Ø"/>
            </a:pPr>
            <a:endParaRPr lang="en-US" sz="1600" b="1">
              <a:solidFill>
                <a:srgbClr val="000000"/>
              </a:solidFill>
              <a:latin typeface="Aptos"/>
              <a:ea typeface="Calibri"/>
              <a:cs typeface="Calibri"/>
            </a:endParaRPr>
          </a:p>
          <a:p>
            <a:pPr marL="297815" lvl="1" defTabSz="596646">
              <a:spcBef>
                <a:spcPts val="326"/>
              </a:spcBef>
            </a:pPr>
            <a:endParaRPr lang="en-US" sz="1650" b="1">
              <a:solidFill>
                <a:srgbClr val="000000"/>
              </a:solidFill>
              <a:latin typeface="Aptos"/>
              <a:ea typeface="Calibri"/>
              <a:cs typeface="Calibri"/>
            </a:endParaRPr>
          </a:p>
        </p:txBody>
      </p:sp>
      <p:sp>
        <p:nvSpPr>
          <p:cNvPr id="2" name="TextBox 1">
            <a:extLst>
              <a:ext uri="{FF2B5EF4-FFF2-40B4-BE49-F238E27FC236}">
                <a16:creationId xmlns:a16="http://schemas.microsoft.com/office/drawing/2014/main" id="{5137F95A-2F9F-794F-B8CB-8A29BB86E8C2}"/>
              </a:ext>
            </a:extLst>
          </p:cNvPr>
          <p:cNvSpPr txBox="1"/>
          <p:nvPr/>
        </p:nvSpPr>
        <p:spPr>
          <a:xfrm>
            <a:off x="1357191" y="2197889"/>
            <a:ext cx="6025867" cy="16850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500" b="1">
                <a:solidFill>
                  <a:srgbClr val="C00000"/>
                </a:solidFill>
                <a:latin typeface="Aptos Display"/>
                <a:cs typeface="Calibri"/>
              </a:rPr>
              <a:t>FOCUS: </a:t>
            </a:r>
            <a:r>
              <a:rPr lang="en-US" sz="1500">
                <a:solidFill>
                  <a:srgbClr val="C00000"/>
                </a:solidFill>
                <a:latin typeface="Aptos Display"/>
                <a:cs typeface="Calibri"/>
              </a:rPr>
              <a:t>Close</a:t>
            </a:r>
            <a:r>
              <a:rPr lang="en-US" sz="1500" kern="1200">
                <a:solidFill>
                  <a:srgbClr val="C00000"/>
                </a:solidFill>
                <a:latin typeface="Aptos Display"/>
                <a:cs typeface="Calibri"/>
              </a:rPr>
              <a:t> equity gaps for male students</a:t>
            </a:r>
            <a:endParaRPr lang="en-US" sz="1500">
              <a:solidFill>
                <a:srgbClr val="C00000"/>
              </a:solidFill>
              <a:latin typeface="Aptos Display"/>
              <a:ea typeface="Calibri"/>
              <a:cs typeface="Calibri"/>
            </a:endParaRPr>
          </a:p>
          <a:p>
            <a:pPr marL="297815" lvl="1" defTabSz="596646">
              <a:spcBef>
                <a:spcPts val="300"/>
              </a:spcBef>
            </a:pPr>
            <a:r>
              <a:rPr lang="en-US" sz="1400">
                <a:solidFill>
                  <a:srgbClr val="323232"/>
                </a:solidFill>
                <a:latin typeface="Aptos Display"/>
                <a:cs typeface="Calibri"/>
              </a:rPr>
              <a:t>By establishing</a:t>
            </a:r>
            <a:r>
              <a:rPr lang="en-US" sz="1400" kern="1200">
                <a:solidFill>
                  <a:srgbClr val="323232"/>
                </a:solidFill>
                <a:latin typeface="Aptos Display"/>
                <a:cs typeface="Calibri"/>
              </a:rPr>
              <a:t> internal and external </a:t>
            </a:r>
            <a:r>
              <a:rPr lang="en-US" sz="1400">
                <a:solidFill>
                  <a:srgbClr val="323232"/>
                </a:solidFill>
                <a:latin typeface="Aptos Display"/>
                <a:cs typeface="Calibri"/>
              </a:rPr>
              <a:t>partnerships that will support a SAC community culture where male students are connected to support services and experience a sense of belonging  </a:t>
            </a:r>
            <a:endParaRPr lang="en-US" sz="1400">
              <a:solidFill>
                <a:srgbClr val="323232"/>
              </a:solidFill>
              <a:latin typeface="Aptos Display"/>
              <a:ea typeface="Calibri"/>
              <a:cs typeface="Calibri"/>
            </a:endParaRPr>
          </a:p>
          <a:p>
            <a:pPr marL="297815" lvl="1" defTabSz="596646">
              <a:spcBef>
                <a:spcPts val="300"/>
              </a:spcBef>
            </a:pPr>
            <a:r>
              <a:rPr lang="en-US" sz="1400" b="1">
                <a:solidFill>
                  <a:srgbClr val="323232"/>
                </a:solidFill>
                <a:latin typeface="Aptos Display"/>
                <a:cs typeface="Calibri"/>
              </a:rPr>
              <a:t>Year 2 Target</a:t>
            </a:r>
            <a:r>
              <a:rPr lang="en-US" sz="1400" kern="1200">
                <a:solidFill>
                  <a:srgbClr val="323232"/>
                </a:solidFill>
                <a:latin typeface="Aptos Display"/>
                <a:cs typeface="Calibri"/>
              </a:rPr>
              <a:t>: Increase male students transferring to a four-year institution in three years from 126 to 146 students (20 students or 15.9% increase) </a:t>
            </a:r>
            <a:endParaRPr lang="en-US" sz="1400">
              <a:latin typeface="Aptos Display"/>
              <a:cs typeface="Calibri"/>
            </a:endParaRPr>
          </a:p>
          <a:p>
            <a:pPr marL="297815" lvl="1" defTabSz="596646">
              <a:spcBef>
                <a:spcPts val="300"/>
              </a:spcBef>
            </a:pPr>
            <a:r>
              <a:rPr lang="en-US" sz="1400" b="1">
                <a:solidFill>
                  <a:srgbClr val="323232"/>
                </a:solidFill>
                <a:latin typeface="Aptos Display"/>
                <a:cs typeface="Calibri"/>
              </a:rPr>
              <a:t>Year 3 Target</a:t>
            </a:r>
            <a:r>
              <a:rPr lang="en-US" sz="1400">
                <a:solidFill>
                  <a:srgbClr val="323232"/>
                </a:solidFill>
                <a:latin typeface="Aptos Display"/>
                <a:cs typeface="Calibri"/>
              </a:rPr>
              <a:t>: 146 to 169 students (23 students or 15.9% increase)</a:t>
            </a:r>
            <a:endParaRPr lang="en-US" sz="1400">
              <a:solidFill>
                <a:srgbClr val="323232"/>
              </a:solidFill>
              <a:latin typeface="Aptos Display"/>
              <a:ea typeface="Calibri"/>
              <a:cs typeface="Calibri"/>
            </a:endParaRPr>
          </a:p>
        </p:txBody>
      </p:sp>
      <p:sp>
        <p:nvSpPr>
          <p:cNvPr id="4" name="TextBox 3">
            <a:extLst>
              <a:ext uri="{FF2B5EF4-FFF2-40B4-BE49-F238E27FC236}">
                <a16:creationId xmlns:a16="http://schemas.microsoft.com/office/drawing/2014/main" id="{1023F96F-7E04-4491-79CD-69571A1CFCCA}"/>
              </a:ext>
            </a:extLst>
          </p:cNvPr>
          <p:cNvSpPr txBox="1"/>
          <p:nvPr/>
        </p:nvSpPr>
        <p:spPr>
          <a:xfrm>
            <a:off x="1282628" y="3881452"/>
            <a:ext cx="6546395" cy="1358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C00000"/>
                </a:solidFill>
                <a:latin typeface="Aptos"/>
                <a:cs typeface="Segoe UI"/>
              </a:rPr>
              <a:t>Co-Leads: Dr. Maria Dela Cruz, Leo Pastrana &amp; Vanessa Orozco-Martinez</a:t>
            </a:r>
          </a:p>
          <a:p>
            <a:r>
              <a:rPr lang="en-US" sz="1200" b="1">
                <a:latin typeface="Aptos"/>
                <a:cs typeface="Segoe UI"/>
              </a:rPr>
              <a:t>Equity Goal Facilitator- Professor Alondra Hernandez</a:t>
            </a:r>
          </a:p>
          <a:p>
            <a:endParaRPr lang="en-US" b="1">
              <a:solidFill>
                <a:srgbClr val="C00000"/>
              </a:solidFill>
              <a:latin typeface="Aptos"/>
              <a:cs typeface="Segoe UI"/>
            </a:endParaRPr>
          </a:p>
          <a:p>
            <a:r>
              <a:rPr lang="en-US" sz="1200" b="1">
                <a:solidFill>
                  <a:srgbClr val="C00000"/>
                </a:solidFill>
                <a:latin typeface="Aptos"/>
                <a:cs typeface="Segoe UI"/>
              </a:rPr>
              <a:t>SEAP Goal #4: Transfer to a Four-Year Institution within Three Years: All Males</a:t>
            </a:r>
            <a:endParaRPr lang="en-US" sz="1200"/>
          </a:p>
          <a:p>
            <a:endParaRPr lang="en-US" sz="1200" b="1">
              <a:solidFill>
                <a:srgbClr val="C00000"/>
              </a:solidFill>
              <a:latin typeface="Aptos"/>
              <a:cs typeface="Segoe UI"/>
            </a:endParaRPr>
          </a:p>
          <a:p>
            <a:pPr marL="457200" indent="-381000">
              <a:lnSpc>
                <a:spcPct val="114999"/>
              </a:lnSpc>
              <a:spcBef>
                <a:spcPts val="600"/>
              </a:spcBef>
            </a:pPr>
            <a:r>
              <a:rPr lang="en-US" b="1">
                <a:solidFill>
                  <a:schemeClr val="bg1"/>
                </a:solidFill>
                <a:latin typeface="Aptos"/>
                <a:cs typeface="Segoe UI"/>
              </a:rPr>
              <a:t> -</a:t>
            </a:r>
            <a:r>
              <a:rPr lang="en-US">
                <a:solidFill>
                  <a:schemeClr val="bg1"/>
                </a:solidFill>
                <a:latin typeface="Aptos"/>
                <a:cs typeface="Segoe UI"/>
              </a:rPr>
              <a:t> </a:t>
            </a:r>
            <a:endParaRPr lang="en-US" b="1">
              <a:solidFill>
                <a:schemeClr val="bg1"/>
              </a:solidFill>
              <a:latin typeface="Aptos"/>
              <a:cs typeface="Segoe UI"/>
            </a:endParaRPr>
          </a:p>
        </p:txBody>
      </p:sp>
    </p:spTree>
    <p:extLst>
      <p:ext uri="{BB962C8B-B14F-4D97-AF65-F5344CB8AC3E}">
        <p14:creationId xmlns:p14="http://schemas.microsoft.com/office/powerpoint/2010/main" val="1626631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BD8D7088-F63A-C681-4231-AF32B8DDA6D5}"/>
            </a:ext>
          </a:extLst>
        </p:cNvPr>
        <p:cNvGrpSpPr/>
        <p:nvPr/>
      </p:nvGrpSpPr>
      <p:grpSpPr>
        <a:xfrm>
          <a:off x="0" y="0"/>
          <a:ext cx="0" cy="0"/>
          <a:chOff x="0" y="0"/>
          <a:chExt cx="0" cy="0"/>
        </a:xfrm>
      </p:grpSpPr>
      <p:pic>
        <p:nvPicPr>
          <p:cNvPr id="8" name="Picture 7" descr="A white pillar with red text&#10;&#10;Description automatically generated">
            <a:extLst>
              <a:ext uri="{FF2B5EF4-FFF2-40B4-BE49-F238E27FC236}">
                <a16:creationId xmlns:a16="http://schemas.microsoft.com/office/drawing/2014/main" id="{CECE0BFF-39FA-58D6-365F-3A6F69E4F98A}"/>
              </a:ext>
            </a:extLst>
          </p:cNvPr>
          <p:cNvPicPr>
            <a:picLocks noChangeAspect="1"/>
          </p:cNvPicPr>
          <p:nvPr/>
        </p:nvPicPr>
        <p:blipFill rotWithShape="1">
          <a:blip r:embed="rId3"/>
          <a:srcRect l="46196" t="18650" r="45199" b="20659"/>
          <a:stretch/>
        </p:blipFill>
        <p:spPr>
          <a:xfrm>
            <a:off x="-3394" y="-97100"/>
            <a:ext cx="1291303" cy="5125566"/>
          </a:xfrm>
          <a:prstGeom prst="rect">
            <a:avLst/>
          </a:prstGeom>
        </p:spPr>
      </p:pic>
      <p:sp>
        <p:nvSpPr>
          <p:cNvPr id="5" name="Subtitle 2">
            <a:extLst>
              <a:ext uri="{FF2B5EF4-FFF2-40B4-BE49-F238E27FC236}">
                <a16:creationId xmlns:a16="http://schemas.microsoft.com/office/drawing/2014/main" id="{0DBAFA8F-D3EC-6CD8-C20B-FD3F8D0DA4E9}"/>
              </a:ext>
            </a:extLst>
          </p:cNvPr>
          <p:cNvSpPr txBox="1">
            <a:spLocks/>
          </p:cNvSpPr>
          <p:nvPr/>
        </p:nvSpPr>
        <p:spPr>
          <a:xfrm>
            <a:off x="1167900" y="116582"/>
            <a:ext cx="4303031" cy="4517752"/>
          </a:xfrm>
          <a:prstGeom prst="rect">
            <a:avLst/>
          </a:prstGeom>
        </p:spPr>
        <p:txBody>
          <a:bodyPr vert="horz" lIns="68580" tIns="34290" rIns="68580" bIns="34290" rtlCol="0" anchor="t">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596646">
              <a:spcBef>
                <a:spcPts val="653"/>
              </a:spcBef>
            </a:pPr>
            <a:r>
              <a:rPr lang="en-US" sz="2000" b="1">
                <a:solidFill>
                  <a:srgbClr val="C00000"/>
                </a:solidFill>
                <a:latin typeface="Aptos"/>
                <a:cs typeface="Calibri"/>
              </a:rPr>
              <a:t>PILLAR 1: CLARIFY THE PATH</a:t>
            </a:r>
          </a:p>
          <a:p>
            <a:pPr algn="l" defTabSz="596646">
              <a:spcBef>
                <a:spcPts val="652"/>
              </a:spcBef>
            </a:pPr>
            <a:r>
              <a:rPr lang="en-US" sz="2000" b="1">
                <a:solidFill>
                  <a:srgbClr val="C00000"/>
                </a:solidFill>
                <a:latin typeface="Aptos"/>
                <a:cs typeface="Calibri"/>
              </a:rPr>
              <a:t>By 2026, Our </a:t>
            </a:r>
            <a:r>
              <a:rPr lang="en-US" sz="2000" b="1" kern="1200">
                <a:solidFill>
                  <a:srgbClr val="C00000"/>
                </a:solidFill>
                <a:latin typeface="Aptos"/>
                <a:cs typeface="Calibri"/>
              </a:rPr>
              <a:t>Goals </a:t>
            </a:r>
            <a:r>
              <a:rPr lang="en-US" sz="2000" b="1">
                <a:solidFill>
                  <a:srgbClr val="C00000"/>
                </a:solidFill>
                <a:latin typeface="Aptos"/>
                <a:cs typeface="Calibri"/>
              </a:rPr>
              <a:t>Are:</a:t>
            </a:r>
            <a:endParaRPr lang="en-US" sz="2000">
              <a:solidFill>
                <a:srgbClr val="C00000"/>
              </a:solidFill>
              <a:latin typeface="Aptos"/>
              <a:cs typeface="Arial"/>
            </a:endParaRPr>
          </a:p>
          <a:p>
            <a:pPr defTabSz="596646">
              <a:spcBef>
                <a:spcPts val="653"/>
              </a:spcBef>
            </a:pPr>
            <a:r>
              <a:rPr lang="en-US" sz="1200" b="1">
                <a:latin typeface="Arial"/>
                <a:cs typeface="Arial"/>
              </a:rPr>
              <a:t>Progress as of 11/6/24</a:t>
            </a:r>
            <a:endParaRPr lang="en-US"/>
          </a:p>
          <a:p>
            <a:pPr algn="l" defTabSz="596646">
              <a:spcBef>
                <a:spcPts val="653"/>
              </a:spcBef>
            </a:pPr>
            <a:r>
              <a:rPr lang="en-US" sz="1400" b="1" kern="1200">
                <a:latin typeface="Aptos"/>
                <a:cs typeface="Calibri"/>
              </a:rPr>
              <a:t>Transfer</a:t>
            </a:r>
            <a:endParaRPr lang="en-US" sz="1400" b="1" kern="1200">
              <a:latin typeface="Aptos"/>
              <a:ea typeface="Calibri"/>
              <a:cs typeface="Calibri"/>
            </a:endParaRPr>
          </a:p>
          <a:p>
            <a:pPr marL="583565" lvl="1" indent="-285750" algn="l" defTabSz="596646">
              <a:spcBef>
                <a:spcPts val="326"/>
              </a:spcBef>
              <a:buFont typeface="Wingdings" panose="020B0604020202020204" pitchFamily="34" charset="0"/>
              <a:buChar char="q"/>
            </a:pPr>
            <a:r>
              <a:rPr lang="en-US" sz="1400" b="1" kern="1200">
                <a:latin typeface="Aptos"/>
                <a:cs typeface="Calibri"/>
              </a:rPr>
              <a:t>Increase student </a:t>
            </a:r>
            <a:r>
              <a:rPr lang="en-US" sz="1400" b="1" u="sng" kern="1200">
                <a:latin typeface="Aptos"/>
                <a:cs typeface="Calibri"/>
              </a:rPr>
              <a:t>transfer rates</a:t>
            </a:r>
            <a:r>
              <a:rPr lang="en-US" sz="1400" b="1" kern="1200">
                <a:latin typeface="Aptos"/>
                <a:cs typeface="Calibri"/>
              </a:rPr>
              <a:t> by 2% </a:t>
            </a:r>
            <a:endParaRPr lang="en-US" sz="1400" b="1">
              <a:latin typeface="Aptos"/>
              <a:ea typeface="Calibri"/>
              <a:cs typeface="Calibri"/>
            </a:endParaRPr>
          </a:p>
          <a:p>
            <a:pPr marL="926465" lvl="2" indent="-285750" defTabSz="596646">
              <a:spcBef>
                <a:spcPts val="326"/>
              </a:spcBef>
              <a:buFont typeface="Wingdings" panose="020B0604020202020204" pitchFamily="34" charset="0"/>
              <a:buChar char="§"/>
            </a:pPr>
            <a:r>
              <a:rPr lang="en-US" sz="1400" b="1">
                <a:solidFill>
                  <a:srgbClr val="000000"/>
                </a:solidFill>
                <a:latin typeface="Aptos"/>
                <a:ea typeface="Calibri"/>
                <a:cs typeface="Calibri"/>
              </a:rPr>
              <a:t>Targeted groups</a:t>
            </a:r>
          </a:p>
          <a:p>
            <a:pPr marL="1269365" lvl="3" indent="-285750" defTabSz="596646">
              <a:spcBef>
                <a:spcPts val="326"/>
              </a:spcBef>
              <a:buFont typeface="Arial" panose="020B0604020202020204" pitchFamily="34" charset="0"/>
              <a:buChar char="•"/>
            </a:pPr>
            <a:r>
              <a:rPr lang="en-US" sz="1050">
                <a:solidFill>
                  <a:srgbClr val="000000"/>
                </a:solidFill>
                <a:latin typeface="Aptos"/>
                <a:ea typeface="Calibri"/>
                <a:cs typeface="Calibri"/>
              </a:rPr>
              <a:t>Identifying current programs and intentionally target male student population (e.g. affinity groups, athletics, support services programs, student organizations) and sent out introduction letters to transfer and services.</a:t>
            </a:r>
          </a:p>
          <a:p>
            <a:pPr marL="1269365" lvl="3" indent="-285750" defTabSz="596646">
              <a:spcBef>
                <a:spcPts val="326"/>
              </a:spcBef>
              <a:buFont typeface="Arial" panose="020B0604020202020204" pitchFamily="34" charset="0"/>
              <a:buChar char="•"/>
            </a:pPr>
            <a:r>
              <a:rPr lang="en-US" sz="1050">
                <a:solidFill>
                  <a:srgbClr val="000000"/>
                </a:solidFill>
                <a:latin typeface="Aptos"/>
                <a:ea typeface="Calibri"/>
                <a:cs typeface="Calibri"/>
              </a:rPr>
              <a:t>Outreach to graduation applicants (ADT, IGETC &amp; CSU Gen Ed Plan)</a:t>
            </a:r>
          </a:p>
          <a:p>
            <a:pPr marL="1269365" lvl="3" indent="-285750" defTabSz="596646">
              <a:spcBef>
                <a:spcPts val="326"/>
              </a:spcBef>
              <a:buFont typeface="Arial" panose="020B0604020202020204" pitchFamily="34" charset="0"/>
              <a:buChar char="•"/>
            </a:pPr>
            <a:r>
              <a:rPr lang="en-US" sz="1050">
                <a:solidFill>
                  <a:srgbClr val="000000"/>
                </a:solidFill>
                <a:latin typeface="Aptos"/>
                <a:ea typeface="Calibri"/>
                <a:cs typeface="Calibri"/>
              </a:rPr>
              <a:t>Transfer Application Workshops</a:t>
            </a:r>
          </a:p>
          <a:p>
            <a:pPr marL="583565" lvl="1" indent="-285750" defTabSz="596646">
              <a:spcBef>
                <a:spcPts val="326"/>
              </a:spcBef>
              <a:buFont typeface="Wingdings" panose="020B0604020202020204" pitchFamily="34" charset="0"/>
              <a:buChar char="q"/>
            </a:pPr>
            <a:endParaRPr lang="en-US" sz="1400" b="1">
              <a:solidFill>
                <a:srgbClr val="000000"/>
              </a:solidFill>
              <a:latin typeface="Aptos"/>
              <a:ea typeface="Calibri"/>
              <a:cs typeface="Calibri"/>
            </a:endParaRPr>
          </a:p>
          <a:p>
            <a:pPr marL="583565" lvl="1" indent="-285750" defTabSz="596646">
              <a:spcBef>
                <a:spcPts val="326"/>
              </a:spcBef>
              <a:buFont typeface="Wingdings" panose="020B0604020202020204" pitchFamily="34" charset="0"/>
              <a:buChar char="q"/>
            </a:pPr>
            <a:endParaRPr lang="en-US" sz="1400" b="1">
              <a:solidFill>
                <a:srgbClr val="000000"/>
              </a:solidFill>
              <a:latin typeface="Aptos"/>
              <a:ea typeface="Calibri"/>
              <a:cs typeface="Calibri"/>
            </a:endParaRPr>
          </a:p>
          <a:p>
            <a:pPr marL="583565" lvl="1" indent="-285750" defTabSz="596646">
              <a:spcBef>
                <a:spcPts val="326"/>
              </a:spcBef>
              <a:buFont typeface="Wingdings" panose="020B0604020202020204" pitchFamily="34" charset="0"/>
              <a:buChar char="q"/>
            </a:pPr>
            <a:r>
              <a:rPr lang="en-US" sz="1400" b="1">
                <a:solidFill>
                  <a:srgbClr val="000000"/>
                </a:solidFill>
                <a:latin typeface="Aptos"/>
                <a:ea typeface="Calibri"/>
                <a:cs typeface="Calibri"/>
              </a:rPr>
              <a:t>Increase </a:t>
            </a:r>
            <a:r>
              <a:rPr lang="en-US" sz="1400" b="1" u="sng">
                <a:solidFill>
                  <a:srgbClr val="000000"/>
                </a:solidFill>
                <a:latin typeface="Aptos"/>
                <a:ea typeface="Calibri"/>
                <a:cs typeface="Calibri"/>
              </a:rPr>
              <a:t>campus-wide awareness </a:t>
            </a:r>
            <a:r>
              <a:rPr lang="en-US" sz="1400" b="1">
                <a:solidFill>
                  <a:srgbClr val="000000"/>
                </a:solidFill>
                <a:latin typeface="Aptos"/>
                <a:ea typeface="Calibri"/>
                <a:cs typeface="Calibri"/>
              </a:rPr>
              <a:t>of AD-Ts through marketing and SAC Catalog</a:t>
            </a:r>
          </a:p>
          <a:p>
            <a:pPr marL="926465" lvl="2" indent="-285750" defTabSz="596646">
              <a:spcBef>
                <a:spcPts val="326"/>
              </a:spcBef>
              <a:buFont typeface="Wingdings" panose="020B0604020202020204" pitchFamily="34" charset="0"/>
              <a:buChar char="§"/>
            </a:pPr>
            <a:r>
              <a:rPr lang="en-US" sz="1400" b="1">
                <a:solidFill>
                  <a:srgbClr val="000000"/>
                </a:solidFill>
                <a:latin typeface="Aptos"/>
                <a:ea typeface="Calibri"/>
                <a:cs typeface="Calibri"/>
              </a:rPr>
              <a:t>Ideas</a:t>
            </a:r>
          </a:p>
          <a:p>
            <a:pPr marL="1269365" lvl="3" indent="-285750" defTabSz="596646">
              <a:spcBef>
                <a:spcPts val="326"/>
              </a:spcBef>
              <a:buFont typeface="Arial" panose="020B0604020202020204" pitchFamily="34" charset="0"/>
              <a:buChar char="•"/>
            </a:pPr>
            <a:r>
              <a:rPr lang="en-US" sz="1050">
                <a:solidFill>
                  <a:srgbClr val="000000"/>
                </a:solidFill>
                <a:latin typeface="Aptos"/>
                <a:ea typeface="Calibri"/>
                <a:cs typeface="Calibri"/>
              </a:rPr>
              <a:t>Pre/post surveys in counseling courses to  advise ADTs</a:t>
            </a:r>
          </a:p>
          <a:p>
            <a:pPr marL="297815" lvl="1" defTabSz="596646">
              <a:spcBef>
                <a:spcPts val="326"/>
              </a:spcBef>
            </a:pPr>
            <a:endParaRPr lang="en-US" sz="1400" b="1">
              <a:solidFill>
                <a:srgbClr val="000000"/>
              </a:solidFill>
              <a:latin typeface="Aptos"/>
              <a:ea typeface="Calibri"/>
              <a:cs typeface="Calibri"/>
            </a:endParaRPr>
          </a:p>
          <a:p>
            <a:pPr marL="297815" lvl="1" defTabSz="596646">
              <a:spcBef>
                <a:spcPts val="326"/>
              </a:spcBef>
            </a:pPr>
            <a:endParaRPr lang="en-US" sz="1400" b="1">
              <a:solidFill>
                <a:srgbClr val="000000"/>
              </a:solidFill>
              <a:latin typeface="Arial"/>
              <a:ea typeface="Calibri"/>
              <a:cs typeface="Arial"/>
            </a:endParaRPr>
          </a:p>
          <a:p>
            <a:pPr marL="483870" lvl="1" indent="-186055" defTabSz="596646">
              <a:spcBef>
                <a:spcPts val="326"/>
              </a:spcBef>
              <a:buFont typeface="Wingdings" panose="020B0604020202020204" pitchFamily="34" charset="0"/>
              <a:buChar char="q"/>
            </a:pPr>
            <a:endParaRPr lang="en-US" sz="1650" b="1">
              <a:solidFill>
                <a:srgbClr val="000000"/>
              </a:solidFill>
              <a:latin typeface="Aptos"/>
              <a:ea typeface="Calibri"/>
              <a:cs typeface="Calibri"/>
            </a:endParaRPr>
          </a:p>
          <a:p>
            <a:pPr marL="483870" lvl="1" indent="-186055" defTabSz="596646">
              <a:spcBef>
                <a:spcPts val="326"/>
              </a:spcBef>
              <a:buFont typeface="Wingdings" panose="020B0604020202020204" pitchFamily="34" charset="0"/>
              <a:buChar char="q"/>
            </a:pPr>
            <a:endParaRPr lang="en-US" sz="1600" b="1">
              <a:solidFill>
                <a:srgbClr val="000000"/>
              </a:solidFill>
              <a:latin typeface="Aptos"/>
              <a:ea typeface="Calibri"/>
              <a:cs typeface="Calibri"/>
            </a:endParaRPr>
          </a:p>
          <a:p>
            <a:pPr marL="297815" lvl="1" defTabSz="596646">
              <a:spcBef>
                <a:spcPts val="326"/>
              </a:spcBef>
            </a:pPr>
            <a:endParaRPr lang="en-US" sz="1650" b="1">
              <a:solidFill>
                <a:srgbClr val="000000"/>
              </a:solidFill>
              <a:latin typeface="Aptos"/>
              <a:ea typeface="Calibri"/>
              <a:cs typeface="Calibri"/>
            </a:endParaRPr>
          </a:p>
        </p:txBody>
      </p:sp>
      <p:sp>
        <p:nvSpPr>
          <p:cNvPr id="2" name="TextBox 1">
            <a:extLst>
              <a:ext uri="{FF2B5EF4-FFF2-40B4-BE49-F238E27FC236}">
                <a16:creationId xmlns:a16="http://schemas.microsoft.com/office/drawing/2014/main" id="{E097A44A-EF23-F9D4-7EC4-BA144135122D}"/>
              </a:ext>
            </a:extLst>
          </p:cNvPr>
          <p:cNvSpPr txBox="1"/>
          <p:nvPr/>
        </p:nvSpPr>
        <p:spPr>
          <a:xfrm>
            <a:off x="5697869" y="252068"/>
            <a:ext cx="3447314" cy="219752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200" b="1">
                <a:solidFill>
                  <a:srgbClr val="C00000"/>
                </a:solidFill>
                <a:latin typeface="Aptos Display"/>
                <a:cs typeface="Calibri"/>
              </a:rPr>
              <a:t>FOCUS: </a:t>
            </a:r>
            <a:r>
              <a:rPr lang="en-US" sz="1200">
                <a:solidFill>
                  <a:srgbClr val="C00000"/>
                </a:solidFill>
                <a:latin typeface="Aptos Display"/>
                <a:cs typeface="Calibri"/>
              </a:rPr>
              <a:t>Close</a:t>
            </a:r>
            <a:r>
              <a:rPr lang="en-US" sz="1200" kern="1200">
                <a:solidFill>
                  <a:srgbClr val="C00000"/>
                </a:solidFill>
                <a:latin typeface="Aptos Display"/>
                <a:cs typeface="Calibri"/>
              </a:rPr>
              <a:t> equity gaps for male students</a:t>
            </a:r>
            <a:endParaRPr lang="en-US" sz="1200">
              <a:solidFill>
                <a:srgbClr val="C00000"/>
              </a:solidFill>
              <a:latin typeface="Aptos Display"/>
              <a:ea typeface="Calibri"/>
              <a:cs typeface="Calibri"/>
            </a:endParaRPr>
          </a:p>
          <a:p>
            <a:pPr marL="297815" lvl="1" defTabSz="596646">
              <a:spcBef>
                <a:spcPts val="300"/>
              </a:spcBef>
            </a:pPr>
            <a:r>
              <a:rPr lang="en-US" sz="1200">
                <a:solidFill>
                  <a:srgbClr val="323232"/>
                </a:solidFill>
                <a:latin typeface="Aptos Display"/>
                <a:cs typeface="Calibri"/>
              </a:rPr>
              <a:t>By establishing</a:t>
            </a:r>
            <a:r>
              <a:rPr lang="en-US" sz="1200" kern="1200">
                <a:solidFill>
                  <a:srgbClr val="323232"/>
                </a:solidFill>
                <a:latin typeface="Aptos Display"/>
                <a:cs typeface="Calibri"/>
              </a:rPr>
              <a:t> internal and external </a:t>
            </a:r>
            <a:r>
              <a:rPr lang="en-US" sz="1200">
                <a:solidFill>
                  <a:srgbClr val="323232"/>
                </a:solidFill>
                <a:latin typeface="Aptos Display"/>
                <a:cs typeface="Calibri"/>
              </a:rPr>
              <a:t>partnerships that will support a SAC community culture where male students are connected to support services and experience a sense of belonging  </a:t>
            </a:r>
            <a:endParaRPr lang="en-US" sz="1200">
              <a:solidFill>
                <a:srgbClr val="323232"/>
              </a:solidFill>
              <a:latin typeface="Aptos Display"/>
              <a:ea typeface="Calibri"/>
              <a:cs typeface="Calibri"/>
            </a:endParaRPr>
          </a:p>
          <a:p>
            <a:pPr marL="297815" lvl="1" defTabSz="596646">
              <a:spcBef>
                <a:spcPts val="300"/>
              </a:spcBef>
            </a:pPr>
            <a:r>
              <a:rPr lang="en-US" sz="1200" b="1">
                <a:solidFill>
                  <a:srgbClr val="323232"/>
                </a:solidFill>
                <a:latin typeface="Aptos Display"/>
                <a:cs typeface="Calibri"/>
              </a:rPr>
              <a:t>Year 2 Target</a:t>
            </a:r>
            <a:r>
              <a:rPr lang="en-US" sz="1200" kern="1200">
                <a:solidFill>
                  <a:srgbClr val="323232"/>
                </a:solidFill>
                <a:latin typeface="Aptos Display"/>
                <a:cs typeface="Calibri"/>
              </a:rPr>
              <a:t>: Increase male students transferring to a four-year institution in three years from 126 to 146 students (20 students or 15.9% increase) </a:t>
            </a:r>
            <a:endParaRPr lang="en-US" sz="1200">
              <a:latin typeface="Aptos Display"/>
              <a:cs typeface="Calibri"/>
            </a:endParaRPr>
          </a:p>
          <a:p>
            <a:pPr marL="297815" lvl="1" defTabSz="596646">
              <a:spcBef>
                <a:spcPts val="300"/>
              </a:spcBef>
            </a:pPr>
            <a:r>
              <a:rPr lang="en-US" sz="1200" b="1">
                <a:solidFill>
                  <a:srgbClr val="323232"/>
                </a:solidFill>
                <a:latin typeface="Aptos Display"/>
                <a:cs typeface="Calibri"/>
              </a:rPr>
              <a:t>Year 3 Target</a:t>
            </a:r>
            <a:r>
              <a:rPr lang="en-US" sz="1200">
                <a:solidFill>
                  <a:srgbClr val="323232"/>
                </a:solidFill>
                <a:latin typeface="Aptos Display"/>
                <a:cs typeface="Calibri"/>
              </a:rPr>
              <a:t>: 146 to 169 students (23 students or 15.9% increase)</a:t>
            </a:r>
            <a:endParaRPr lang="en-US" sz="1200">
              <a:solidFill>
                <a:srgbClr val="323232"/>
              </a:solidFill>
              <a:latin typeface="Aptos Display"/>
              <a:ea typeface="Calibri"/>
              <a:cs typeface="Calibri"/>
            </a:endParaRPr>
          </a:p>
        </p:txBody>
      </p:sp>
      <p:sp>
        <p:nvSpPr>
          <p:cNvPr id="4" name="TextBox 3">
            <a:extLst>
              <a:ext uri="{FF2B5EF4-FFF2-40B4-BE49-F238E27FC236}">
                <a16:creationId xmlns:a16="http://schemas.microsoft.com/office/drawing/2014/main" id="{016888A6-488D-091A-B17A-FE89F16A7F1F}"/>
              </a:ext>
            </a:extLst>
          </p:cNvPr>
          <p:cNvSpPr txBox="1"/>
          <p:nvPr/>
        </p:nvSpPr>
        <p:spPr>
          <a:xfrm>
            <a:off x="5555271" y="2962970"/>
            <a:ext cx="3593645" cy="20668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C00000"/>
                </a:solidFill>
                <a:latin typeface="Aptos"/>
                <a:cs typeface="Segoe UI"/>
              </a:rPr>
              <a:t>Co-Leads: Dr. Maria Dela Cruz, Leo Pastrana &amp; Vanessa Orozco-Martinez</a:t>
            </a:r>
          </a:p>
          <a:p>
            <a:endParaRPr lang="en-US" sz="1200" b="1">
              <a:latin typeface="Aptos"/>
              <a:cs typeface="Segoe UI"/>
            </a:endParaRPr>
          </a:p>
          <a:p>
            <a:endParaRPr lang="en-US" sz="1200" b="1">
              <a:latin typeface="Aptos"/>
              <a:cs typeface="Segoe UI"/>
            </a:endParaRPr>
          </a:p>
          <a:p>
            <a:r>
              <a:rPr lang="en-US" sz="1200" b="1">
                <a:latin typeface="Aptos"/>
                <a:cs typeface="Segoe UI"/>
              </a:rPr>
              <a:t>Equity Goal Facilitator- Professor Alondra Hernandez</a:t>
            </a:r>
            <a:endParaRPr lang="en-US"/>
          </a:p>
          <a:p>
            <a:r>
              <a:rPr lang="en-US" sz="1200" b="1">
                <a:solidFill>
                  <a:srgbClr val="C00000"/>
                </a:solidFill>
                <a:latin typeface="Aptos"/>
                <a:cs typeface="Segoe UI"/>
              </a:rPr>
              <a:t>SEAP Goal #4: Transfer to a Four-Year Institution within Three Years: All Males</a:t>
            </a:r>
            <a:endParaRPr lang="en-US" sz="1200"/>
          </a:p>
          <a:p>
            <a:endParaRPr lang="en-US" sz="1200" b="1">
              <a:solidFill>
                <a:srgbClr val="C00000"/>
              </a:solidFill>
              <a:latin typeface="Aptos"/>
              <a:cs typeface="Segoe UI"/>
            </a:endParaRPr>
          </a:p>
          <a:p>
            <a:pPr marL="457200" indent="-381000">
              <a:lnSpc>
                <a:spcPct val="114999"/>
              </a:lnSpc>
              <a:spcBef>
                <a:spcPts val="600"/>
              </a:spcBef>
            </a:pPr>
            <a:r>
              <a:rPr lang="en-US" b="1">
                <a:solidFill>
                  <a:schemeClr val="bg1"/>
                </a:solidFill>
                <a:latin typeface="Aptos"/>
                <a:cs typeface="Segoe UI"/>
              </a:rPr>
              <a:t> -</a:t>
            </a:r>
            <a:r>
              <a:rPr lang="en-US">
                <a:solidFill>
                  <a:schemeClr val="bg1"/>
                </a:solidFill>
                <a:latin typeface="Aptos"/>
                <a:cs typeface="Segoe UI"/>
              </a:rPr>
              <a:t> </a:t>
            </a:r>
            <a:endParaRPr lang="en-US" b="1">
              <a:solidFill>
                <a:schemeClr val="bg1"/>
              </a:solidFill>
              <a:latin typeface="Aptos"/>
              <a:cs typeface="Segoe UI"/>
            </a:endParaRPr>
          </a:p>
        </p:txBody>
      </p:sp>
    </p:spTree>
    <p:extLst>
      <p:ext uri="{BB962C8B-B14F-4D97-AF65-F5344CB8AC3E}">
        <p14:creationId xmlns:p14="http://schemas.microsoft.com/office/powerpoint/2010/main" val="134251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 name="Picture 1" descr="A white cylinder with red text&#10;&#10;Description automatically generated">
            <a:extLst>
              <a:ext uri="{FF2B5EF4-FFF2-40B4-BE49-F238E27FC236}">
                <a16:creationId xmlns:a16="http://schemas.microsoft.com/office/drawing/2014/main" id="{27CFBFA3-79F9-7820-BD12-F332993C6DDC}"/>
              </a:ext>
            </a:extLst>
          </p:cNvPr>
          <p:cNvPicPr>
            <a:picLocks noChangeAspect="1"/>
          </p:cNvPicPr>
          <p:nvPr/>
        </p:nvPicPr>
        <p:blipFill>
          <a:blip r:embed="rId3"/>
          <a:stretch>
            <a:fillRect/>
          </a:stretch>
        </p:blipFill>
        <p:spPr>
          <a:xfrm>
            <a:off x="114305" y="231608"/>
            <a:ext cx="1237931" cy="4913973"/>
          </a:xfrm>
          <a:prstGeom prst="rect">
            <a:avLst/>
          </a:prstGeom>
        </p:spPr>
      </p:pic>
      <p:sp>
        <p:nvSpPr>
          <p:cNvPr id="3" name="Subtitle 2">
            <a:extLst>
              <a:ext uri="{FF2B5EF4-FFF2-40B4-BE49-F238E27FC236}">
                <a16:creationId xmlns:a16="http://schemas.microsoft.com/office/drawing/2014/main" id="{40F7F8E4-040A-8B64-A08E-C30A8029B962}"/>
              </a:ext>
            </a:extLst>
          </p:cNvPr>
          <p:cNvSpPr>
            <a:spLocks noGrp="1"/>
          </p:cNvSpPr>
          <p:nvPr>
            <p:ph type="subTitle" idx="1"/>
          </p:nvPr>
        </p:nvSpPr>
        <p:spPr>
          <a:xfrm>
            <a:off x="1350156" y="4169547"/>
            <a:ext cx="7378211" cy="913754"/>
          </a:xfr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350" b="1">
                <a:solidFill>
                  <a:srgbClr val="C00000"/>
                </a:solidFill>
                <a:latin typeface="Aptos Display"/>
                <a:ea typeface="Calibri"/>
                <a:cs typeface="Calibri"/>
              </a:rPr>
              <a:t>Co-Leads: </a:t>
            </a:r>
            <a:r>
              <a:rPr lang="en-US" sz="1200" b="1">
                <a:latin typeface="Aptos Display"/>
                <a:ea typeface="Calibri"/>
                <a:cs typeface="Calibri"/>
              </a:rPr>
              <a:t>Dr. Greg Toya, Dean of Student Affairs, Dr. Refugio Rodriguez, Director of Career Ed/Dual Enrollment </a:t>
            </a:r>
            <a:endParaRPr lang="en-US" sz="1200" i="1">
              <a:latin typeface="Aptos Display"/>
              <a:ea typeface="Calibri"/>
              <a:cs typeface="Calibri"/>
            </a:endParaRPr>
          </a:p>
          <a:p>
            <a:pPr>
              <a:lnSpc>
                <a:spcPct val="114999"/>
              </a:lnSpc>
            </a:pPr>
            <a:r>
              <a:rPr lang="en-US" sz="1200" b="1">
                <a:latin typeface="Aptos Display"/>
                <a:ea typeface="+mn-lt"/>
                <a:cs typeface="Arial"/>
              </a:rPr>
              <a:t>Equity Goal Facilitator-  </a:t>
            </a:r>
            <a:r>
              <a:rPr lang="en-US" sz="1200" b="1">
                <a:latin typeface="Aptos Display"/>
                <a:ea typeface="+mn-lt"/>
                <a:cs typeface="+mn-lt"/>
              </a:rPr>
              <a:t>Dr. Anushi Seneviratne</a:t>
            </a:r>
            <a:r>
              <a:rPr lang="en-US" sz="1200">
                <a:latin typeface="Aptos Display"/>
                <a:ea typeface="+mn-lt"/>
                <a:cs typeface="+mn-lt"/>
              </a:rPr>
              <a:t> </a:t>
            </a:r>
            <a:endParaRPr lang="en-US">
              <a:latin typeface="Aptos Display"/>
              <a:ea typeface="+mn-lt"/>
              <a:cs typeface="+mn-lt"/>
            </a:endParaRPr>
          </a:p>
          <a:p>
            <a:pPr>
              <a:lnSpc>
                <a:spcPct val="114999"/>
              </a:lnSpc>
            </a:pPr>
            <a:endParaRPr lang="en-US" sz="1200" b="1">
              <a:latin typeface="Aptos"/>
              <a:cs typeface="Arial"/>
            </a:endParaRPr>
          </a:p>
          <a:p>
            <a:pPr algn="l"/>
            <a:endParaRPr lang="en-US" sz="1350">
              <a:ea typeface="Calibri"/>
              <a:cs typeface="Calibri"/>
            </a:endParaRPr>
          </a:p>
        </p:txBody>
      </p:sp>
      <p:sp>
        <p:nvSpPr>
          <p:cNvPr id="5" name="Subtitle 2">
            <a:extLst>
              <a:ext uri="{FF2B5EF4-FFF2-40B4-BE49-F238E27FC236}">
                <a16:creationId xmlns:a16="http://schemas.microsoft.com/office/drawing/2014/main" id="{755FA30A-ACE8-E3AB-4C2C-15C65C379D40}"/>
              </a:ext>
            </a:extLst>
          </p:cNvPr>
          <p:cNvSpPr txBox="1">
            <a:spLocks/>
          </p:cNvSpPr>
          <p:nvPr/>
        </p:nvSpPr>
        <p:spPr>
          <a:xfrm>
            <a:off x="1135128" y="150650"/>
            <a:ext cx="3648743" cy="4419517"/>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50" b="1">
                <a:solidFill>
                  <a:srgbClr val="C00000"/>
                </a:solidFill>
                <a:ea typeface="Calibri"/>
                <a:cs typeface="Calibri"/>
              </a:rPr>
              <a:t>PILLAR 2:  ENTER THE PATH</a:t>
            </a:r>
          </a:p>
          <a:p>
            <a:pPr algn="l"/>
            <a:r>
              <a:rPr lang="en-US" sz="1650" b="1">
                <a:solidFill>
                  <a:srgbClr val="C00000"/>
                </a:solidFill>
                <a:ea typeface="Calibri"/>
                <a:cs typeface="Calibri"/>
              </a:rPr>
              <a:t>By 2026, Our Goals Are:</a:t>
            </a:r>
            <a:endParaRPr lang="en-US" sz="1650">
              <a:solidFill>
                <a:srgbClr val="C00000"/>
              </a:solidFill>
            </a:endParaRPr>
          </a:p>
          <a:p>
            <a:pPr marL="342900" indent="-342900" algn="l">
              <a:buFont typeface="Wingdings"/>
              <a:buChar char="q"/>
            </a:pPr>
            <a:r>
              <a:rPr lang="en-US" sz="1500" b="1">
                <a:solidFill>
                  <a:srgbClr val="414141"/>
                </a:solidFill>
                <a:cs typeface="Calibri"/>
              </a:rPr>
              <a:t>Early Decision Initiative</a:t>
            </a:r>
            <a:endParaRPr lang="en-US" sz="1500" b="1">
              <a:solidFill>
                <a:srgbClr val="000000"/>
              </a:solidFill>
              <a:ea typeface="Calibri"/>
              <a:cs typeface="Calibri"/>
            </a:endParaRPr>
          </a:p>
          <a:p>
            <a:pPr marL="600075" lvl="1" indent="-257175" algn="l">
              <a:lnSpc>
                <a:spcPct val="120000"/>
              </a:lnSpc>
              <a:buFont typeface="Wingdings" panose="020B0604020202020204" pitchFamily="34" charset="0"/>
              <a:buChar char="q"/>
            </a:pPr>
            <a:r>
              <a:rPr lang="en-US" sz="1200">
                <a:solidFill>
                  <a:srgbClr val="414141"/>
                </a:solidFill>
                <a:cs typeface="Calibri"/>
              </a:rPr>
              <a:t>75% of high school seniors participating in SAC's "Early Decision" </a:t>
            </a:r>
            <a:r>
              <a:rPr lang="en-US" sz="1200" u="sng">
                <a:solidFill>
                  <a:srgbClr val="414141"/>
                </a:solidFill>
                <a:cs typeface="Calibri"/>
              </a:rPr>
              <a:t>initiative will enroll and matriculate in the upcoming fall semester.</a:t>
            </a:r>
            <a:r>
              <a:rPr lang="en-US" sz="1200">
                <a:solidFill>
                  <a:srgbClr val="414141"/>
                </a:solidFill>
                <a:cs typeface="Calibri"/>
              </a:rPr>
              <a:t>  </a:t>
            </a:r>
            <a:endParaRPr lang="en-US" sz="1200">
              <a:solidFill>
                <a:srgbClr val="000000"/>
              </a:solidFill>
              <a:ea typeface="Calibri"/>
              <a:cs typeface="Calibri"/>
            </a:endParaRPr>
          </a:p>
          <a:p>
            <a:pPr marL="600075" lvl="1" indent="-257175" algn="l">
              <a:lnSpc>
                <a:spcPct val="120000"/>
              </a:lnSpc>
              <a:buFont typeface="Wingdings" panose="020B0604020202020204" pitchFamily="34" charset="0"/>
              <a:buChar char="q"/>
            </a:pPr>
            <a:r>
              <a:rPr lang="en-US" sz="1200">
                <a:solidFill>
                  <a:srgbClr val="000000"/>
                </a:solidFill>
                <a:cs typeface="Calibri"/>
              </a:rPr>
              <a:t>Maximum number of students served for any day of Early Decision to 90 students or less</a:t>
            </a:r>
            <a:endParaRPr lang="en-US" sz="1200">
              <a:solidFill>
                <a:srgbClr val="414141"/>
              </a:solidFill>
              <a:ea typeface="Calibri"/>
              <a:cs typeface="Calibri"/>
            </a:endParaRPr>
          </a:p>
          <a:p>
            <a:pPr algn="l"/>
            <a:r>
              <a:rPr lang="en-US" sz="1500" b="1">
                <a:cs typeface="Calibri"/>
              </a:rPr>
              <a:t>2.</a:t>
            </a:r>
            <a:r>
              <a:rPr lang="en-US" sz="1650">
                <a:solidFill>
                  <a:schemeClr val="accent2">
                    <a:lumMod val="75000"/>
                  </a:schemeClr>
                </a:solidFill>
                <a:cs typeface="Calibri"/>
              </a:rPr>
              <a:t> </a:t>
            </a:r>
            <a:r>
              <a:rPr lang="en-US" sz="1500" b="1"/>
              <a:t>California Adult Education Program  (CAEP) Integration</a:t>
            </a:r>
            <a:endParaRPr lang="en-US" sz="1500" b="1">
              <a:ea typeface="Calibri"/>
              <a:cs typeface="Calibri"/>
            </a:endParaRPr>
          </a:p>
          <a:p>
            <a:pPr marL="600075" lvl="1" indent="-257175">
              <a:lnSpc>
                <a:spcPct val="110000"/>
              </a:lnSpc>
              <a:buFont typeface="Wingdings" panose="020B0604020202020204" pitchFamily="34" charset="0"/>
              <a:buChar char="q"/>
            </a:pPr>
            <a:r>
              <a:rPr lang="en-US" sz="1200">
                <a:solidFill>
                  <a:srgbClr val="000000"/>
                </a:solidFill>
              </a:rPr>
              <a:t>Number </a:t>
            </a:r>
            <a:r>
              <a:rPr lang="en-US" sz="1200">
                <a:solidFill>
                  <a:srgbClr val="000000"/>
                </a:solidFill>
                <a:ea typeface="+mn-lt"/>
                <a:cs typeface="+mn-lt"/>
              </a:rPr>
              <a:t>of </a:t>
            </a:r>
            <a:r>
              <a:rPr lang="en-US" sz="1200">
                <a:solidFill>
                  <a:srgbClr val="000000"/>
                </a:solidFill>
              </a:rPr>
              <a:t>engagement opportunities for credit faculty to learn about noncredit programs.</a:t>
            </a:r>
            <a:r>
              <a:rPr lang="en-US" sz="1200"/>
              <a:t> </a:t>
            </a:r>
            <a:endParaRPr lang="en-US" sz="1200" b="1">
              <a:solidFill>
                <a:srgbClr val="000000"/>
              </a:solidFill>
              <a:ea typeface="Calibri"/>
              <a:cs typeface="Calibri"/>
            </a:endParaRPr>
          </a:p>
          <a:p>
            <a:pPr marL="600075" indent="-257175" algn="l">
              <a:lnSpc>
                <a:spcPct val="110000"/>
              </a:lnSpc>
              <a:buFont typeface="Wingdings"/>
              <a:buChar char="q"/>
            </a:pPr>
            <a:r>
              <a:rPr lang="en-US" sz="1200">
                <a:solidFill>
                  <a:srgbClr val="000000"/>
                </a:solidFill>
                <a:cs typeface="Calibri"/>
              </a:rPr>
              <a:t>Number of articulation agreements established to support noncredit to credit transition. </a:t>
            </a:r>
            <a:endParaRPr lang="en-US" sz="1200">
              <a:ea typeface="Calibri"/>
              <a:cs typeface="Calibri"/>
            </a:endParaRPr>
          </a:p>
        </p:txBody>
      </p:sp>
      <p:sp>
        <p:nvSpPr>
          <p:cNvPr id="9" name="TextBox 8">
            <a:extLst>
              <a:ext uri="{FF2B5EF4-FFF2-40B4-BE49-F238E27FC236}">
                <a16:creationId xmlns:a16="http://schemas.microsoft.com/office/drawing/2014/main" id="{9C245742-BEB9-E405-3640-D06567DB03F3}"/>
              </a:ext>
            </a:extLst>
          </p:cNvPr>
          <p:cNvSpPr txBox="1"/>
          <p:nvPr/>
        </p:nvSpPr>
        <p:spPr>
          <a:xfrm>
            <a:off x="4967950" y="954651"/>
            <a:ext cx="3515983" cy="139961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400" b="1">
                <a:solidFill>
                  <a:srgbClr val="C00000"/>
                </a:solidFill>
                <a:cs typeface="Calibri"/>
              </a:rPr>
              <a:t>FOCUS:</a:t>
            </a:r>
            <a:r>
              <a:rPr lang="en-US" sz="1400">
                <a:solidFill>
                  <a:srgbClr val="C00000"/>
                </a:solidFill>
                <a:cs typeface="Calibri"/>
              </a:rPr>
              <a:t> Close</a:t>
            </a:r>
            <a:r>
              <a:rPr lang="en-US" sz="1400" kern="1200">
                <a:solidFill>
                  <a:srgbClr val="C00000"/>
                </a:solidFill>
                <a:latin typeface="+mn-lt"/>
                <a:ea typeface="+mn-ea"/>
                <a:cs typeface="Calibri"/>
              </a:rPr>
              <a:t> equity gaps for </a:t>
            </a:r>
            <a:r>
              <a:rPr lang="en-US" sz="1400">
                <a:solidFill>
                  <a:srgbClr val="C00000"/>
                </a:solidFill>
                <a:cs typeface="Calibri"/>
              </a:rPr>
              <a:t>Black/African American students</a:t>
            </a:r>
            <a:endParaRPr lang="en-US" sz="1400">
              <a:solidFill>
                <a:srgbClr val="C00000"/>
              </a:solidFill>
              <a:ea typeface="Calibri"/>
              <a:cs typeface="Calibri"/>
            </a:endParaRPr>
          </a:p>
          <a:p>
            <a:pPr lvl="1" defTabSz="596646"/>
            <a:r>
              <a:rPr lang="en-US" sz="1000">
                <a:solidFill>
                  <a:srgbClr val="000000"/>
                </a:solidFill>
                <a:cs typeface="Calibri"/>
              </a:rPr>
              <a:t>Increase Black/African student enrollment from 26 to 43 students (17 students) and create a sense of belonging and community for Black/African American and other disproportionately impacted </a:t>
            </a:r>
            <a:r>
              <a:rPr lang="en-US" sz="1000" kern="1200">
                <a:solidFill>
                  <a:srgbClr val="000000"/>
                </a:solidFill>
                <a:latin typeface="+mn-lt"/>
                <a:ea typeface="+mn-ea"/>
                <a:cs typeface="Calibri"/>
              </a:rPr>
              <a:t>students</a:t>
            </a:r>
            <a:r>
              <a:rPr lang="en-US" sz="1000">
                <a:solidFill>
                  <a:srgbClr val="000000"/>
                </a:solidFill>
                <a:cs typeface="Calibri"/>
              </a:rPr>
              <a:t>.</a:t>
            </a:r>
            <a:endParaRPr lang="en-US" sz="1000"/>
          </a:p>
          <a:p>
            <a:pPr marL="297815" lvl="1" defTabSz="596646">
              <a:lnSpc>
                <a:spcPct val="90000"/>
              </a:lnSpc>
              <a:spcBef>
                <a:spcPts val="326"/>
              </a:spcBef>
            </a:pPr>
            <a:br>
              <a:rPr lang="en-US" sz="1000"/>
            </a:br>
            <a:endParaRPr lang="en-US" sz="1013">
              <a:cs typeface="Arial"/>
            </a:endParaRPr>
          </a:p>
        </p:txBody>
      </p:sp>
      <p:sp>
        <p:nvSpPr>
          <p:cNvPr id="4" name="TextBox 3">
            <a:extLst>
              <a:ext uri="{FF2B5EF4-FFF2-40B4-BE49-F238E27FC236}">
                <a16:creationId xmlns:a16="http://schemas.microsoft.com/office/drawing/2014/main" id="{410E7E8D-DE44-11F7-AC2E-5870AF422FAE}"/>
              </a:ext>
            </a:extLst>
          </p:cNvPr>
          <p:cNvSpPr txBox="1"/>
          <p:nvPr/>
        </p:nvSpPr>
        <p:spPr>
          <a:xfrm>
            <a:off x="4959284" y="2196402"/>
            <a:ext cx="3515982" cy="89203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400" b="1">
                <a:solidFill>
                  <a:srgbClr val="C00000"/>
                </a:solidFill>
                <a:cs typeface="Calibri"/>
              </a:rPr>
              <a:t>FOCUS:</a:t>
            </a:r>
            <a:r>
              <a:rPr lang="en-US" sz="1650">
                <a:solidFill>
                  <a:srgbClr val="C00000"/>
                </a:solidFill>
                <a:cs typeface="Calibri"/>
              </a:rPr>
              <a:t> </a:t>
            </a:r>
            <a:r>
              <a:rPr lang="en-US" sz="1000">
                <a:cs typeface="Calibri"/>
              </a:rPr>
              <a:t>Student Success Conference (Non-Credit) Date: (previous) May 10th, 2024, spring 2025 March 14, 2025</a:t>
            </a:r>
            <a:endParaRPr lang="en-US" sz="1000">
              <a:ea typeface="Calibri"/>
              <a:cs typeface="Calibri"/>
            </a:endParaRPr>
          </a:p>
          <a:p>
            <a:pPr marL="297815" lvl="1" defTabSz="596646">
              <a:lnSpc>
                <a:spcPct val="90000"/>
              </a:lnSpc>
              <a:spcBef>
                <a:spcPts val="326"/>
              </a:spcBef>
            </a:pPr>
            <a:br>
              <a:rPr lang="en-US" sz="1000"/>
            </a:br>
            <a:endParaRPr lang="en-US" sz="1013">
              <a:cs typeface="Arial"/>
            </a:endParaRPr>
          </a:p>
        </p:txBody>
      </p:sp>
      <p:sp>
        <p:nvSpPr>
          <p:cNvPr id="7" name="TextBox 6">
            <a:extLst>
              <a:ext uri="{FF2B5EF4-FFF2-40B4-BE49-F238E27FC236}">
                <a16:creationId xmlns:a16="http://schemas.microsoft.com/office/drawing/2014/main" id="{B39DBE6C-AD1D-3625-D479-40C6CBF0EA36}"/>
              </a:ext>
            </a:extLst>
          </p:cNvPr>
          <p:cNvSpPr txBox="1"/>
          <p:nvPr/>
        </p:nvSpPr>
        <p:spPr>
          <a:xfrm>
            <a:off x="1344374" y="4734568"/>
            <a:ext cx="7289258" cy="8197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200" b="1">
                <a:solidFill>
                  <a:srgbClr val="C00000"/>
                </a:solidFill>
                <a:latin typeface="Aptos Display"/>
                <a:cs typeface="Calibri"/>
              </a:rPr>
              <a:t>SEAP Goal #1:</a:t>
            </a:r>
            <a:r>
              <a:rPr lang="en-US" sz="1200">
                <a:solidFill>
                  <a:srgbClr val="C00000"/>
                </a:solidFill>
                <a:latin typeface="Aptos Display"/>
                <a:cs typeface="Calibri"/>
              </a:rPr>
              <a:t> </a:t>
            </a:r>
            <a:r>
              <a:rPr lang="en-US" sz="1200">
                <a:latin typeface="Aptos Display"/>
                <a:ea typeface="+mn-lt"/>
                <a:cs typeface="+mn-lt"/>
              </a:rPr>
              <a:t>Successful Enrollment in the First Year: All Black/African Diaspora students</a:t>
            </a:r>
            <a:endParaRPr lang="en-US" sz="1200">
              <a:latin typeface="Aptos Display"/>
              <a:ea typeface="Calibri"/>
              <a:cs typeface="Calibri"/>
            </a:endParaRPr>
          </a:p>
          <a:p>
            <a:pPr indent="-88900" defTabSz="596646">
              <a:lnSpc>
                <a:spcPct val="90000"/>
              </a:lnSpc>
              <a:spcBef>
                <a:spcPts val="326"/>
              </a:spcBef>
            </a:pPr>
            <a:endParaRPr lang="en-US" sz="1650">
              <a:solidFill>
                <a:srgbClr val="C00000"/>
              </a:solidFill>
              <a:ea typeface="Calibri"/>
              <a:cs typeface="Calibri"/>
            </a:endParaRPr>
          </a:p>
          <a:p>
            <a:pPr marL="297815" lvl="1" defTabSz="596646">
              <a:lnSpc>
                <a:spcPct val="90000"/>
              </a:lnSpc>
              <a:spcBef>
                <a:spcPts val="326"/>
              </a:spcBef>
            </a:pPr>
            <a:br>
              <a:rPr lang="en-US" sz="1000"/>
            </a:br>
            <a:endParaRPr lang="en-US" sz="1013">
              <a:cs typeface="Arial"/>
            </a:endParaRPr>
          </a:p>
        </p:txBody>
      </p:sp>
    </p:spTree>
    <p:extLst>
      <p:ext uri="{BB962C8B-B14F-4D97-AF65-F5344CB8AC3E}">
        <p14:creationId xmlns:p14="http://schemas.microsoft.com/office/powerpoint/2010/main" val="643193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89ED1022-DCB4-7775-6102-4C67B02DCA94}"/>
            </a:ext>
          </a:extLst>
        </p:cNvPr>
        <p:cNvGrpSpPr/>
        <p:nvPr/>
      </p:nvGrpSpPr>
      <p:grpSpPr>
        <a:xfrm>
          <a:off x="0" y="0"/>
          <a:ext cx="0" cy="0"/>
          <a:chOff x="0" y="0"/>
          <a:chExt cx="0" cy="0"/>
        </a:xfrm>
      </p:grpSpPr>
      <p:pic>
        <p:nvPicPr>
          <p:cNvPr id="2" name="Picture 1" descr="A white cylinder with red text&#10;&#10;Description automatically generated">
            <a:extLst>
              <a:ext uri="{FF2B5EF4-FFF2-40B4-BE49-F238E27FC236}">
                <a16:creationId xmlns:a16="http://schemas.microsoft.com/office/drawing/2014/main" id="{98102550-B946-4F6D-B10C-43692FDECE48}"/>
              </a:ext>
            </a:extLst>
          </p:cNvPr>
          <p:cNvPicPr>
            <a:picLocks noChangeAspect="1"/>
          </p:cNvPicPr>
          <p:nvPr/>
        </p:nvPicPr>
        <p:blipFill>
          <a:blip r:embed="rId3"/>
          <a:stretch>
            <a:fillRect/>
          </a:stretch>
        </p:blipFill>
        <p:spPr>
          <a:xfrm>
            <a:off x="114305" y="231608"/>
            <a:ext cx="1237931" cy="4913973"/>
          </a:xfrm>
          <a:prstGeom prst="rect">
            <a:avLst/>
          </a:prstGeom>
        </p:spPr>
      </p:pic>
      <p:sp>
        <p:nvSpPr>
          <p:cNvPr id="3" name="Subtitle 2">
            <a:extLst>
              <a:ext uri="{FF2B5EF4-FFF2-40B4-BE49-F238E27FC236}">
                <a16:creationId xmlns:a16="http://schemas.microsoft.com/office/drawing/2014/main" id="{18F7501F-74C9-9F29-0C97-EE031E5E860D}"/>
              </a:ext>
            </a:extLst>
          </p:cNvPr>
          <p:cNvSpPr>
            <a:spLocks noGrp="1"/>
          </p:cNvSpPr>
          <p:nvPr>
            <p:ph type="subTitle" idx="1"/>
          </p:nvPr>
        </p:nvSpPr>
        <p:spPr>
          <a:xfrm>
            <a:off x="5512273" y="2985727"/>
            <a:ext cx="3514296" cy="1993066"/>
          </a:xfr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350" b="1">
                <a:solidFill>
                  <a:srgbClr val="C00000"/>
                </a:solidFill>
                <a:latin typeface="Aptos Display"/>
                <a:ea typeface="Calibri"/>
                <a:cs typeface="Calibri"/>
              </a:rPr>
              <a:t>Co-Leads: </a:t>
            </a:r>
            <a:r>
              <a:rPr lang="en-US" sz="1200" b="1">
                <a:latin typeface="Aptos Display"/>
                <a:ea typeface="Calibri"/>
                <a:cs typeface="Calibri"/>
              </a:rPr>
              <a:t>Dr. Greg Toya, Dean of Student Affairs, Dr. Refugio Rodriguez, Director of Career Ed/Dual Enrollment </a:t>
            </a:r>
            <a:endParaRPr lang="en-US" sz="1200" i="1">
              <a:latin typeface="Aptos Display"/>
              <a:ea typeface="Calibri"/>
              <a:cs typeface="Calibri"/>
            </a:endParaRPr>
          </a:p>
          <a:p>
            <a:pPr>
              <a:lnSpc>
                <a:spcPct val="114999"/>
              </a:lnSpc>
            </a:pPr>
            <a:r>
              <a:rPr lang="en-US" sz="1200" b="1">
                <a:latin typeface="Aptos Display"/>
                <a:ea typeface="+mn-lt"/>
                <a:cs typeface="Arial"/>
              </a:rPr>
              <a:t>SEAP Equity Support Coordinator- Chantal </a:t>
            </a:r>
            <a:r>
              <a:rPr lang="en-US" sz="1200" b="1" err="1">
                <a:latin typeface="Aptos Display"/>
                <a:ea typeface="+mn-lt"/>
                <a:cs typeface="Arial"/>
              </a:rPr>
              <a:t>Lamourelle</a:t>
            </a:r>
            <a:r>
              <a:rPr lang="en-US" sz="1200" b="1">
                <a:latin typeface="Aptos Display"/>
                <a:ea typeface="+mn-lt"/>
                <a:cs typeface="Arial"/>
              </a:rPr>
              <a:t>, Equity Goal Facilitator-  </a:t>
            </a:r>
            <a:r>
              <a:rPr lang="en-US" sz="1200" b="1">
                <a:latin typeface="Aptos Display"/>
                <a:ea typeface="+mn-lt"/>
                <a:cs typeface="+mn-lt"/>
              </a:rPr>
              <a:t>Dr. Anushi Seneviratne</a:t>
            </a:r>
            <a:r>
              <a:rPr lang="en-US" sz="1200">
                <a:latin typeface="Aptos Display"/>
                <a:ea typeface="+mn-lt"/>
                <a:cs typeface="+mn-lt"/>
              </a:rPr>
              <a:t> </a:t>
            </a:r>
            <a:endParaRPr lang="en-US">
              <a:latin typeface="Aptos Display"/>
              <a:ea typeface="+mn-lt"/>
              <a:cs typeface="+mn-lt"/>
            </a:endParaRPr>
          </a:p>
          <a:p>
            <a:pPr>
              <a:lnSpc>
                <a:spcPct val="114999"/>
              </a:lnSpc>
            </a:pPr>
            <a:endParaRPr lang="en-US" sz="1200" b="1">
              <a:latin typeface="Aptos"/>
              <a:cs typeface="Arial"/>
            </a:endParaRPr>
          </a:p>
          <a:p>
            <a:pPr algn="l"/>
            <a:endParaRPr lang="en-US" sz="1350">
              <a:ea typeface="Calibri"/>
              <a:cs typeface="Calibri"/>
            </a:endParaRPr>
          </a:p>
        </p:txBody>
      </p:sp>
      <p:sp>
        <p:nvSpPr>
          <p:cNvPr id="5" name="Subtitle 2">
            <a:extLst>
              <a:ext uri="{FF2B5EF4-FFF2-40B4-BE49-F238E27FC236}">
                <a16:creationId xmlns:a16="http://schemas.microsoft.com/office/drawing/2014/main" id="{76BBFA93-6825-8055-BCBD-CD79451AF64C}"/>
              </a:ext>
            </a:extLst>
          </p:cNvPr>
          <p:cNvSpPr txBox="1">
            <a:spLocks/>
          </p:cNvSpPr>
          <p:nvPr/>
        </p:nvSpPr>
        <p:spPr>
          <a:xfrm>
            <a:off x="1352843" y="232293"/>
            <a:ext cx="4159011" cy="1106178"/>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50" b="1">
                <a:solidFill>
                  <a:srgbClr val="C00000"/>
                </a:solidFill>
                <a:ea typeface="Calibri"/>
                <a:cs typeface="Calibri"/>
              </a:rPr>
              <a:t>PILLAR 2:  ENTER THE PATH</a:t>
            </a:r>
          </a:p>
          <a:p>
            <a:pPr algn="l"/>
            <a:r>
              <a:rPr lang="en-US" sz="1650" b="1">
                <a:solidFill>
                  <a:srgbClr val="C00000"/>
                </a:solidFill>
                <a:ea typeface="Calibri"/>
                <a:cs typeface="Calibri"/>
              </a:rPr>
              <a:t>By 2026, Our Goals Are:</a:t>
            </a:r>
            <a:endParaRPr lang="en-US" sz="1650">
              <a:solidFill>
                <a:srgbClr val="C00000"/>
              </a:solidFill>
            </a:endParaRPr>
          </a:p>
          <a:p>
            <a:pPr marL="285750" indent="-285750">
              <a:buFont typeface="Wingdings"/>
              <a:buChar char="ü"/>
            </a:pPr>
            <a:r>
              <a:rPr lang="en-US" sz="1650" b="1">
                <a:solidFill>
                  <a:srgbClr val="C00000"/>
                </a:solidFill>
                <a:highlight>
                  <a:srgbClr val="FFFF00"/>
                </a:highlight>
                <a:ea typeface="Calibri"/>
                <a:cs typeface="Calibri"/>
              </a:rPr>
              <a:t>= Goal Met</a:t>
            </a:r>
          </a:p>
          <a:p>
            <a:r>
              <a:rPr lang="en-US" sz="1200" b="1">
                <a:solidFill>
                  <a:srgbClr val="000000"/>
                </a:solidFill>
                <a:ea typeface="Calibri"/>
                <a:cs typeface="Calibri"/>
              </a:rPr>
              <a:t>Progress as of 11/6/24</a:t>
            </a:r>
          </a:p>
          <a:p>
            <a:endParaRPr lang="en-US" sz="1200">
              <a:ea typeface="Calibri"/>
              <a:cs typeface="Calibri"/>
            </a:endParaRPr>
          </a:p>
          <a:p>
            <a:pPr algn="l"/>
            <a:endParaRPr lang="en-US" sz="1500" b="1">
              <a:ea typeface="Calibri"/>
              <a:cs typeface="Arial"/>
            </a:endParaRPr>
          </a:p>
          <a:p>
            <a:endParaRPr lang="en-US" sz="1500" b="1">
              <a:ea typeface="Calibri"/>
              <a:cs typeface="Arial"/>
            </a:endParaRPr>
          </a:p>
        </p:txBody>
      </p:sp>
      <p:sp>
        <p:nvSpPr>
          <p:cNvPr id="9" name="TextBox 8">
            <a:extLst>
              <a:ext uri="{FF2B5EF4-FFF2-40B4-BE49-F238E27FC236}">
                <a16:creationId xmlns:a16="http://schemas.microsoft.com/office/drawing/2014/main" id="{4E522DF4-AA48-C6AE-B296-18F5D8196C48}"/>
              </a:ext>
            </a:extLst>
          </p:cNvPr>
          <p:cNvSpPr txBox="1"/>
          <p:nvPr/>
        </p:nvSpPr>
        <p:spPr>
          <a:xfrm>
            <a:off x="5260503" y="179044"/>
            <a:ext cx="3631644" cy="20839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400" b="1">
                <a:solidFill>
                  <a:srgbClr val="C00000"/>
                </a:solidFill>
                <a:cs typeface="Calibri"/>
              </a:rPr>
              <a:t>FOCUS:</a:t>
            </a:r>
            <a:r>
              <a:rPr lang="en-US" sz="1400">
                <a:solidFill>
                  <a:srgbClr val="C00000"/>
                </a:solidFill>
                <a:cs typeface="Calibri"/>
              </a:rPr>
              <a:t> Close</a:t>
            </a:r>
            <a:r>
              <a:rPr lang="en-US" sz="1400" kern="1200">
                <a:solidFill>
                  <a:srgbClr val="C00000"/>
                </a:solidFill>
                <a:latin typeface="+mn-lt"/>
                <a:ea typeface="+mn-ea"/>
                <a:cs typeface="Calibri"/>
              </a:rPr>
              <a:t> equity gaps for </a:t>
            </a:r>
            <a:r>
              <a:rPr lang="en-US" sz="1400">
                <a:solidFill>
                  <a:srgbClr val="C00000"/>
                </a:solidFill>
                <a:cs typeface="Calibri"/>
              </a:rPr>
              <a:t>Black/African American students</a:t>
            </a:r>
            <a:endParaRPr lang="en-US" sz="1400">
              <a:solidFill>
                <a:srgbClr val="C00000"/>
              </a:solidFill>
              <a:ea typeface="Calibri"/>
              <a:cs typeface="Calibri"/>
            </a:endParaRPr>
          </a:p>
          <a:p>
            <a:pPr indent="-88900" defTabSz="596646">
              <a:lnSpc>
                <a:spcPct val="90000"/>
              </a:lnSpc>
              <a:spcBef>
                <a:spcPts val="326"/>
              </a:spcBef>
            </a:pPr>
            <a:endParaRPr lang="en-US" sz="1400">
              <a:solidFill>
                <a:srgbClr val="C00000"/>
              </a:solidFill>
              <a:cs typeface="Calibri"/>
            </a:endParaRPr>
          </a:p>
          <a:p>
            <a:pPr lvl="1" defTabSz="596646"/>
            <a:r>
              <a:rPr lang="en-US" sz="1000">
                <a:solidFill>
                  <a:srgbClr val="000000"/>
                </a:solidFill>
                <a:cs typeface="Calibri"/>
              </a:rPr>
              <a:t>Increase Black/African student enrollment from </a:t>
            </a:r>
            <a:r>
              <a:rPr lang="en-US" sz="1000" b="1">
                <a:solidFill>
                  <a:srgbClr val="000000"/>
                </a:solidFill>
                <a:cs typeface="Calibri"/>
              </a:rPr>
              <a:t>26 to 43 students (17 students) </a:t>
            </a:r>
            <a:r>
              <a:rPr lang="en-US" sz="1000">
                <a:solidFill>
                  <a:srgbClr val="000000"/>
                </a:solidFill>
                <a:cs typeface="Calibri"/>
              </a:rPr>
              <a:t>and create a sense of belonging and community for Black/African American and other disproportionately impacted </a:t>
            </a:r>
            <a:r>
              <a:rPr lang="en-US" sz="1000" kern="1200">
                <a:solidFill>
                  <a:srgbClr val="000000"/>
                </a:solidFill>
                <a:latin typeface="+mn-lt"/>
                <a:ea typeface="+mn-ea"/>
                <a:cs typeface="Calibri"/>
              </a:rPr>
              <a:t>students</a:t>
            </a:r>
            <a:r>
              <a:rPr lang="en-US" sz="1000">
                <a:solidFill>
                  <a:srgbClr val="000000"/>
                </a:solidFill>
                <a:cs typeface="Calibri"/>
              </a:rPr>
              <a:t>.</a:t>
            </a:r>
            <a:endParaRPr lang="en-US" sz="1000"/>
          </a:p>
          <a:p>
            <a:pPr lvl="1" defTabSz="596646"/>
            <a:endParaRPr lang="en-US" sz="1000">
              <a:cs typeface="Calibri"/>
            </a:endParaRPr>
          </a:p>
          <a:p>
            <a:pPr lvl="1" defTabSz="596646"/>
            <a:r>
              <a:rPr lang="en-US" sz="1000" b="1">
                <a:cs typeface="Calibri"/>
              </a:rPr>
              <a:t>What is being done across campus to increase enrollment?</a:t>
            </a:r>
          </a:p>
          <a:p>
            <a:pPr marL="297815" lvl="1" defTabSz="596646">
              <a:lnSpc>
                <a:spcPct val="90000"/>
              </a:lnSpc>
              <a:spcBef>
                <a:spcPts val="326"/>
              </a:spcBef>
            </a:pPr>
            <a:br>
              <a:rPr lang="en-US" sz="1000"/>
            </a:br>
            <a:endParaRPr lang="en-US" sz="1013">
              <a:cs typeface="Arial"/>
            </a:endParaRPr>
          </a:p>
        </p:txBody>
      </p:sp>
      <p:sp>
        <p:nvSpPr>
          <p:cNvPr id="4" name="TextBox 3">
            <a:extLst>
              <a:ext uri="{FF2B5EF4-FFF2-40B4-BE49-F238E27FC236}">
                <a16:creationId xmlns:a16="http://schemas.microsoft.com/office/drawing/2014/main" id="{9C6B1498-FF17-A7E1-B391-7E61EE67EA83}"/>
              </a:ext>
            </a:extLst>
          </p:cNvPr>
          <p:cNvSpPr txBox="1"/>
          <p:nvPr/>
        </p:nvSpPr>
        <p:spPr>
          <a:xfrm>
            <a:off x="5353892" y="2019508"/>
            <a:ext cx="3441142" cy="75354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400" b="1">
                <a:solidFill>
                  <a:srgbClr val="C00000"/>
                </a:solidFill>
                <a:cs typeface="Calibri"/>
              </a:rPr>
              <a:t>FOCUS:</a:t>
            </a:r>
            <a:r>
              <a:rPr lang="en-US" sz="1650">
                <a:solidFill>
                  <a:srgbClr val="C00000"/>
                </a:solidFill>
                <a:cs typeface="Calibri"/>
              </a:rPr>
              <a:t> </a:t>
            </a:r>
            <a:r>
              <a:rPr lang="en-US" sz="1000">
                <a:cs typeface="Calibri"/>
              </a:rPr>
              <a:t>Student Success Conference (Non-Credit) Date: Spring 2025: March 14th </a:t>
            </a:r>
            <a:endParaRPr lang="en-US" sz="1000" u="sng">
              <a:ea typeface="Calibri"/>
              <a:cs typeface="Calibri"/>
            </a:endParaRPr>
          </a:p>
          <a:p>
            <a:pPr marL="297815" lvl="1" defTabSz="596646">
              <a:lnSpc>
                <a:spcPct val="90000"/>
              </a:lnSpc>
              <a:spcBef>
                <a:spcPts val="326"/>
              </a:spcBef>
            </a:pPr>
            <a:br>
              <a:rPr lang="en-US" sz="1000"/>
            </a:br>
            <a:endParaRPr lang="en-US" sz="1013">
              <a:cs typeface="Arial"/>
            </a:endParaRPr>
          </a:p>
        </p:txBody>
      </p:sp>
      <p:sp>
        <p:nvSpPr>
          <p:cNvPr id="7" name="TextBox 6">
            <a:extLst>
              <a:ext uri="{FF2B5EF4-FFF2-40B4-BE49-F238E27FC236}">
                <a16:creationId xmlns:a16="http://schemas.microsoft.com/office/drawing/2014/main" id="{1FC74BC9-CF14-88E5-5D4C-610553BF1FBE}"/>
              </a:ext>
            </a:extLst>
          </p:cNvPr>
          <p:cNvSpPr txBox="1"/>
          <p:nvPr/>
        </p:nvSpPr>
        <p:spPr>
          <a:xfrm>
            <a:off x="5514963" y="4414800"/>
            <a:ext cx="3523104" cy="110748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endParaRPr lang="en-US" sz="900" b="1">
              <a:solidFill>
                <a:srgbClr val="C00000"/>
              </a:solidFill>
              <a:latin typeface="Aptos Display"/>
              <a:cs typeface="Calibri"/>
            </a:endParaRPr>
          </a:p>
          <a:p>
            <a:pPr indent="-88900" defTabSz="596646">
              <a:lnSpc>
                <a:spcPct val="90000"/>
              </a:lnSpc>
              <a:spcBef>
                <a:spcPts val="326"/>
              </a:spcBef>
            </a:pPr>
            <a:r>
              <a:rPr lang="en-US" sz="1050" b="1">
                <a:solidFill>
                  <a:srgbClr val="C00000"/>
                </a:solidFill>
                <a:latin typeface="Aptos Display"/>
                <a:cs typeface="Calibri"/>
              </a:rPr>
              <a:t>SEAP Goal #1:</a:t>
            </a:r>
            <a:r>
              <a:rPr lang="en-US" sz="1050">
                <a:solidFill>
                  <a:srgbClr val="C00000"/>
                </a:solidFill>
                <a:latin typeface="Aptos Display"/>
                <a:cs typeface="Calibri"/>
              </a:rPr>
              <a:t> </a:t>
            </a:r>
            <a:r>
              <a:rPr lang="en-US" sz="1050">
                <a:latin typeface="Aptos Display"/>
                <a:ea typeface="+mn-lt"/>
                <a:cs typeface="+mn-lt"/>
              </a:rPr>
              <a:t>Successful Enrollment in the First Year: All Black/African Diaspora students</a:t>
            </a:r>
            <a:endParaRPr lang="en-US" sz="1050">
              <a:latin typeface="Aptos Display"/>
              <a:ea typeface="Calibri"/>
              <a:cs typeface="Calibri"/>
            </a:endParaRPr>
          </a:p>
          <a:p>
            <a:pPr indent="-88900" defTabSz="596646">
              <a:lnSpc>
                <a:spcPct val="90000"/>
              </a:lnSpc>
              <a:spcBef>
                <a:spcPts val="326"/>
              </a:spcBef>
            </a:pPr>
            <a:endParaRPr lang="en-US" sz="1650">
              <a:solidFill>
                <a:srgbClr val="C00000"/>
              </a:solidFill>
              <a:ea typeface="Calibri"/>
              <a:cs typeface="Calibri"/>
            </a:endParaRPr>
          </a:p>
          <a:p>
            <a:pPr marL="297815" lvl="1" defTabSz="596646">
              <a:lnSpc>
                <a:spcPct val="90000"/>
              </a:lnSpc>
              <a:spcBef>
                <a:spcPts val="326"/>
              </a:spcBef>
            </a:pPr>
            <a:br>
              <a:rPr lang="en-US" sz="1000"/>
            </a:br>
            <a:endParaRPr lang="en-US" sz="1013">
              <a:cs typeface="Arial"/>
            </a:endParaRPr>
          </a:p>
        </p:txBody>
      </p:sp>
      <p:sp>
        <p:nvSpPr>
          <p:cNvPr id="8" name="TextBox 7">
            <a:extLst>
              <a:ext uri="{FF2B5EF4-FFF2-40B4-BE49-F238E27FC236}">
                <a16:creationId xmlns:a16="http://schemas.microsoft.com/office/drawing/2014/main" id="{285F32AB-0688-D639-3B07-2F5D9F671FA2}"/>
              </a:ext>
            </a:extLst>
          </p:cNvPr>
          <p:cNvSpPr txBox="1"/>
          <p:nvPr/>
        </p:nvSpPr>
        <p:spPr>
          <a:xfrm>
            <a:off x="1353911" y="1285256"/>
            <a:ext cx="3702503" cy="18003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Sans-Serif"/>
              <a:buChar char="q"/>
            </a:pPr>
            <a:r>
              <a:rPr lang="en-US" sz="1500" b="1">
                <a:solidFill>
                  <a:srgbClr val="414141"/>
                </a:solidFill>
              </a:rPr>
              <a:t>Early Decision Initiative</a:t>
            </a:r>
            <a:endParaRPr lang="en-US" sz="1500"/>
          </a:p>
          <a:p>
            <a:pPr marL="600075" lvl="1" indent="-257175">
              <a:lnSpc>
                <a:spcPct val="120000"/>
              </a:lnSpc>
              <a:buFont typeface="Wingdings"/>
              <a:buChar char="ü"/>
            </a:pPr>
            <a:r>
              <a:rPr lang="en-US" sz="1200">
                <a:solidFill>
                  <a:srgbClr val="414141"/>
                </a:solidFill>
              </a:rPr>
              <a:t>75% of high school seniors participating in SAC's "Early Decision" </a:t>
            </a:r>
            <a:r>
              <a:rPr lang="en-US" sz="1200" u="sng">
                <a:solidFill>
                  <a:srgbClr val="414141"/>
                </a:solidFill>
              </a:rPr>
              <a:t>initiative will enroll and matriculate in the upcoming fall semester. (2023-2024)</a:t>
            </a:r>
          </a:p>
          <a:p>
            <a:pPr marL="600075" lvl="1" indent="-257175">
              <a:lnSpc>
                <a:spcPct val="120000"/>
              </a:lnSpc>
              <a:buFont typeface="Wingdings"/>
              <a:buChar char="ü"/>
            </a:pPr>
            <a:r>
              <a:rPr lang="en-US" sz="1100"/>
              <a:t>Maximum number of students served for any day of Early Decision to 90 students or less</a:t>
            </a:r>
          </a:p>
          <a:p>
            <a:pPr marL="600075" lvl="1" indent="-257175">
              <a:lnSpc>
                <a:spcPct val="120000"/>
              </a:lnSpc>
              <a:buFont typeface="Wingdings"/>
              <a:buChar char="ü"/>
            </a:pPr>
            <a:endParaRPr lang="en-US" sz="1100"/>
          </a:p>
        </p:txBody>
      </p:sp>
      <p:sp>
        <p:nvSpPr>
          <p:cNvPr id="10" name="TextBox 9">
            <a:extLst>
              <a:ext uri="{FF2B5EF4-FFF2-40B4-BE49-F238E27FC236}">
                <a16:creationId xmlns:a16="http://schemas.microsoft.com/office/drawing/2014/main" id="{DA6DD351-D974-598A-EAD8-919D2BDE18C3}"/>
              </a:ext>
            </a:extLst>
          </p:cNvPr>
          <p:cNvSpPr txBox="1"/>
          <p:nvPr/>
        </p:nvSpPr>
        <p:spPr>
          <a:xfrm>
            <a:off x="1473281" y="3167989"/>
            <a:ext cx="3920217" cy="18122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California Adult Education Program  (CAEP) Integration</a:t>
            </a:r>
            <a:endParaRPr lang="en-US"/>
          </a:p>
          <a:p>
            <a:pPr marL="600075" lvl="1" indent="-257175">
              <a:lnSpc>
                <a:spcPct val="110000"/>
              </a:lnSpc>
              <a:buFont typeface="Wingdings,Sans-Serif"/>
              <a:buChar char="q"/>
            </a:pPr>
            <a:r>
              <a:rPr lang="en-US" sz="1100"/>
              <a:t>Number of engagement opportunities for credit faculty to learn about noncredit programs</a:t>
            </a:r>
            <a:r>
              <a:rPr lang="en-US" sz="1100">
                <a:solidFill>
                  <a:schemeClr val="bg1"/>
                </a:solidFill>
              </a:rPr>
              <a:t>. _______</a:t>
            </a:r>
          </a:p>
          <a:p>
            <a:pPr marL="1057275" lvl="2" indent="-257175">
              <a:lnSpc>
                <a:spcPct val="110000"/>
              </a:lnSpc>
              <a:buFont typeface="Wingdings"/>
              <a:buChar char="§"/>
            </a:pPr>
            <a:r>
              <a:rPr lang="en-US" sz="1100">
                <a:solidFill>
                  <a:srgbClr val="27272D"/>
                </a:solidFill>
              </a:rPr>
              <a:t>Student Success Conference 2025</a:t>
            </a:r>
          </a:p>
          <a:p>
            <a:pPr marL="600075" indent="-257175">
              <a:lnSpc>
                <a:spcPct val="110000"/>
              </a:lnSpc>
              <a:buFont typeface="Wingdings,Sans-Serif"/>
              <a:buChar char="q"/>
            </a:pPr>
            <a:r>
              <a:rPr lang="en-US" sz="1100"/>
              <a:t>Number of articulation agreements established to support noncredit to credit transition. </a:t>
            </a:r>
            <a:endParaRPr lang="en-US"/>
          </a:p>
          <a:p>
            <a:pPr marL="1057275" lvl="1" indent="-257175">
              <a:lnSpc>
                <a:spcPct val="110000"/>
              </a:lnSpc>
              <a:buFont typeface="Wingdings,Sans-Serif"/>
              <a:buChar char="q"/>
            </a:pPr>
            <a:endParaRPr lang="en-US" sz="1100"/>
          </a:p>
        </p:txBody>
      </p:sp>
    </p:spTree>
    <p:extLst>
      <p:ext uri="{BB962C8B-B14F-4D97-AF65-F5344CB8AC3E}">
        <p14:creationId xmlns:p14="http://schemas.microsoft.com/office/powerpoint/2010/main" val="218237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7E30-FA51-B8DD-1124-A3924B2E7358}"/>
              </a:ext>
            </a:extLst>
          </p:cNvPr>
          <p:cNvSpPr>
            <a:spLocks noGrp="1"/>
          </p:cNvSpPr>
          <p:nvPr>
            <p:ph type="title"/>
          </p:nvPr>
        </p:nvSpPr>
        <p:spPr>
          <a:xfrm>
            <a:off x="-723" y="-1055"/>
            <a:ext cx="9145446" cy="926152"/>
          </a:xfrm>
          <a:solidFill>
            <a:srgbClr val="C00000"/>
          </a:solidFill>
          <a:ln>
            <a:solidFill>
              <a:schemeClr val="accent1">
                <a:lumMod val="50000"/>
              </a:schemeClr>
            </a:solidFill>
          </a:ln>
        </p:spPr>
        <p:txBody>
          <a:bodyPr spcFirstLastPara="1" wrap="square" lIns="91425" tIns="91425" rIns="91425" bIns="91425"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solidFill>
                  <a:schemeClr val="bg1"/>
                </a:solidFill>
                <a:cs typeface="Calibri Light"/>
              </a:rPr>
              <a:t>Steering Committee Membership</a:t>
            </a:r>
            <a:br>
              <a:rPr lang="en-US">
                <a:cs typeface="Calibri Light"/>
              </a:rPr>
            </a:br>
            <a:endParaRPr lang="en-US"/>
          </a:p>
        </p:txBody>
      </p:sp>
      <p:sp>
        <p:nvSpPr>
          <p:cNvPr id="4" name="TextBox 3">
            <a:extLst>
              <a:ext uri="{FF2B5EF4-FFF2-40B4-BE49-F238E27FC236}">
                <a16:creationId xmlns:a16="http://schemas.microsoft.com/office/drawing/2014/main" id="{6BCE00FB-8B92-CE05-5B20-3C455876050C}"/>
              </a:ext>
            </a:extLst>
          </p:cNvPr>
          <p:cNvSpPr txBox="1"/>
          <p:nvPr/>
        </p:nvSpPr>
        <p:spPr>
          <a:xfrm>
            <a:off x="-2329" y="393997"/>
            <a:ext cx="7548140"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a:solidFill>
                  <a:srgbClr val="FFFFFF"/>
                </a:solidFill>
                <a:latin typeface="Aptos Display"/>
              </a:rPr>
              <a:t>The charge of this committee is to ensure the successful implementation of the 2022-2026 Guided Pathways Work Plan and future College Guided Pathways commitments.</a:t>
            </a:r>
            <a:r>
              <a:rPr lang="en-US" sz="1200">
                <a:solidFill>
                  <a:srgbClr val="FFFFFF"/>
                </a:solidFill>
                <a:latin typeface="Aptos Display"/>
                <a:cs typeface="Calibri Light"/>
              </a:rPr>
              <a:t>​</a:t>
            </a:r>
            <a:endParaRPr lang="en-US" sz="1200">
              <a:latin typeface="Aptos Display"/>
            </a:endParaRPr>
          </a:p>
        </p:txBody>
      </p:sp>
      <p:sp>
        <p:nvSpPr>
          <p:cNvPr id="5" name="TextBox 1">
            <a:extLst>
              <a:ext uri="{FF2B5EF4-FFF2-40B4-BE49-F238E27FC236}">
                <a16:creationId xmlns:a16="http://schemas.microsoft.com/office/drawing/2014/main" id="{ED9D460F-5B7B-A1E5-4CFA-BB77B16D63DE}"/>
              </a:ext>
            </a:extLst>
          </p:cNvPr>
          <p:cNvSpPr txBox="1"/>
          <p:nvPr/>
        </p:nvSpPr>
        <p:spPr>
          <a:xfrm>
            <a:off x="4414584" y="1352247"/>
            <a:ext cx="4230972" cy="3039294"/>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377190">
              <a:spcAft>
                <a:spcPts val="450"/>
              </a:spcAft>
            </a:pPr>
            <a:r>
              <a:rPr lang="en-US" sz="1100" kern="1200">
                <a:latin typeface="Aptos Display"/>
              </a:rPr>
              <a:t>Dr. </a:t>
            </a:r>
            <a:r>
              <a:rPr lang="en-US" sz="1100" kern="1200" err="1">
                <a:latin typeface="Aptos"/>
                <a:ea typeface="+mn-lt"/>
                <a:cs typeface="+mn-lt"/>
              </a:rPr>
              <a:t>Vaniethia</a:t>
            </a:r>
            <a:r>
              <a:rPr lang="en-US" sz="1100" kern="1200">
                <a:latin typeface="Aptos Display"/>
              </a:rPr>
              <a:t> Hubbard, Vice President Student Services </a:t>
            </a:r>
            <a:endParaRPr lang="en-US" sz="1100" kern="1200">
              <a:latin typeface="Aptos Display"/>
              <a:cs typeface="Calibri"/>
            </a:endParaRPr>
          </a:p>
          <a:p>
            <a:pPr defTabSz="377190">
              <a:spcAft>
                <a:spcPts val="450"/>
              </a:spcAft>
            </a:pPr>
            <a:r>
              <a:rPr lang="en-US" sz="1100" kern="1200">
                <a:latin typeface="Aptos Display"/>
              </a:rPr>
              <a:t>Dr. Jeff Lamb, Vice President Academic Affairs</a:t>
            </a:r>
            <a:endParaRPr lang="en-US" sz="1100" kern="1200">
              <a:latin typeface="Aptos Display"/>
              <a:cs typeface="Calibri"/>
            </a:endParaRPr>
          </a:p>
          <a:p>
            <a:pPr defTabSz="377190">
              <a:spcAft>
                <a:spcPts val="450"/>
              </a:spcAft>
            </a:pPr>
            <a:r>
              <a:rPr lang="en-US" sz="1100" kern="1200">
                <a:latin typeface="Aptos Display"/>
              </a:rPr>
              <a:t>Dr. Jim Kennedy, Vice President Continuing Education</a:t>
            </a:r>
            <a:endParaRPr lang="en-US" sz="1100" kern="1200">
              <a:latin typeface="Aptos Display"/>
              <a:cs typeface="Calibri"/>
            </a:endParaRPr>
          </a:p>
          <a:p>
            <a:pPr defTabSz="377190">
              <a:spcAft>
                <a:spcPts val="450"/>
              </a:spcAft>
            </a:pPr>
            <a:r>
              <a:rPr lang="en-US" sz="1100" kern="1200">
                <a:latin typeface="Aptos Display"/>
              </a:rPr>
              <a:t>Dr. Greg Toya, Dean Student Affairs</a:t>
            </a:r>
            <a:endParaRPr lang="en-US" sz="1100" kern="1200">
              <a:latin typeface="Aptos Display"/>
              <a:cs typeface="Calibri"/>
            </a:endParaRPr>
          </a:p>
          <a:p>
            <a:pPr defTabSz="377190">
              <a:spcAft>
                <a:spcPts val="450"/>
              </a:spcAft>
            </a:pPr>
            <a:r>
              <a:rPr lang="en-US" sz="1100">
                <a:latin typeface="Aptos Display"/>
              </a:rPr>
              <a:t>Dr. Matt Morin,</a:t>
            </a:r>
            <a:r>
              <a:rPr lang="en-US" sz="1100" kern="1200">
                <a:latin typeface="Aptos Display"/>
              </a:rPr>
              <a:t> Dean Academic Affairs</a:t>
            </a:r>
            <a:endParaRPr lang="en-US" sz="1100" kern="1200">
              <a:latin typeface="Aptos Display"/>
              <a:cs typeface="Calibri"/>
            </a:endParaRPr>
          </a:p>
          <a:p>
            <a:pPr defTabSz="377190">
              <a:spcAft>
                <a:spcPts val="450"/>
              </a:spcAft>
            </a:pPr>
            <a:r>
              <a:rPr lang="en-US" sz="1100" kern="1200">
                <a:latin typeface="Aptos Display"/>
              </a:rPr>
              <a:t>Dr. Maria </a:t>
            </a:r>
            <a:r>
              <a:rPr lang="en-US" sz="1100">
                <a:latin typeface="Aptos Display"/>
              </a:rPr>
              <a:t>Dela</a:t>
            </a:r>
            <a:r>
              <a:rPr lang="en-US" sz="1100" kern="1200">
                <a:latin typeface="Aptos Display"/>
              </a:rPr>
              <a:t> Cruz, Dean of Counseling</a:t>
            </a:r>
            <a:endParaRPr lang="en-US" sz="1100" kern="1200">
              <a:latin typeface="Aptos Display"/>
              <a:cs typeface="Calibri"/>
            </a:endParaRPr>
          </a:p>
          <a:p>
            <a:pPr defTabSz="377190">
              <a:spcAft>
                <a:spcPts val="450"/>
              </a:spcAft>
            </a:pPr>
            <a:r>
              <a:rPr lang="en-US" sz="1100" kern="1200">
                <a:latin typeface="Aptos Display"/>
              </a:rPr>
              <a:t>Tanisha L. Burrus,</a:t>
            </a:r>
            <a:r>
              <a:rPr lang="en-US" sz="1100">
                <a:latin typeface="Aptos Display"/>
              </a:rPr>
              <a:t> </a:t>
            </a:r>
            <a:r>
              <a:rPr lang="en-US" sz="1100" kern="1200">
                <a:latin typeface="Aptos Display"/>
              </a:rPr>
              <a:t> Director of Student Success, Co-Chair</a:t>
            </a:r>
            <a:endParaRPr lang="en-US" sz="1100" kern="1200">
              <a:latin typeface="Aptos Display"/>
              <a:cs typeface="Calibri"/>
            </a:endParaRPr>
          </a:p>
          <a:p>
            <a:pPr defTabSz="377190">
              <a:spcAft>
                <a:spcPts val="450"/>
              </a:spcAft>
            </a:pPr>
            <a:r>
              <a:rPr lang="en-US" sz="1100" kern="1200">
                <a:latin typeface="Aptos Display"/>
              </a:rPr>
              <a:t>Christina Wagner, Director of Career </a:t>
            </a:r>
            <a:r>
              <a:rPr lang="en-US" sz="1100">
                <a:latin typeface="Aptos Display"/>
              </a:rPr>
              <a:t>Center</a:t>
            </a:r>
            <a:endParaRPr lang="en-US" sz="1100" kern="1200">
              <a:latin typeface="Aptos Display"/>
              <a:cs typeface="Calibri"/>
            </a:endParaRPr>
          </a:p>
          <a:p>
            <a:pPr defTabSz="377190">
              <a:spcAft>
                <a:spcPts val="450"/>
              </a:spcAft>
            </a:pPr>
            <a:endParaRPr lang="en-US" sz="1100">
              <a:highlight>
                <a:srgbClr val="C0C0C0"/>
              </a:highlight>
              <a:latin typeface="Aptos Display"/>
              <a:ea typeface="Calibri"/>
              <a:cs typeface="Arial"/>
            </a:endParaRPr>
          </a:p>
          <a:p>
            <a:pPr defTabSz="377190">
              <a:spcAft>
                <a:spcPts val="450"/>
              </a:spcAft>
            </a:pPr>
            <a:r>
              <a:rPr lang="en-US" sz="1100">
                <a:highlight>
                  <a:srgbClr val="FFFF00"/>
                </a:highlight>
                <a:latin typeface="Aptos Display"/>
                <a:ea typeface="Calibri"/>
                <a:cs typeface="Arial"/>
              </a:rPr>
              <a:t>VACANCIES</a:t>
            </a:r>
            <a:endParaRPr lang="en-US">
              <a:highlight>
                <a:srgbClr val="FFFF00"/>
              </a:highlight>
              <a:latin typeface="Arial"/>
              <a:ea typeface="Calibri"/>
              <a:cs typeface="Arial"/>
            </a:endParaRPr>
          </a:p>
          <a:p>
            <a:pPr marL="171450" indent="-171450" defTabSz="377190">
              <a:spcAft>
                <a:spcPts val="450"/>
              </a:spcAft>
              <a:buChar char="•"/>
            </a:pPr>
            <a:r>
              <a:rPr lang="en-US" sz="1100">
                <a:latin typeface="Aptos Display"/>
                <a:ea typeface="Calibri"/>
                <a:cs typeface="Arial"/>
              </a:rPr>
              <a:t>Outcomes Assessment Coordinator </a:t>
            </a:r>
            <a:endParaRPr lang="en-US">
              <a:cs typeface="Arial"/>
            </a:endParaRPr>
          </a:p>
          <a:p>
            <a:pPr marL="171450" indent="-171450">
              <a:spcAft>
                <a:spcPts val="450"/>
              </a:spcAft>
              <a:buChar char="•"/>
            </a:pPr>
            <a:r>
              <a:rPr lang="en-US" sz="1100">
                <a:latin typeface="Aptos Display"/>
                <a:ea typeface="Calibri"/>
                <a:cs typeface="Calibri"/>
              </a:rPr>
              <a:t>Counseling Faculty </a:t>
            </a:r>
          </a:p>
          <a:p>
            <a:pPr marL="171450" indent="-171450">
              <a:spcAft>
                <a:spcPts val="450"/>
              </a:spcAft>
              <a:buChar char="•"/>
            </a:pPr>
            <a:r>
              <a:rPr lang="en-US" sz="1100">
                <a:latin typeface="Aptos Display"/>
                <a:ea typeface="Calibri"/>
                <a:cs typeface="Calibri"/>
              </a:rPr>
              <a:t>(1-2) Adjunct Faculty </a:t>
            </a:r>
            <a:endParaRPr lang="en-US">
              <a:cs typeface="Arial"/>
            </a:endParaRPr>
          </a:p>
        </p:txBody>
      </p:sp>
      <p:sp>
        <p:nvSpPr>
          <p:cNvPr id="6" name="TextBox 1">
            <a:extLst>
              <a:ext uri="{FF2B5EF4-FFF2-40B4-BE49-F238E27FC236}">
                <a16:creationId xmlns:a16="http://schemas.microsoft.com/office/drawing/2014/main" id="{41449C22-1E4E-3FB4-BA15-62F8936DDA25}"/>
              </a:ext>
            </a:extLst>
          </p:cNvPr>
          <p:cNvSpPr txBox="1"/>
          <p:nvPr/>
        </p:nvSpPr>
        <p:spPr>
          <a:xfrm>
            <a:off x="263955" y="2495567"/>
            <a:ext cx="4386351" cy="3149580"/>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377190">
              <a:spcAft>
                <a:spcPts val="450"/>
              </a:spcAft>
            </a:pPr>
            <a:endParaRPr lang="en-US" sz="1100">
              <a:latin typeface="Aptos Display"/>
              <a:cs typeface="Segoe UI"/>
            </a:endParaRPr>
          </a:p>
          <a:p>
            <a:pPr defTabSz="377190">
              <a:spcAft>
                <a:spcPts val="450"/>
              </a:spcAft>
            </a:pPr>
            <a:r>
              <a:rPr lang="en-US" sz="1100" kern="1200">
                <a:latin typeface="Aptos Display"/>
                <a:cs typeface="Segoe UI"/>
              </a:rPr>
              <a:t>Claire Coyne, Academic Senate President, Co-Chair​</a:t>
            </a:r>
            <a:endParaRPr lang="en-US" sz="1100" kern="1200">
              <a:latin typeface="Aptos Display"/>
              <a:cs typeface="Calibri"/>
            </a:endParaRPr>
          </a:p>
          <a:p>
            <a:pPr defTabSz="377190">
              <a:spcAft>
                <a:spcPts val="450"/>
              </a:spcAft>
            </a:pPr>
            <a:r>
              <a:rPr lang="en-US" sz="1100" kern="1200">
                <a:latin typeface="Aptos Display"/>
                <a:cs typeface="Segoe UI"/>
              </a:rPr>
              <a:t>Chantal </a:t>
            </a:r>
            <a:r>
              <a:rPr lang="en-US" sz="1100" kern="1200" err="1">
                <a:latin typeface="Aptos Display"/>
                <a:cs typeface="Segoe UI"/>
              </a:rPr>
              <a:t>Lamourelle</a:t>
            </a:r>
            <a:r>
              <a:rPr lang="en-US" sz="1100" kern="1200">
                <a:latin typeface="Aptos Display"/>
                <a:cs typeface="Segoe UI"/>
              </a:rPr>
              <a:t>, Student Equity Coordinator​</a:t>
            </a:r>
            <a:endParaRPr lang="en-US" sz="1100" kern="1200">
              <a:latin typeface="Aptos Display"/>
              <a:ea typeface="Calibri"/>
              <a:cs typeface="Segoe UI"/>
            </a:endParaRPr>
          </a:p>
          <a:p>
            <a:pPr defTabSz="377190">
              <a:spcAft>
                <a:spcPts val="450"/>
              </a:spcAft>
            </a:pPr>
            <a:r>
              <a:rPr lang="en-US" sz="1100">
                <a:latin typeface="Aptos Display"/>
                <a:cs typeface="Segoe UI"/>
              </a:rPr>
              <a:t>Susan Hoang, Faculty Professional Development Coordinator</a:t>
            </a:r>
          </a:p>
          <a:p>
            <a:pPr defTabSz="377190">
              <a:spcAft>
                <a:spcPts val="450"/>
              </a:spcAft>
            </a:pPr>
            <a:r>
              <a:rPr lang="en-US" sz="1100">
                <a:latin typeface="Aptos Display"/>
                <a:cs typeface="Segoe UI"/>
              </a:rPr>
              <a:t>Jacqueline Margo</a:t>
            </a:r>
            <a:r>
              <a:rPr lang="en-US" sz="1100" kern="1200">
                <a:latin typeface="Aptos Display"/>
                <a:cs typeface="Segoe UI"/>
              </a:rPr>
              <a:t>, OER/ZTC Representative</a:t>
            </a:r>
            <a:r>
              <a:rPr lang="en-US" sz="1100">
                <a:latin typeface="Aptos Display"/>
                <a:cs typeface="Segoe UI"/>
              </a:rPr>
              <a:t> </a:t>
            </a:r>
            <a:endParaRPr lang="en-US" sz="1100" i="1" kern="1200">
              <a:latin typeface="Aptos Display"/>
              <a:ea typeface="Calibri"/>
              <a:cs typeface="Segoe UI"/>
            </a:endParaRPr>
          </a:p>
          <a:p>
            <a:pPr defTabSz="377190">
              <a:spcAft>
                <a:spcPts val="450"/>
              </a:spcAft>
            </a:pPr>
            <a:r>
              <a:rPr lang="en-US" sz="1100" kern="1200">
                <a:latin typeface="Aptos Display"/>
                <a:cs typeface="Segoe UI"/>
              </a:rPr>
              <a:t>Dr. Osiel Madrigal, Non-Credit Faculty​ Representative</a:t>
            </a:r>
            <a:endParaRPr lang="en-US" sz="1100" kern="1200">
              <a:latin typeface="Aptos Display"/>
              <a:ea typeface="Calibri"/>
              <a:cs typeface="Segoe UI"/>
            </a:endParaRPr>
          </a:p>
          <a:p>
            <a:pPr defTabSz="377190">
              <a:spcAft>
                <a:spcPts val="450"/>
              </a:spcAft>
            </a:pPr>
            <a:r>
              <a:rPr lang="en-US" sz="1100" kern="1200">
                <a:latin typeface="Aptos Display"/>
                <a:cs typeface="Segoe UI"/>
              </a:rPr>
              <a:t>Carrie Patton, Non-Credit Faculty Representative</a:t>
            </a:r>
            <a:endParaRPr lang="en-US" sz="1100" kern="1200">
              <a:latin typeface="Aptos Display"/>
              <a:ea typeface="Calibri"/>
              <a:cs typeface="Segoe UI"/>
            </a:endParaRPr>
          </a:p>
          <a:p>
            <a:pPr defTabSz="377190">
              <a:spcAft>
                <a:spcPts val="450"/>
              </a:spcAft>
            </a:pPr>
            <a:r>
              <a:rPr lang="en-US" sz="1100">
                <a:latin typeface="Aptos Display"/>
                <a:ea typeface="Calibri"/>
                <a:cs typeface="Segoe UI"/>
              </a:rPr>
              <a:t>Kristen Robinson, Curriculum &amp; Instruction Chair</a:t>
            </a:r>
            <a:endParaRPr lang="en-US"/>
          </a:p>
          <a:p>
            <a:pPr defTabSz="377190">
              <a:spcAft>
                <a:spcPts val="450"/>
              </a:spcAft>
            </a:pPr>
            <a:endParaRPr lang="en-US" sz="1100">
              <a:highlight>
                <a:srgbClr val="C0C0C0"/>
              </a:highlight>
              <a:latin typeface="Aptos Display"/>
              <a:ea typeface="Calibri"/>
              <a:cs typeface="Calibri"/>
            </a:endParaRPr>
          </a:p>
          <a:p>
            <a:pPr defTabSz="377190">
              <a:spcAft>
                <a:spcPts val="450"/>
              </a:spcAft>
            </a:pPr>
            <a:endParaRPr lang="en-US" sz="1100" kern="1200">
              <a:latin typeface="Aptos Display"/>
              <a:cs typeface="Calibri"/>
            </a:endParaRPr>
          </a:p>
          <a:p>
            <a:pPr defTabSz="377190">
              <a:spcAft>
                <a:spcPts val="450"/>
              </a:spcAft>
            </a:pPr>
            <a:endParaRPr lang="en-US" sz="1100">
              <a:latin typeface="Aptos Display"/>
              <a:cs typeface="Arial"/>
            </a:endParaRPr>
          </a:p>
          <a:p>
            <a:pPr defTabSz="377190">
              <a:spcAft>
                <a:spcPts val="450"/>
              </a:spcAft>
            </a:pPr>
            <a:endParaRPr lang="en-US" sz="1100">
              <a:latin typeface="Aptos Display"/>
              <a:cs typeface="Arial"/>
            </a:endParaRPr>
          </a:p>
          <a:p>
            <a:pPr defTabSz="377190">
              <a:spcAft>
                <a:spcPts val="450"/>
              </a:spcAft>
            </a:pPr>
            <a:endParaRPr lang="en-US" sz="700" kern="1200">
              <a:latin typeface="+mn-lt"/>
              <a:cs typeface="Segoe UI"/>
            </a:endParaRPr>
          </a:p>
          <a:p>
            <a:pPr defTabSz="377190">
              <a:spcAft>
                <a:spcPts val="450"/>
              </a:spcAft>
            </a:pPr>
            <a:r>
              <a:rPr lang="en-US" sz="700" kern="1200">
                <a:latin typeface="+mn-lt"/>
                <a:ea typeface="+mn-ea"/>
                <a:cs typeface="Segoe UI"/>
              </a:rPr>
              <a:t>​</a:t>
            </a:r>
            <a:endParaRPr lang="en-US" sz="700">
              <a:cs typeface="Segoe UI"/>
            </a:endParaRPr>
          </a:p>
        </p:txBody>
      </p:sp>
      <p:sp>
        <p:nvSpPr>
          <p:cNvPr id="7" name="TextBox 6">
            <a:extLst>
              <a:ext uri="{FF2B5EF4-FFF2-40B4-BE49-F238E27FC236}">
                <a16:creationId xmlns:a16="http://schemas.microsoft.com/office/drawing/2014/main" id="{671102C7-D13B-777F-0F8A-AD3AD4B26A8F}"/>
              </a:ext>
            </a:extLst>
          </p:cNvPr>
          <p:cNvSpPr txBox="1"/>
          <p:nvPr/>
        </p:nvSpPr>
        <p:spPr>
          <a:xfrm>
            <a:off x="265958" y="1288967"/>
            <a:ext cx="3730953" cy="13131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pPr>
            <a:r>
              <a:rPr lang="en-US" sz="1100">
                <a:latin typeface="Aptos Display"/>
              </a:rPr>
              <a:t>Cecilia Lorenzo </a:t>
            </a:r>
            <a:r>
              <a:rPr lang="en-US" sz="1100">
                <a:latin typeface="Calibri"/>
                <a:ea typeface="Calibri"/>
                <a:cs typeface="Calibri"/>
              </a:rPr>
              <a:t>Evangelista</a:t>
            </a:r>
            <a:r>
              <a:rPr lang="en-US" sz="1100">
                <a:latin typeface="Aptos Display"/>
              </a:rPr>
              <a:t>, ASG Representative</a:t>
            </a:r>
            <a:r>
              <a:rPr lang="en-US" sz="1100">
                <a:solidFill>
                  <a:schemeClr val="tx1"/>
                </a:solidFill>
                <a:latin typeface="Aptos Display"/>
                <a:ea typeface="Calibri"/>
              </a:rPr>
              <a:t> </a:t>
            </a:r>
            <a:endParaRPr lang="en-US" i="1">
              <a:solidFill>
                <a:schemeClr val="tx1"/>
              </a:solidFill>
              <a:latin typeface="Aptos Display"/>
              <a:ea typeface="Calibri"/>
            </a:endParaRPr>
          </a:p>
          <a:p>
            <a:pPr>
              <a:spcBef>
                <a:spcPts val="400"/>
              </a:spcBef>
            </a:pPr>
            <a:r>
              <a:rPr lang="en-US" sz="1100">
                <a:solidFill>
                  <a:schemeClr val="tx1"/>
                </a:solidFill>
                <a:latin typeface="Aptos Display"/>
                <a:ea typeface="Calibri"/>
                <a:cs typeface="Calibri"/>
              </a:rPr>
              <a:t> Dennise Cruz, ICC Vice President </a:t>
            </a:r>
            <a:r>
              <a:rPr lang="en-US" sz="1100" i="1">
                <a:solidFill>
                  <a:schemeClr val="tx1"/>
                </a:solidFill>
                <a:latin typeface="Aptos Display"/>
              </a:rPr>
              <a:t>(alternate)</a:t>
            </a:r>
            <a:endParaRPr lang="en-US" i="1">
              <a:solidFill>
                <a:schemeClr val="tx1"/>
              </a:solidFill>
              <a:latin typeface="Aptos Display"/>
            </a:endParaRPr>
          </a:p>
          <a:p>
            <a:pPr>
              <a:spcBef>
                <a:spcPts val="400"/>
              </a:spcBef>
            </a:pPr>
            <a:r>
              <a:rPr lang="en-US" sz="1100">
                <a:latin typeface="Aptos Display"/>
              </a:rPr>
              <a:t>Johnny Whitehead Non-Credit representative</a:t>
            </a:r>
            <a:r>
              <a:rPr lang="en-US" sz="1100" i="1">
                <a:latin typeface="Aptos Display"/>
              </a:rPr>
              <a:t> </a:t>
            </a:r>
          </a:p>
          <a:p>
            <a:pPr>
              <a:spcBef>
                <a:spcPts val="400"/>
              </a:spcBef>
            </a:pPr>
            <a:r>
              <a:rPr lang="en-US" sz="1100">
                <a:latin typeface="Aptos Display"/>
              </a:rPr>
              <a:t>Daniel Cristobal,  Student Services Coordinator CFTE &amp; Future Educators Success Coach</a:t>
            </a:r>
          </a:p>
          <a:p>
            <a:pPr>
              <a:spcBef>
                <a:spcPts val="400"/>
              </a:spcBef>
            </a:pPr>
            <a:r>
              <a:rPr lang="en-US" sz="1100">
                <a:highlight>
                  <a:srgbClr val="FFFF00"/>
                </a:highlight>
                <a:latin typeface="Aptos Display"/>
              </a:rPr>
              <a:t>VACANT, Classified Professional</a:t>
            </a:r>
          </a:p>
        </p:txBody>
      </p:sp>
    </p:spTree>
    <p:extLst>
      <p:ext uri="{BB962C8B-B14F-4D97-AF65-F5344CB8AC3E}">
        <p14:creationId xmlns:p14="http://schemas.microsoft.com/office/powerpoint/2010/main" val="142910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93"/>
        <p:cNvGrpSpPr/>
        <p:nvPr/>
      </p:nvGrpSpPr>
      <p:grpSpPr>
        <a:xfrm>
          <a:off x="0" y="0"/>
          <a:ext cx="0" cy="0"/>
          <a:chOff x="0" y="0"/>
          <a:chExt cx="0" cy="0"/>
        </a:xfrm>
      </p:grpSpPr>
      <p:cxnSp>
        <p:nvCxnSpPr>
          <p:cNvPr id="17" name="Google Shape;429;p40">
            <a:extLst>
              <a:ext uri="{FF2B5EF4-FFF2-40B4-BE49-F238E27FC236}">
                <a16:creationId xmlns:a16="http://schemas.microsoft.com/office/drawing/2014/main" id="{D963FB96-13C7-0682-6BD9-D408A3510102}"/>
              </a:ext>
            </a:extLst>
          </p:cNvPr>
          <p:cNvCxnSpPr>
            <a:cxnSpLocks/>
          </p:cNvCxnSpPr>
          <p:nvPr/>
        </p:nvCxnSpPr>
        <p:spPr>
          <a:xfrm rot="10800000">
            <a:off x="6632006" y="2648072"/>
            <a:ext cx="0" cy="498600"/>
          </a:xfrm>
          <a:prstGeom prst="straightConnector1">
            <a:avLst/>
          </a:prstGeom>
          <a:noFill/>
          <a:ln w="9525" cap="flat" cmpd="sng">
            <a:solidFill>
              <a:schemeClr val="lt2"/>
            </a:solidFill>
            <a:prstDash val="solid"/>
            <a:round/>
            <a:headEnd type="oval" w="med" len="med"/>
            <a:tailEnd type="oval" w="med" len="med"/>
          </a:ln>
        </p:spPr>
      </p:cxnSp>
      <p:cxnSp>
        <p:nvCxnSpPr>
          <p:cNvPr id="419" name="Google Shape;419;p40"/>
          <p:cNvCxnSpPr/>
          <p:nvPr/>
        </p:nvCxnSpPr>
        <p:spPr>
          <a:xfrm flipV="1">
            <a:off x="6635241" y="1817376"/>
            <a:ext cx="0" cy="583615"/>
          </a:xfrm>
          <a:prstGeom prst="straightConnector1">
            <a:avLst/>
          </a:prstGeom>
          <a:noFill/>
          <a:ln w="9525" cap="flat" cmpd="sng">
            <a:solidFill>
              <a:schemeClr val="lt2"/>
            </a:solidFill>
            <a:prstDash val="solid"/>
            <a:round/>
            <a:headEnd type="oval" w="med" len="med"/>
            <a:tailEnd type="oval" w="med" len="med"/>
          </a:ln>
        </p:spPr>
      </p:cxnSp>
      <p:cxnSp>
        <p:nvCxnSpPr>
          <p:cNvPr id="427" name="Google Shape;427;p40"/>
          <p:cNvCxnSpPr/>
          <p:nvPr/>
        </p:nvCxnSpPr>
        <p:spPr>
          <a:xfrm flipV="1">
            <a:off x="3300702" y="2582952"/>
            <a:ext cx="5953" cy="629567"/>
          </a:xfrm>
          <a:prstGeom prst="straightConnector1">
            <a:avLst/>
          </a:prstGeom>
          <a:noFill/>
          <a:ln w="9525" cap="flat" cmpd="sng">
            <a:solidFill>
              <a:schemeClr val="lt2"/>
            </a:solidFill>
            <a:prstDash val="solid"/>
            <a:round/>
            <a:headEnd type="oval" w="med" len="med"/>
            <a:tailEnd type="oval" w="med" len="med"/>
          </a:ln>
        </p:spPr>
      </p:cxnSp>
      <p:cxnSp>
        <p:nvCxnSpPr>
          <p:cNvPr id="415" name="Google Shape;415;p40"/>
          <p:cNvCxnSpPr/>
          <p:nvPr/>
        </p:nvCxnSpPr>
        <p:spPr>
          <a:xfrm rot="10800000">
            <a:off x="3299375" y="1876282"/>
            <a:ext cx="0" cy="498600"/>
          </a:xfrm>
          <a:prstGeom prst="straightConnector1">
            <a:avLst/>
          </a:prstGeom>
          <a:noFill/>
          <a:ln w="9525" cap="flat" cmpd="sng">
            <a:solidFill>
              <a:schemeClr val="lt2"/>
            </a:solidFill>
            <a:prstDash val="solid"/>
            <a:round/>
            <a:headEnd type="oval" w="med" len="med"/>
            <a:tailEnd type="oval" w="med" len="med"/>
          </a:ln>
        </p:spPr>
      </p:cxnSp>
      <p:cxnSp>
        <p:nvCxnSpPr>
          <p:cNvPr id="423" name="Google Shape;423;p40"/>
          <p:cNvCxnSpPr/>
          <p:nvPr/>
        </p:nvCxnSpPr>
        <p:spPr>
          <a:xfrm flipV="1">
            <a:off x="1417888" y="2679439"/>
            <a:ext cx="6494" cy="537566"/>
          </a:xfrm>
          <a:prstGeom prst="straightConnector1">
            <a:avLst/>
          </a:prstGeom>
          <a:noFill/>
          <a:ln w="9525" cap="flat" cmpd="sng">
            <a:solidFill>
              <a:schemeClr val="lt2"/>
            </a:solidFill>
            <a:prstDash val="solid"/>
            <a:round/>
            <a:headEnd type="oval" w="med" len="med"/>
            <a:tailEnd type="oval" w="med" len="med"/>
          </a:ln>
        </p:spPr>
      </p:cxnSp>
      <p:sp>
        <p:nvSpPr>
          <p:cNvPr id="394" name="Google Shape;394;p40"/>
          <p:cNvSpPr txBox="1">
            <a:spLocks noGrp="1"/>
          </p:cNvSpPr>
          <p:nvPr>
            <p:ph type="title"/>
          </p:nvPr>
        </p:nvSpPr>
        <p:spPr>
          <a:xfrm>
            <a:off x="445692" y="221196"/>
            <a:ext cx="7704817" cy="549600"/>
          </a:xfrm>
          <a:prstGeom prst="rect">
            <a:avLst/>
          </a:prstGeom>
        </p:spPr>
        <p:txBody>
          <a:bodyPr spcFirstLastPara="1" wrap="square" lIns="91425" tIns="91425" rIns="91425" bIns="91425" anchor="b" anchorCtr="0">
            <a:noAutofit/>
          </a:bodyPr>
          <a:lstStyle/>
          <a:p>
            <a:r>
              <a:rPr lang="en">
                <a:latin typeface="Aptos"/>
              </a:rPr>
              <a:t> Guided Pathways 2.0 </a:t>
            </a:r>
            <a:r>
              <a:rPr lang="en">
                <a:latin typeface="Aptos"/>
                <a:cs typeface="Neutra Text Alt"/>
              </a:rPr>
              <a:t>Timeline Spring 24-Fall 24</a:t>
            </a:r>
            <a:endParaRPr lang="en">
              <a:latin typeface="Aptos"/>
            </a:endParaRPr>
          </a:p>
        </p:txBody>
      </p:sp>
      <p:sp>
        <p:nvSpPr>
          <p:cNvPr id="399" name="Google Shape;399;p40"/>
          <p:cNvSpPr/>
          <p:nvPr/>
        </p:nvSpPr>
        <p:spPr>
          <a:xfrm>
            <a:off x="2801524" y="2269546"/>
            <a:ext cx="1057429" cy="422763"/>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r>
              <a:rPr lang="en" sz="1000" b="1">
                <a:solidFill>
                  <a:schemeClr val="lt1"/>
                </a:solidFill>
                <a:latin typeface="Neutra Text Alt"/>
                <a:ea typeface="Encode Sans"/>
                <a:cs typeface="Encode Sans"/>
                <a:sym typeface="Encode Sans"/>
              </a:rPr>
              <a:t>MAY-JUNE </a:t>
            </a:r>
            <a:endParaRPr lang="en-US" sz="1000" b="1">
              <a:solidFill>
                <a:schemeClr val="lt1"/>
              </a:solidFill>
              <a:latin typeface="Neutra Text Alt" panose="02000000000000000000" pitchFamily="2" charset="0"/>
              <a:ea typeface="Encode Sans"/>
              <a:cs typeface="Encode Sans"/>
              <a:sym typeface="Encode Sans"/>
            </a:endParaRPr>
          </a:p>
          <a:p>
            <a:r>
              <a:rPr lang="en" sz="1000" b="1">
                <a:solidFill>
                  <a:schemeClr val="lt1"/>
                </a:solidFill>
                <a:latin typeface="Neutra Text Alt"/>
                <a:ea typeface="Encode Sans"/>
                <a:cs typeface="Encode Sans"/>
                <a:sym typeface="Encode Sans"/>
              </a:rPr>
              <a:t>2024</a:t>
            </a:r>
            <a:endParaRPr sz="1000" b="1">
              <a:solidFill>
                <a:schemeClr val="lt1"/>
              </a:solidFill>
              <a:latin typeface="Neutra Text Alt" panose="02000000000000000000" pitchFamily="2" charset="0"/>
              <a:ea typeface="Encode Sans"/>
              <a:cs typeface="Encode Sans"/>
            </a:endParaRPr>
          </a:p>
        </p:txBody>
      </p:sp>
      <p:sp>
        <p:nvSpPr>
          <p:cNvPr id="410" name="Google Shape;410;p40"/>
          <p:cNvSpPr txBox="1"/>
          <p:nvPr/>
        </p:nvSpPr>
        <p:spPr>
          <a:xfrm>
            <a:off x="263644" y="1047857"/>
            <a:ext cx="1086047" cy="865312"/>
          </a:xfrm>
          <a:prstGeom prst="rect">
            <a:avLst/>
          </a:prstGeom>
          <a:noFill/>
          <a:ln>
            <a:noFill/>
          </a:ln>
        </p:spPr>
        <p:txBody>
          <a:bodyPr spcFirstLastPara="1" wrap="square" lIns="0" tIns="0" rIns="0" bIns="0" anchor="ctr" anchorCtr="0">
            <a:noAutofit/>
          </a:bodyPr>
          <a:lstStyle/>
          <a:p>
            <a:pPr algn="ctr"/>
            <a:endParaRPr lang="en" sz="1100" b="1">
              <a:solidFill>
                <a:schemeClr val="lt1"/>
              </a:solidFill>
              <a:latin typeface="Aptos"/>
            </a:endParaRPr>
          </a:p>
        </p:txBody>
      </p:sp>
      <p:cxnSp>
        <p:nvCxnSpPr>
          <p:cNvPr id="413" name="Google Shape;413;p40"/>
          <p:cNvCxnSpPr/>
          <p:nvPr/>
        </p:nvCxnSpPr>
        <p:spPr>
          <a:xfrm rot="10800000">
            <a:off x="1399531" y="2058179"/>
            <a:ext cx="0" cy="498600"/>
          </a:xfrm>
          <a:prstGeom prst="straightConnector1">
            <a:avLst/>
          </a:prstGeom>
          <a:noFill/>
          <a:ln w="9525" cap="flat" cmpd="sng">
            <a:solidFill>
              <a:schemeClr val="lt2"/>
            </a:solidFill>
            <a:prstDash val="solid"/>
            <a:round/>
            <a:headEnd type="oval" w="med" len="med"/>
            <a:tailEnd type="oval" w="med" len="med"/>
          </a:ln>
        </p:spPr>
      </p:cxnSp>
      <p:cxnSp>
        <p:nvCxnSpPr>
          <p:cNvPr id="417" name="Google Shape;417;p40"/>
          <p:cNvCxnSpPr/>
          <p:nvPr/>
        </p:nvCxnSpPr>
        <p:spPr>
          <a:xfrm flipV="1">
            <a:off x="4960055" y="1828930"/>
            <a:ext cx="14169" cy="607230"/>
          </a:xfrm>
          <a:prstGeom prst="straightConnector1">
            <a:avLst/>
          </a:prstGeom>
          <a:noFill/>
          <a:ln w="9525" cap="flat" cmpd="sng">
            <a:solidFill>
              <a:schemeClr val="lt2"/>
            </a:solidFill>
            <a:prstDash val="solid"/>
            <a:round/>
            <a:headEnd type="oval" w="med" len="med"/>
            <a:tailEnd type="oval" w="med" len="med"/>
          </a:ln>
        </p:spPr>
      </p:cxnSp>
      <p:sp>
        <p:nvSpPr>
          <p:cNvPr id="418" name="Google Shape;418;p40"/>
          <p:cNvSpPr txBox="1"/>
          <p:nvPr/>
        </p:nvSpPr>
        <p:spPr>
          <a:xfrm>
            <a:off x="2851313" y="1285901"/>
            <a:ext cx="1249500" cy="533400"/>
          </a:xfrm>
          <a:prstGeom prst="rect">
            <a:avLst/>
          </a:prstGeom>
          <a:noFill/>
          <a:ln>
            <a:noFill/>
          </a:ln>
        </p:spPr>
        <p:txBody>
          <a:bodyPr spcFirstLastPara="1" wrap="square" lIns="0" tIns="0" rIns="0" bIns="0" anchor="b" anchorCtr="0">
            <a:noAutofit/>
          </a:bodyPr>
          <a:lstStyle/>
          <a:p>
            <a:r>
              <a:rPr lang="en-US" sz="1100" b="1">
                <a:solidFill>
                  <a:schemeClr val="accent3">
                    <a:lumMod val="40000"/>
                    <a:lumOff val="60000"/>
                  </a:schemeClr>
                </a:solidFill>
                <a:latin typeface="Aptos"/>
                <a:ea typeface="Encode Sans"/>
                <a:cs typeface="Encode Sans"/>
              </a:rPr>
              <a:t>CAP Exploration Months </a:t>
            </a:r>
            <a:r>
              <a:rPr lang="en-US" sz="1100" b="1">
                <a:solidFill>
                  <a:schemeClr val="lt1"/>
                </a:solidFill>
                <a:latin typeface="Aptos"/>
                <a:ea typeface="Encode Sans"/>
                <a:cs typeface="Encode Sans"/>
              </a:rPr>
              <a:t>conclude</a:t>
            </a:r>
          </a:p>
          <a:p>
            <a:endParaRPr lang="en-US" sz="1100" b="1">
              <a:solidFill>
                <a:schemeClr val="lt1"/>
              </a:solidFill>
              <a:latin typeface="Aptos"/>
              <a:ea typeface="Encode Sans"/>
              <a:cs typeface="Encode Sans"/>
            </a:endParaRPr>
          </a:p>
          <a:p>
            <a:r>
              <a:rPr lang="en-US" sz="1100" b="1">
                <a:solidFill>
                  <a:schemeClr val="lt1"/>
                </a:solidFill>
                <a:latin typeface="Aptos"/>
                <a:ea typeface="Encode Sans"/>
                <a:cs typeface="Encode Sans"/>
              </a:rPr>
              <a:t>Director hired</a:t>
            </a:r>
          </a:p>
        </p:txBody>
      </p:sp>
      <p:sp>
        <p:nvSpPr>
          <p:cNvPr id="420" name="Google Shape;420;p40"/>
          <p:cNvSpPr txBox="1"/>
          <p:nvPr/>
        </p:nvSpPr>
        <p:spPr>
          <a:xfrm>
            <a:off x="779850" y="1316638"/>
            <a:ext cx="1378896" cy="506443"/>
          </a:xfrm>
          <a:prstGeom prst="rect">
            <a:avLst/>
          </a:prstGeom>
          <a:noFill/>
          <a:ln>
            <a:noFill/>
          </a:ln>
        </p:spPr>
        <p:txBody>
          <a:bodyPr spcFirstLastPara="1" wrap="square" lIns="0" tIns="0" rIns="0" bIns="0" anchor="b" anchorCtr="0">
            <a:noAutofit/>
          </a:bodyPr>
          <a:lstStyle/>
          <a:p>
            <a:r>
              <a:rPr lang="en-US" sz="1100" b="1">
                <a:solidFill>
                  <a:schemeClr val="accent3">
                    <a:lumMod val="40000"/>
                    <a:lumOff val="60000"/>
                  </a:schemeClr>
                </a:solidFill>
                <a:latin typeface="Aptos"/>
                <a:ea typeface="Encode Sans"/>
                <a:cs typeface="Encode Sans"/>
              </a:rPr>
              <a:t>Early Decision </a:t>
            </a:r>
            <a:r>
              <a:rPr lang="en-US" sz="1100" b="1">
                <a:solidFill>
                  <a:schemeClr val="lt1"/>
                </a:solidFill>
                <a:latin typeface="Aptos"/>
                <a:ea typeface="Encode Sans"/>
                <a:cs typeface="Encode Sans"/>
              </a:rPr>
              <a:t>CAP presentations began </a:t>
            </a:r>
          </a:p>
          <a:p>
            <a:endParaRPr lang="en-US" sz="900" b="1">
              <a:solidFill>
                <a:schemeClr val="lt1"/>
              </a:solidFill>
              <a:latin typeface="Neutra Text Alt" panose="02000000000000000000" pitchFamily="2" charset="0"/>
              <a:ea typeface="Encode Sans"/>
              <a:cs typeface="Encode Sans"/>
            </a:endParaRPr>
          </a:p>
          <a:p>
            <a:r>
              <a:rPr lang="en-US" sz="900" b="1">
                <a:solidFill>
                  <a:schemeClr val="lt1"/>
                </a:solidFill>
                <a:latin typeface="Neutra Text Alt"/>
                <a:ea typeface="Encode Sans"/>
                <a:cs typeface="Encode Sans"/>
              </a:rPr>
              <a:t> </a:t>
            </a:r>
            <a:endParaRPr lang="en-US" sz="900" b="1">
              <a:solidFill>
                <a:schemeClr val="lt1"/>
              </a:solidFill>
              <a:latin typeface="Neutra Text Alt" panose="02000000000000000000" pitchFamily="2" charset="0"/>
              <a:ea typeface="Encode Sans"/>
              <a:cs typeface="Encode Sans"/>
            </a:endParaRPr>
          </a:p>
        </p:txBody>
      </p:sp>
      <p:sp>
        <p:nvSpPr>
          <p:cNvPr id="424" name="Google Shape;424;p40"/>
          <p:cNvSpPr txBox="1"/>
          <p:nvPr/>
        </p:nvSpPr>
        <p:spPr>
          <a:xfrm>
            <a:off x="4389232" y="1065825"/>
            <a:ext cx="1550010" cy="1071246"/>
          </a:xfrm>
          <a:prstGeom prst="rect">
            <a:avLst/>
          </a:prstGeom>
          <a:noFill/>
          <a:ln>
            <a:noFill/>
          </a:ln>
        </p:spPr>
        <p:txBody>
          <a:bodyPr spcFirstLastPara="1" wrap="square" lIns="0" tIns="0" rIns="0" bIns="0" anchor="t" anchorCtr="0">
            <a:noAutofit/>
          </a:bodyPr>
          <a:lstStyle/>
          <a:p>
            <a:pPr lvl="1">
              <a:lnSpc>
                <a:spcPct val="114999"/>
              </a:lnSpc>
            </a:pPr>
            <a:r>
              <a:rPr lang="en-US" sz="1000" b="1">
                <a:solidFill>
                  <a:schemeClr val="lt1"/>
                </a:solidFill>
                <a:latin typeface="Aptos"/>
                <a:ea typeface="Encode Sans"/>
                <a:sym typeface="Encode Sans"/>
              </a:rPr>
              <a:t> </a:t>
            </a:r>
            <a:r>
              <a:rPr lang="en-US" sz="1000" b="1">
                <a:solidFill>
                  <a:schemeClr val="accent3">
                    <a:lumMod val="40000"/>
                    <a:lumOff val="60000"/>
                  </a:schemeClr>
                </a:solidFill>
                <a:latin typeface="Aptos"/>
                <a:ea typeface="Encode Sans"/>
                <a:sym typeface="Encode Sans"/>
              </a:rPr>
              <a:t>Subcommittee/</a:t>
            </a:r>
            <a:endParaRPr lang="en-US" sz="1000" b="1">
              <a:solidFill>
                <a:schemeClr val="accent3">
                  <a:lumMod val="40000"/>
                  <a:lumOff val="60000"/>
                </a:schemeClr>
              </a:solidFill>
              <a:latin typeface="Aptos"/>
              <a:ea typeface="Encode Sans"/>
            </a:endParaRPr>
          </a:p>
          <a:p>
            <a:pPr lvl="1">
              <a:lnSpc>
                <a:spcPct val="114999"/>
              </a:lnSpc>
            </a:pPr>
            <a:r>
              <a:rPr lang="en-US" sz="1000" b="1">
                <a:solidFill>
                  <a:schemeClr val="accent3">
                    <a:lumMod val="40000"/>
                    <a:lumOff val="60000"/>
                  </a:schemeClr>
                </a:solidFill>
                <a:latin typeface="Aptos"/>
                <a:ea typeface="Encode Sans"/>
                <a:sym typeface="Encode Sans"/>
              </a:rPr>
              <a:t>Pillar (4) leads invited </a:t>
            </a:r>
            <a:r>
              <a:rPr lang="en-US" sz="1000" b="1">
                <a:solidFill>
                  <a:schemeClr val="bg1"/>
                </a:solidFill>
                <a:latin typeface="Aptos"/>
                <a:ea typeface="Encode Sans"/>
                <a:sym typeface="Encode Sans"/>
              </a:rPr>
              <a:t>key members to participate</a:t>
            </a:r>
            <a:endParaRPr lang="en-US" sz="1000" b="1">
              <a:solidFill>
                <a:schemeClr val="bg1"/>
              </a:solidFill>
              <a:latin typeface="Aptos"/>
              <a:ea typeface="Encode Sans"/>
            </a:endParaRPr>
          </a:p>
          <a:p>
            <a:pPr marL="0" marR="0" lvl="0" indent="0" algn="l">
              <a:lnSpc>
                <a:spcPct val="100000"/>
              </a:lnSpc>
              <a:spcBef>
                <a:spcPts val="0"/>
              </a:spcBef>
              <a:spcAft>
                <a:spcPts val="0"/>
              </a:spcAft>
              <a:buNone/>
            </a:pPr>
            <a:endParaRPr lang="en-US" sz="900" b="1">
              <a:solidFill>
                <a:schemeClr val="lt1"/>
              </a:solidFill>
              <a:latin typeface="Neutra Text Alt" panose="02000000000000000000" pitchFamily="2" charset="0"/>
              <a:ea typeface="Encode Sans"/>
              <a:cs typeface="Encode Sans"/>
            </a:endParaRPr>
          </a:p>
        </p:txBody>
      </p:sp>
      <p:cxnSp>
        <p:nvCxnSpPr>
          <p:cNvPr id="429" name="Google Shape;429;p40"/>
          <p:cNvCxnSpPr/>
          <p:nvPr/>
        </p:nvCxnSpPr>
        <p:spPr>
          <a:xfrm rot="10800000">
            <a:off x="4965879" y="2651440"/>
            <a:ext cx="0" cy="498600"/>
          </a:xfrm>
          <a:prstGeom prst="straightConnector1">
            <a:avLst/>
          </a:prstGeom>
          <a:noFill/>
          <a:ln w="9525" cap="flat" cmpd="sng">
            <a:solidFill>
              <a:schemeClr val="lt2"/>
            </a:solidFill>
            <a:prstDash val="solid"/>
            <a:round/>
            <a:headEnd type="oval" w="med" len="med"/>
            <a:tailEnd type="oval" w="med" len="med"/>
          </a:ln>
        </p:spPr>
      </p:cxnSp>
      <p:sp>
        <p:nvSpPr>
          <p:cNvPr id="405" name="Google Shape;405;p40"/>
          <p:cNvSpPr/>
          <p:nvPr/>
        </p:nvSpPr>
        <p:spPr>
          <a:xfrm>
            <a:off x="955778" y="2314988"/>
            <a:ext cx="1027041" cy="431463"/>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just"/>
            <a:r>
              <a:rPr lang="en" sz="1000" b="1">
                <a:solidFill>
                  <a:schemeClr val="lt1"/>
                </a:solidFill>
                <a:latin typeface="Neutra Text Alt"/>
                <a:ea typeface="Encode Sans"/>
                <a:cs typeface="Encode Sans"/>
              </a:rPr>
              <a:t>APRIL-MAY 2024</a:t>
            </a:r>
            <a:endParaRPr lang="en" sz="1000" b="1">
              <a:solidFill>
                <a:schemeClr val="lt1"/>
              </a:solidFill>
              <a:latin typeface="Neutra Text Alt" panose="02000000000000000000" pitchFamily="2" charset="0"/>
              <a:ea typeface="Encode Sans"/>
              <a:cs typeface="Encode Sans"/>
            </a:endParaRPr>
          </a:p>
        </p:txBody>
      </p:sp>
      <p:sp>
        <p:nvSpPr>
          <p:cNvPr id="4" name="Google Shape;408;p40">
            <a:extLst>
              <a:ext uri="{FF2B5EF4-FFF2-40B4-BE49-F238E27FC236}">
                <a16:creationId xmlns:a16="http://schemas.microsoft.com/office/drawing/2014/main" id="{58E6CDFB-2909-0BAA-A23B-37C7ABF5717E}"/>
              </a:ext>
            </a:extLst>
          </p:cNvPr>
          <p:cNvSpPr/>
          <p:nvPr/>
        </p:nvSpPr>
        <p:spPr>
          <a:xfrm>
            <a:off x="9208943" y="2072746"/>
            <a:ext cx="6372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sp>
        <p:nvSpPr>
          <p:cNvPr id="11" name="Google Shape;407;p40">
            <a:extLst>
              <a:ext uri="{FF2B5EF4-FFF2-40B4-BE49-F238E27FC236}">
                <a16:creationId xmlns:a16="http://schemas.microsoft.com/office/drawing/2014/main" id="{65574AD1-A794-4A4D-D019-5898D767D5A9}"/>
              </a:ext>
            </a:extLst>
          </p:cNvPr>
          <p:cNvSpPr/>
          <p:nvPr/>
        </p:nvSpPr>
        <p:spPr>
          <a:xfrm>
            <a:off x="4569959" y="2272897"/>
            <a:ext cx="1038071" cy="419576"/>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r>
              <a:rPr lang="en" sz="1000" b="1">
                <a:solidFill>
                  <a:schemeClr val="lt1"/>
                </a:solidFill>
                <a:latin typeface="Neutra Text Alt"/>
                <a:ea typeface="Encode Sans"/>
                <a:cs typeface="Encode Sans"/>
                <a:sym typeface="Encode Sans"/>
              </a:rPr>
              <a:t>AUG 2024</a:t>
            </a:r>
            <a:endParaRPr lang="en-US" sz="1000" b="1">
              <a:solidFill>
                <a:schemeClr val="lt1"/>
              </a:solidFill>
              <a:latin typeface="Neutra Text Alt" panose="02000000000000000000" pitchFamily="2" charset="0"/>
              <a:ea typeface="Encode Sans"/>
              <a:cs typeface="Encode Sans"/>
            </a:endParaRPr>
          </a:p>
        </p:txBody>
      </p:sp>
      <p:sp>
        <p:nvSpPr>
          <p:cNvPr id="12" name="Google Shape;401;p40">
            <a:extLst>
              <a:ext uri="{FF2B5EF4-FFF2-40B4-BE49-F238E27FC236}">
                <a16:creationId xmlns:a16="http://schemas.microsoft.com/office/drawing/2014/main" id="{DB3DDB38-503F-0DC1-091D-AF180760D761}"/>
              </a:ext>
            </a:extLst>
          </p:cNvPr>
          <p:cNvSpPr/>
          <p:nvPr/>
        </p:nvSpPr>
        <p:spPr>
          <a:xfrm>
            <a:off x="6183095" y="2304428"/>
            <a:ext cx="964916" cy="437444"/>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r>
              <a:rPr lang="en" sz="1000" b="1">
                <a:solidFill>
                  <a:schemeClr val="lt1"/>
                </a:solidFill>
                <a:latin typeface="Neutra Text Alt"/>
                <a:ea typeface="Encode Sans"/>
                <a:cs typeface="Encode Sans"/>
                <a:sym typeface="Encode Sans"/>
              </a:rPr>
              <a:t>SEPT –OCT 2024</a:t>
            </a:r>
            <a:endParaRPr lang="en" sz="1000" b="1">
              <a:solidFill>
                <a:schemeClr val="lt1"/>
              </a:solidFill>
              <a:latin typeface="Neutra Text Alt" panose="02000000000000000000" pitchFamily="2" charset="0"/>
              <a:ea typeface="Encode Sans"/>
              <a:cs typeface="Encode Sans"/>
            </a:endParaRPr>
          </a:p>
        </p:txBody>
      </p:sp>
      <p:sp>
        <p:nvSpPr>
          <p:cNvPr id="15" name="Google Shape;420;p40">
            <a:extLst>
              <a:ext uri="{FF2B5EF4-FFF2-40B4-BE49-F238E27FC236}">
                <a16:creationId xmlns:a16="http://schemas.microsoft.com/office/drawing/2014/main" id="{9F9978A9-1CDE-7DCE-F4B7-EE55E5D987EE}"/>
              </a:ext>
            </a:extLst>
          </p:cNvPr>
          <p:cNvSpPr txBox="1"/>
          <p:nvPr/>
        </p:nvSpPr>
        <p:spPr>
          <a:xfrm>
            <a:off x="841905" y="3399890"/>
            <a:ext cx="1249500" cy="622911"/>
          </a:xfrm>
          <a:prstGeom prst="rect">
            <a:avLst/>
          </a:prstGeom>
          <a:noFill/>
          <a:ln>
            <a:noFill/>
          </a:ln>
        </p:spPr>
        <p:txBody>
          <a:bodyPr spcFirstLastPara="1" wrap="square" lIns="0" tIns="0" rIns="0" bIns="0" anchor="b" anchorCtr="0">
            <a:noAutofit/>
          </a:bodyPr>
          <a:lstStyle/>
          <a:p>
            <a:endParaRPr lang="en-US" sz="900" b="1">
              <a:solidFill>
                <a:schemeClr val="lt1"/>
              </a:solidFill>
              <a:latin typeface="Neutra Text Alt" panose="02000000000000000000" pitchFamily="2" charset="0"/>
              <a:ea typeface="Encode Sans"/>
              <a:cs typeface="Encode Sans"/>
            </a:endParaRPr>
          </a:p>
          <a:p>
            <a:r>
              <a:rPr lang="en-US" sz="1100" b="1">
                <a:solidFill>
                  <a:schemeClr val="accent3">
                    <a:lumMod val="60000"/>
                    <a:lumOff val="40000"/>
                  </a:schemeClr>
                </a:solidFill>
                <a:latin typeface="Aptos"/>
                <a:ea typeface="Encode Sans"/>
                <a:cs typeface="Encode Sans"/>
              </a:rPr>
              <a:t> </a:t>
            </a:r>
            <a:r>
              <a:rPr lang="en-US" sz="1100" b="1">
                <a:solidFill>
                  <a:schemeClr val="accent3">
                    <a:lumMod val="40000"/>
                    <a:lumOff val="60000"/>
                  </a:schemeClr>
                </a:solidFill>
                <a:latin typeface="Aptos"/>
                <a:ea typeface="Encode Sans"/>
                <a:cs typeface="Encode Sans"/>
              </a:rPr>
              <a:t>Pathway t-shirts campaign </a:t>
            </a:r>
            <a:r>
              <a:rPr lang="en-US" sz="1100" b="1">
                <a:solidFill>
                  <a:schemeClr val="lt1"/>
                </a:solidFill>
                <a:latin typeface="Aptos"/>
                <a:ea typeface="Encode Sans"/>
                <a:cs typeface="Encode Sans"/>
              </a:rPr>
              <a:t>at Early Decision to foster a sense of belonging </a:t>
            </a:r>
          </a:p>
        </p:txBody>
      </p:sp>
      <p:sp>
        <p:nvSpPr>
          <p:cNvPr id="13" name="Google Shape;426;p40">
            <a:extLst>
              <a:ext uri="{FF2B5EF4-FFF2-40B4-BE49-F238E27FC236}">
                <a16:creationId xmlns:a16="http://schemas.microsoft.com/office/drawing/2014/main" id="{E328910B-4D90-4434-0E5A-93371C679A80}"/>
              </a:ext>
            </a:extLst>
          </p:cNvPr>
          <p:cNvSpPr txBox="1"/>
          <p:nvPr/>
        </p:nvSpPr>
        <p:spPr>
          <a:xfrm>
            <a:off x="2799661" y="3310258"/>
            <a:ext cx="1250242" cy="536654"/>
          </a:xfrm>
          <a:prstGeom prst="rect">
            <a:avLst/>
          </a:prstGeom>
          <a:noFill/>
          <a:ln>
            <a:noFill/>
          </a:ln>
        </p:spPr>
        <p:txBody>
          <a:bodyPr spcFirstLastPara="1" wrap="square" lIns="0" tIns="0" rIns="0" bIns="0" anchor="t" anchorCtr="0">
            <a:noAutofit/>
          </a:bodyPr>
          <a:lstStyle/>
          <a:p>
            <a:pPr lvl="1">
              <a:lnSpc>
                <a:spcPct val="114999"/>
              </a:lnSpc>
            </a:pPr>
            <a:r>
              <a:rPr lang="en-US" sz="1100" b="1">
                <a:solidFill>
                  <a:schemeClr val="accent3">
                    <a:lumMod val="40000"/>
                    <a:lumOff val="60000"/>
                  </a:schemeClr>
                </a:solidFill>
                <a:latin typeface="Aptos"/>
              </a:rPr>
              <a:t>Leads are confirmed for the </a:t>
            </a:r>
            <a:r>
              <a:rPr lang="en-US" sz="1100" b="1">
                <a:solidFill>
                  <a:schemeClr val="bg1"/>
                </a:solidFill>
                <a:latin typeface="Aptos"/>
              </a:rPr>
              <a:t>Pillar Subcommittees</a:t>
            </a:r>
          </a:p>
          <a:p>
            <a:pPr algn="ctr"/>
            <a:endParaRPr lang="en-US" sz="1100" b="1">
              <a:solidFill>
                <a:schemeClr val="lt1"/>
              </a:solidFill>
              <a:latin typeface="Aptos"/>
            </a:endParaRPr>
          </a:p>
        </p:txBody>
      </p:sp>
      <p:sp>
        <p:nvSpPr>
          <p:cNvPr id="2" name="Google Shape;424;p40">
            <a:extLst>
              <a:ext uri="{FF2B5EF4-FFF2-40B4-BE49-F238E27FC236}">
                <a16:creationId xmlns:a16="http://schemas.microsoft.com/office/drawing/2014/main" id="{5F40FEBE-C0B6-7162-B89E-F80022F4ADE8}"/>
              </a:ext>
            </a:extLst>
          </p:cNvPr>
          <p:cNvSpPr txBox="1"/>
          <p:nvPr/>
        </p:nvSpPr>
        <p:spPr>
          <a:xfrm>
            <a:off x="4389232" y="3210805"/>
            <a:ext cx="1498055" cy="1078668"/>
          </a:xfrm>
          <a:prstGeom prst="rect">
            <a:avLst/>
          </a:prstGeom>
          <a:noFill/>
          <a:ln>
            <a:noFill/>
          </a:ln>
        </p:spPr>
        <p:txBody>
          <a:bodyPr spcFirstLastPara="1" wrap="square" lIns="0" tIns="0" rIns="0" bIns="0" anchor="t" anchorCtr="0">
            <a:noAutofit/>
          </a:bodyPr>
          <a:lstStyle/>
          <a:p>
            <a:pPr lvl="1">
              <a:lnSpc>
                <a:spcPct val="114999"/>
              </a:lnSpc>
            </a:pPr>
            <a:r>
              <a:rPr lang="en-US" sz="1000" b="1">
                <a:solidFill>
                  <a:schemeClr val="lt1"/>
                </a:solidFill>
                <a:latin typeface="Aptos"/>
                <a:ea typeface="Encode Sans"/>
                <a:sym typeface="Encode Sans"/>
              </a:rPr>
              <a:t> </a:t>
            </a:r>
            <a:r>
              <a:rPr lang="en-US" sz="1000" b="1">
                <a:solidFill>
                  <a:schemeClr val="accent3">
                    <a:lumMod val="40000"/>
                    <a:lumOff val="60000"/>
                  </a:schemeClr>
                </a:solidFill>
                <a:latin typeface="Aptos"/>
                <a:ea typeface="Encode Sans"/>
                <a:sym typeface="Encode Sans"/>
              </a:rPr>
              <a:t>Finalizing Success Teams </a:t>
            </a:r>
            <a:r>
              <a:rPr lang="en-US" sz="1000" b="1">
                <a:solidFill>
                  <a:schemeClr val="bg1"/>
                </a:solidFill>
                <a:latin typeface="Aptos"/>
                <a:ea typeface="Encode Sans"/>
                <a:sym typeface="Encode Sans"/>
              </a:rPr>
              <a:t>(CAP Coordinators &amp; Success Coaches) </a:t>
            </a:r>
            <a:endParaRPr lang="en-US" sz="1000" b="1">
              <a:solidFill>
                <a:schemeClr val="bg1"/>
              </a:solidFill>
              <a:latin typeface="Aptos"/>
              <a:ea typeface="Encode Sans"/>
            </a:endParaRPr>
          </a:p>
          <a:p>
            <a:pPr marL="0" marR="0" lvl="0" indent="0" algn="l">
              <a:lnSpc>
                <a:spcPct val="100000"/>
              </a:lnSpc>
              <a:spcBef>
                <a:spcPts val="0"/>
              </a:spcBef>
              <a:spcAft>
                <a:spcPts val="0"/>
              </a:spcAft>
              <a:buNone/>
            </a:pPr>
            <a:endParaRPr lang="en-US" sz="900" b="1">
              <a:solidFill>
                <a:schemeClr val="lt1"/>
              </a:solidFill>
              <a:latin typeface="Neutra Text Alt" panose="02000000000000000000" pitchFamily="2" charset="0"/>
              <a:ea typeface="Encode Sans"/>
              <a:cs typeface="Encode Sans"/>
            </a:endParaRPr>
          </a:p>
        </p:txBody>
      </p:sp>
      <p:cxnSp>
        <p:nvCxnSpPr>
          <p:cNvPr id="5" name="Google Shape;419;p40">
            <a:extLst>
              <a:ext uri="{FF2B5EF4-FFF2-40B4-BE49-F238E27FC236}">
                <a16:creationId xmlns:a16="http://schemas.microsoft.com/office/drawing/2014/main" id="{64D78E1D-2811-AE40-C05F-6D8A92332D31}"/>
              </a:ext>
            </a:extLst>
          </p:cNvPr>
          <p:cNvCxnSpPr>
            <a:cxnSpLocks/>
          </p:cNvCxnSpPr>
          <p:nvPr/>
        </p:nvCxnSpPr>
        <p:spPr>
          <a:xfrm flipV="1">
            <a:off x="7977400" y="1817375"/>
            <a:ext cx="0" cy="583615"/>
          </a:xfrm>
          <a:prstGeom prst="straightConnector1">
            <a:avLst/>
          </a:prstGeom>
          <a:noFill/>
          <a:ln w="9525" cap="flat" cmpd="sng">
            <a:solidFill>
              <a:schemeClr val="lt2"/>
            </a:solidFill>
            <a:prstDash val="solid"/>
            <a:round/>
            <a:headEnd type="oval" w="med" len="med"/>
            <a:tailEnd type="oval" w="med" len="med"/>
          </a:ln>
        </p:spPr>
      </p:cxnSp>
      <p:cxnSp>
        <p:nvCxnSpPr>
          <p:cNvPr id="6" name="Google Shape;429;p40">
            <a:extLst>
              <a:ext uri="{FF2B5EF4-FFF2-40B4-BE49-F238E27FC236}">
                <a16:creationId xmlns:a16="http://schemas.microsoft.com/office/drawing/2014/main" id="{0EA21D2D-11FA-22AB-4774-3E305D839C88}"/>
              </a:ext>
            </a:extLst>
          </p:cNvPr>
          <p:cNvCxnSpPr>
            <a:cxnSpLocks/>
          </p:cNvCxnSpPr>
          <p:nvPr/>
        </p:nvCxnSpPr>
        <p:spPr>
          <a:xfrm rot="10800000">
            <a:off x="7974165" y="2682708"/>
            <a:ext cx="0" cy="498600"/>
          </a:xfrm>
          <a:prstGeom prst="straightConnector1">
            <a:avLst/>
          </a:prstGeom>
          <a:noFill/>
          <a:ln w="9525" cap="flat" cmpd="sng">
            <a:solidFill>
              <a:schemeClr val="lt2"/>
            </a:solidFill>
            <a:prstDash val="solid"/>
            <a:round/>
            <a:headEnd type="oval" w="med" len="med"/>
            <a:tailEnd type="oval" w="med" len="med"/>
          </a:ln>
        </p:spPr>
      </p:cxnSp>
      <p:sp>
        <p:nvSpPr>
          <p:cNvPr id="3" name="Google Shape;407;p40">
            <a:extLst>
              <a:ext uri="{FF2B5EF4-FFF2-40B4-BE49-F238E27FC236}">
                <a16:creationId xmlns:a16="http://schemas.microsoft.com/office/drawing/2014/main" id="{85D5B88C-B56C-BCEA-EB01-F61255D360B6}"/>
              </a:ext>
            </a:extLst>
          </p:cNvPr>
          <p:cNvSpPr/>
          <p:nvPr/>
        </p:nvSpPr>
        <p:spPr>
          <a:xfrm>
            <a:off x="7505390" y="2316192"/>
            <a:ext cx="1038071" cy="419576"/>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r>
              <a:rPr lang="en" sz="1000" b="1">
                <a:solidFill>
                  <a:schemeClr val="lt1"/>
                </a:solidFill>
                <a:latin typeface="Neutra Text Alt"/>
                <a:ea typeface="Encode Sans"/>
                <a:cs typeface="Encode Sans"/>
                <a:sym typeface="Encode Sans"/>
              </a:rPr>
              <a:t>NOV-DEC 2024</a:t>
            </a:r>
            <a:endParaRPr lang="en-US" sz="1000" b="1">
              <a:solidFill>
                <a:schemeClr val="lt1"/>
              </a:solidFill>
              <a:latin typeface="Neutra Text Alt" panose="02000000000000000000" pitchFamily="2" charset="0"/>
              <a:ea typeface="Encode Sans"/>
              <a:cs typeface="Encode Sans"/>
            </a:endParaRPr>
          </a:p>
        </p:txBody>
      </p:sp>
      <p:sp>
        <p:nvSpPr>
          <p:cNvPr id="7" name="Google Shape;424;p40">
            <a:extLst>
              <a:ext uri="{FF2B5EF4-FFF2-40B4-BE49-F238E27FC236}">
                <a16:creationId xmlns:a16="http://schemas.microsoft.com/office/drawing/2014/main" id="{856FB2BC-9AB8-944D-D800-5C7A9089C0F8}"/>
              </a:ext>
            </a:extLst>
          </p:cNvPr>
          <p:cNvSpPr txBox="1"/>
          <p:nvPr/>
        </p:nvSpPr>
        <p:spPr>
          <a:xfrm>
            <a:off x="6000449" y="1148452"/>
            <a:ext cx="1556895" cy="671885"/>
          </a:xfrm>
          <a:prstGeom prst="rect">
            <a:avLst/>
          </a:prstGeom>
          <a:noFill/>
          <a:ln>
            <a:noFill/>
          </a:ln>
        </p:spPr>
        <p:txBody>
          <a:bodyPr spcFirstLastPara="1" wrap="square" lIns="0" tIns="0" rIns="0" bIns="0" anchor="t" anchorCtr="0">
            <a:noAutofit/>
          </a:bodyPr>
          <a:lstStyle/>
          <a:p>
            <a:pPr lvl="1">
              <a:lnSpc>
                <a:spcPct val="114999"/>
              </a:lnSpc>
            </a:pPr>
            <a:r>
              <a:rPr lang="en-US" sz="1000" b="1">
                <a:solidFill>
                  <a:schemeClr val="lt1"/>
                </a:solidFill>
                <a:latin typeface="Aptos"/>
                <a:ea typeface="Encode Sans"/>
                <a:sym typeface="Encode Sans"/>
              </a:rPr>
              <a:t> </a:t>
            </a:r>
            <a:r>
              <a:rPr lang="en-US" sz="1000" b="1">
                <a:solidFill>
                  <a:schemeClr val="accent3">
                    <a:lumMod val="40000"/>
                    <a:lumOff val="60000"/>
                  </a:schemeClr>
                </a:solidFill>
                <a:latin typeface="Aptos"/>
                <a:ea typeface="Encode Sans"/>
                <a:sym typeface="Encode Sans"/>
              </a:rPr>
              <a:t>Subcommittee/</a:t>
            </a:r>
            <a:endParaRPr lang="en-US" sz="1000" b="1">
              <a:solidFill>
                <a:schemeClr val="accent3">
                  <a:lumMod val="40000"/>
                  <a:lumOff val="60000"/>
                </a:schemeClr>
              </a:solidFill>
              <a:latin typeface="Aptos"/>
              <a:ea typeface="Encode Sans"/>
            </a:endParaRPr>
          </a:p>
          <a:p>
            <a:pPr lvl="1">
              <a:lnSpc>
                <a:spcPct val="114999"/>
              </a:lnSpc>
            </a:pPr>
            <a:r>
              <a:rPr lang="en-US" sz="1000" b="1">
                <a:solidFill>
                  <a:schemeClr val="accent3">
                    <a:lumMod val="40000"/>
                    <a:lumOff val="60000"/>
                  </a:schemeClr>
                </a:solidFill>
                <a:latin typeface="Aptos"/>
                <a:ea typeface="Encode Sans"/>
                <a:sym typeface="Encode Sans"/>
              </a:rPr>
              <a:t>Pillar (4) </a:t>
            </a:r>
            <a:r>
              <a:rPr lang="en-US" sz="1000" b="1">
                <a:solidFill>
                  <a:schemeClr val="bg1"/>
                </a:solidFill>
                <a:latin typeface="Aptos"/>
                <a:ea typeface="Encode Sans"/>
                <a:sym typeface="Encode Sans"/>
              </a:rPr>
              <a:t>check in reports due</a:t>
            </a:r>
            <a:endParaRPr lang="en-US" sz="1000" b="1">
              <a:solidFill>
                <a:schemeClr val="bg1"/>
              </a:solidFill>
              <a:latin typeface="Aptos"/>
              <a:ea typeface="Encode Sans"/>
            </a:endParaRPr>
          </a:p>
          <a:p>
            <a:pPr marL="0" marR="0" lvl="0" indent="0" algn="l">
              <a:lnSpc>
                <a:spcPct val="100000"/>
              </a:lnSpc>
              <a:spcBef>
                <a:spcPts val="0"/>
              </a:spcBef>
              <a:spcAft>
                <a:spcPts val="0"/>
              </a:spcAft>
              <a:buNone/>
            </a:pPr>
            <a:endParaRPr lang="en-US" sz="900" b="1">
              <a:solidFill>
                <a:schemeClr val="lt1"/>
              </a:solidFill>
              <a:latin typeface="Neutra Text Alt" panose="02000000000000000000" pitchFamily="2" charset="0"/>
              <a:ea typeface="Encode Sans"/>
              <a:cs typeface="Encode Sans"/>
            </a:endParaRPr>
          </a:p>
        </p:txBody>
      </p:sp>
      <p:sp>
        <p:nvSpPr>
          <p:cNvPr id="8" name="Google Shape;424;p40">
            <a:extLst>
              <a:ext uri="{FF2B5EF4-FFF2-40B4-BE49-F238E27FC236}">
                <a16:creationId xmlns:a16="http://schemas.microsoft.com/office/drawing/2014/main" id="{116BCBFA-64A5-F7C8-603D-011CC1197790}"/>
              </a:ext>
            </a:extLst>
          </p:cNvPr>
          <p:cNvSpPr txBox="1"/>
          <p:nvPr/>
        </p:nvSpPr>
        <p:spPr>
          <a:xfrm>
            <a:off x="6000448" y="3217690"/>
            <a:ext cx="1498055" cy="1078668"/>
          </a:xfrm>
          <a:prstGeom prst="rect">
            <a:avLst/>
          </a:prstGeom>
          <a:noFill/>
          <a:ln>
            <a:noFill/>
          </a:ln>
        </p:spPr>
        <p:txBody>
          <a:bodyPr spcFirstLastPara="1" wrap="square" lIns="0" tIns="0" rIns="0" bIns="0" anchor="t" anchorCtr="0">
            <a:noAutofit/>
          </a:bodyPr>
          <a:lstStyle/>
          <a:p>
            <a:pPr lvl="1">
              <a:lnSpc>
                <a:spcPct val="114999"/>
              </a:lnSpc>
            </a:pPr>
            <a:r>
              <a:rPr lang="en-US" sz="1000" b="1">
                <a:solidFill>
                  <a:schemeClr val="lt1"/>
                </a:solidFill>
                <a:latin typeface="Aptos"/>
                <a:ea typeface="Encode Sans"/>
                <a:sym typeface="Encode Sans"/>
              </a:rPr>
              <a:t> </a:t>
            </a:r>
            <a:r>
              <a:rPr lang="en-US" sz="1000" b="1">
                <a:solidFill>
                  <a:schemeClr val="accent3">
                    <a:lumMod val="40000"/>
                    <a:lumOff val="60000"/>
                  </a:schemeClr>
                </a:solidFill>
                <a:latin typeface="Aptos"/>
                <a:ea typeface="Encode Sans"/>
                <a:sym typeface="Encode Sans"/>
              </a:rPr>
              <a:t> Success Teams </a:t>
            </a:r>
            <a:r>
              <a:rPr lang="en-US" sz="1000" b="1">
                <a:solidFill>
                  <a:schemeClr val="bg1"/>
                </a:solidFill>
                <a:latin typeface="Aptos"/>
                <a:ea typeface="Encode Sans"/>
                <a:sym typeface="Encode Sans"/>
              </a:rPr>
              <a:t>(CAP Coordinators &amp; Success Coaches)  CAP events and GP Lunch &amp; Learn events</a:t>
            </a:r>
            <a:endParaRPr lang="en-US" sz="1000" b="1">
              <a:solidFill>
                <a:schemeClr val="bg1"/>
              </a:solidFill>
              <a:latin typeface="Aptos"/>
              <a:ea typeface="Encode Sans"/>
            </a:endParaRPr>
          </a:p>
          <a:p>
            <a:pPr marL="0" marR="0" lvl="0" indent="0" algn="l">
              <a:lnSpc>
                <a:spcPct val="100000"/>
              </a:lnSpc>
              <a:spcBef>
                <a:spcPts val="0"/>
              </a:spcBef>
              <a:spcAft>
                <a:spcPts val="0"/>
              </a:spcAft>
              <a:buNone/>
            </a:pPr>
            <a:endParaRPr lang="en-US" sz="900" b="1">
              <a:solidFill>
                <a:schemeClr val="lt1"/>
              </a:solidFill>
              <a:latin typeface="Neutra Text Alt" panose="02000000000000000000" pitchFamily="2" charset="0"/>
              <a:ea typeface="Encode Sans"/>
              <a:cs typeface="Encode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0D57-DF2F-08D0-4003-2BB6B9BA3B27}"/>
              </a:ext>
            </a:extLst>
          </p:cNvPr>
          <p:cNvSpPr>
            <a:spLocks noGrp="1"/>
          </p:cNvSpPr>
          <p:nvPr>
            <p:ph type="title"/>
          </p:nvPr>
        </p:nvSpPr>
        <p:spPr>
          <a:xfrm>
            <a:off x="549600" y="283444"/>
            <a:ext cx="3740400" cy="627531"/>
          </a:xfrm>
        </p:spPr>
        <p:txBody>
          <a:bodyPr/>
          <a:lstStyle/>
          <a:p>
            <a:r>
              <a:rPr lang="en-US">
                <a:latin typeface="Neutra Text Alt"/>
              </a:rPr>
              <a:t>Guided Pathways Pillar Subcommittees Charge &amp; Update</a:t>
            </a:r>
            <a:endParaRPr lang="en-US"/>
          </a:p>
        </p:txBody>
      </p:sp>
      <p:sp>
        <p:nvSpPr>
          <p:cNvPr id="3" name="Text Placeholder 2">
            <a:extLst>
              <a:ext uri="{FF2B5EF4-FFF2-40B4-BE49-F238E27FC236}">
                <a16:creationId xmlns:a16="http://schemas.microsoft.com/office/drawing/2014/main" id="{516AF0E9-1E65-E0FD-47D1-913E40407B7A}"/>
              </a:ext>
            </a:extLst>
          </p:cNvPr>
          <p:cNvSpPr>
            <a:spLocks noGrp="1"/>
          </p:cNvSpPr>
          <p:nvPr>
            <p:ph type="body" idx="1"/>
          </p:nvPr>
        </p:nvSpPr>
        <p:spPr>
          <a:xfrm>
            <a:off x="490223" y="1014598"/>
            <a:ext cx="3740400" cy="2946300"/>
          </a:xfrm>
        </p:spPr>
        <p:txBody>
          <a:bodyPr/>
          <a:lstStyle/>
          <a:p>
            <a:pPr marL="76200" indent="0">
              <a:buNone/>
            </a:pPr>
            <a:r>
              <a:rPr lang="en-US" sz="1600" b="1">
                <a:latin typeface="Aptos"/>
              </a:rPr>
              <a:t>Charge: </a:t>
            </a:r>
            <a:endParaRPr lang="en-US"/>
          </a:p>
          <a:p>
            <a:pPr>
              <a:lnSpc>
                <a:spcPct val="114999"/>
              </a:lnSpc>
            </a:pPr>
            <a:r>
              <a:rPr lang="en-US" sz="1600">
                <a:latin typeface="Aptos"/>
              </a:rPr>
              <a:t>The Pillar Subcommittees will collaborate to develop and implement a plan to </a:t>
            </a:r>
            <a:r>
              <a:rPr lang="en-US" sz="1600">
                <a:solidFill>
                  <a:schemeClr val="bg1"/>
                </a:solidFill>
                <a:latin typeface="Aptos"/>
              </a:rPr>
              <a:t>accomplish the assigned GP </a:t>
            </a:r>
            <a:r>
              <a:rPr lang="en-US" sz="1600" err="1">
                <a:solidFill>
                  <a:schemeClr val="bg1"/>
                </a:solidFill>
                <a:latin typeface="Aptos"/>
              </a:rPr>
              <a:t>WorkPlan</a:t>
            </a:r>
            <a:r>
              <a:rPr lang="en-US" sz="1600">
                <a:solidFill>
                  <a:schemeClr val="bg1"/>
                </a:solidFill>
                <a:latin typeface="Aptos"/>
              </a:rPr>
              <a:t> goal(s). </a:t>
            </a:r>
            <a:endParaRPr lang="en-US">
              <a:solidFill>
                <a:schemeClr val="bg1"/>
              </a:solidFill>
            </a:endParaRPr>
          </a:p>
          <a:p>
            <a:pPr>
              <a:lnSpc>
                <a:spcPct val="114999"/>
              </a:lnSpc>
            </a:pPr>
            <a:r>
              <a:rPr lang="en-US" sz="1600">
                <a:solidFill>
                  <a:schemeClr val="bg1"/>
                </a:solidFill>
                <a:latin typeface="Aptos"/>
              </a:rPr>
              <a:t>They will also assess contributions from other areas and departments toward these goals. </a:t>
            </a:r>
            <a:endParaRPr lang="en-US">
              <a:solidFill>
                <a:schemeClr val="bg1"/>
              </a:solidFill>
            </a:endParaRPr>
          </a:p>
          <a:p>
            <a:pPr>
              <a:lnSpc>
                <a:spcPct val="114999"/>
              </a:lnSpc>
            </a:pPr>
            <a:r>
              <a:rPr lang="en-US" sz="1600">
                <a:solidFill>
                  <a:schemeClr val="bg1"/>
                </a:solidFill>
                <a:latin typeface="Aptos"/>
              </a:rPr>
              <a:t>Additionally, the committee will gather and store all related information in TEAMS.</a:t>
            </a:r>
            <a:endParaRPr lang="en-US">
              <a:solidFill>
                <a:schemeClr val="bg1"/>
              </a:solidFill>
            </a:endParaRPr>
          </a:p>
        </p:txBody>
      </p:sp>
      <p:sp>
        <p:nvSpPr>
          <p:cNvPr id="6" name="Text Placeholder 2">
            <a:extLst>
              <a:ext uri="{FF2B5EF4-FFF2-40B4-BE49-F238E27FC236}">
                <a16:creationId xmlns:a16="http://schemas.microsoft.com/office/drawing/2014/main" id="{111137AD-123D-FF88-DC12-CB6EF1540932}"/>
              </a:ext>
            </a:extLst>
          </p:cNvPr>
          <p:cNvSpPr txBox="1">
            <a:spLocks/>
          </p:cNvSpPr>
          <p:nvPr/>
        </p:nvSpPr>
        <p:spPr>
          <a:xfrm>
            <a:off x="4910319" y="402523"/>
            <a:ext cx="3740400" cy="36142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Encode Sans Condensed Thin"/>
              <a:buChar char="▪"/>
              <a:defRPr sz="2400" b="0" i="0" u="none" strike="noStrike" cap="none">
                <a:solidFill>
                  <a:schemeClr val="lt1"/>
                </a:solidFill>
                <a:latin typeface="Neutra Text Light Alt" panose="02000000000000000000" pitchFamily="2" charset="0"/>
                <a:ea typeface="Encode Sans Condensed Thin"/>
                <a:cs typeface="Encode Sans Condensed Thin"/>
                <a:sym typeface="Encode Sans Condensed Thin"/>
              </a:defRPr>
            </a:lvl1pPr>
            <a:lvl2pPr marL="914400" marR="0" lvl="1" indent="-381000" algn="l" rtl="0">
              <a:lnSpc>
                <a:spcPct val="115000"/>
              </a:lnSpc>
              <a:spcBef>
                <a:spcPts val="0"/>
              </a:spcBef>
              <a:spcAft>
                <a:spcPts val="0"/>
              </a:spcAft>
              <a:buClr>
                <a:schemeClr val="accent2"/>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2pPr>
            <a:lvl3pPr marL="1371600" marR="0" lvl="2" indent="-381000" algn="l" rtl="0">
              <a:lnSpc>
                <a:spcPct val="115000"/>
              </a:lnSpc>
              <a:spcBef>
                <a:spcPts val="0"/>
              </a:spcBef>
              <a:spcAft>
                <a:spcPts val="0"/>
              </a:spcAft>
              <a:buClr>
                <a:schemeClr val="accent2"/>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3pPr>
            <a:lvl4pPr marL="1828800" marR="0" lvl="3"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4pPr>
            <a:lvl5pPr marL="2286000" marR="0" lvl="4"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5pPr>
            <a:lvl6pPr marL="2743200" marR="0" lvl="5"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6pPr>
            <a:lvl7pPr marL="3200400" marR="0" lvl="6"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7pPr>
            <a:lvl8pPr marL="3657600" marR="0" lvl="7"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8pPr>
            <a:lvl9pPr marL="4114800" marR="0" lvl="8"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9pPr>
          </a:lstStyle>
          <a:p>
            <a:pPr marL="76200" indent="0">
              <a:lnSpc>
                <a:spcPct val="90000"/>
              </a:lnSpc>
              <a:spcBef>
                <a:spcPts val="1000"/>
              </a:spcBef>
              <a:spcAft>
                <a:spcPct val="0"/>
              </a:spcAft>
              <a:buNone/>
            </a:pPr>
            <a:endParaRPr lang="en-US" sz="1400" u="sng">
              <a:solidFill>
                <a:srgbClr val="FFFFFF"/>
              </a:solidFill>
              <a:latin typeface="Neutra Text Light Alt"/>
            </a:endParaRPr>
          </a:p>
          <a:p>
            <a:pPr marL="76200" indent="0">
              <a:lnSpc>
                <a:spcPct val="90000"/>
              </a:lnSpc>
              <a:spcBef>
                <a:spcPts val="1000"/>
              </a:spcBef>
              <a:spcAft>
                <a:spcPct val="0"/>
              </a:spcAft>
              <a:buNone/>
            </a:pPr>
            <a:r>
              <a:rPr lang="en-US" sz="1400" u="sng">
                <a:solidFill>
                  <a:srgbClr val="FFFFFF"/>
                </a:solidFill>
                <a:latin typeface="Aptos"/>
              </a:rPr>
              <a:t>10 Goals/Metrics</a:t>
            </a:r>
            <a:endParaRPr lang="en-US" sz="1400" u="sng">
              <a:latin typeface="Aptos"/>
              <a:cs typeface="Neutra Text Light Alt"/>
            </a:endParaRP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Successful Enrollment</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Persistence: First Primary Term to Secondary Term</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Completed Transfer-Level Math &amp; English</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Transfer </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Completion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Student Equity and Achievement (SEA) Program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Associate Degrees for Transfer (ADT) Integration </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Zero Textbook Cost to Degree (ZTC) Program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California Adult Education Program (CAEP)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Strong Workforce Program WP Integration</a:t>
            </a:r>
            <a:endParaRPr lang="en-US" sz="1200"/>
          </a:p>
        </p:txBody>
      </p:sp>
    </p:spTree>
    <p:extLst>
      <p:ext uri="{BB962C8B-B14F-4D97-AF65-F5344CB8AC3E}">
        <p14:creationId xmlns:p14="http://schemas.microsoft.com/office/powerpoint/2010/main" val="331328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222033" y="286536"/>
            <a:ext cx="4945793" cy="624439"/>
          </a:xfrm>
        </p:spPr>
        <p:txBody>
          <a:bodyPr spcFirstLastPara="1" wrap="square" lIns="91425" tIns="91425" rIns="91425" bIns="91425" anchor="b" anchorCtr="0">
            <a:noAutofit/>
          </a:bodyPr>
          <a:lstStyle/>
          <a:p>
            <a:pPr>
              <a:lnSpc>
                <a:spcPct val="90000"/>
              </a:lnSpc>
            </a:pPr>
            <a:r>
              <a:rPr lang="en" sz="2400">
                <a:latin typeface="Neutra Text Alt"/>
              </a:rPr>
              <a:t>Guided Pathways 2.0 Goals </a:t>
            </a:r>
            <a:br>
              <a:rPr lang="en" sz="2400">
                <a:latin typeface="Neutra Text Alt"/>
              </a:rPr>
            </a:br>
            <a:r>
              <a:rPr lang="en" sz="2400">
                <a:latin typeface="Neutra Text Alt"/>
              </a:rPr>
              <a:t>Fall 2024</a:t>
            </a:r>
          </a:p>
        </p:txBody>
      </p:sp>
      <p:sp>
        <p:nvSpPr>
          <p:cNvPr id="3" name="Text Placeholder 2">
            <a:extLst>
              <a:ext uri="{FF2B5EF4-FFF2-40B4-BE49-F238E27FC236}">
                <a16:creationId xmlns:a16="http://schemas.microsoft.com/office/drawing/2014/main" id="{F792BF02-AA59-D2AD-BD54-6875C1196EF1}"/>
              </a:ext>
            </a:extLst>
          </p:cNvPr>
          <p:cNvSpPr>
            <a:spLocks noGrp="1"/>
          </p:cNvSpPr>
          <p:nvPr>
            <p:ph type="body" idx="1"/>
          </p:nvPr>
        </p:nvSpPr>
        <p:spPr>
          <a:xfrm>
            <a:off x="549600" y="1200150"/>
            <a:ext cx="7301820" cy="2946300"/>
          </a:xfrm>
        </p:spPr>
        <p:txBody>
          <a:bodyPr/>
          <a:lstStyle/>
          <a:p>
            <a:pPr marL="285750" indent="-285750">
              <a:lnSpc>
                <a:spcPct val="105000"/>
              </a:lnSpc>
              <a:buFont typeface="Wingdings"/>
              <a:buChar char="v"/>
            </a:pPr>
            <a:r>
              <a:rPr lang="en-US" sz="1800">
                <a:latin typeface="Neutra Text Light Alt"/>
                <a:cs typeface="Neutra Text Light Alt"/>
              </a:rPr>
              <a:t>Increasing membership on Success Teams: </a:t>
            </a:r>
            <a:endParaRPr lang="en-US" sz="1800">
              <a:solidFill>
                <a:srgbClr val="000000"/>
              </a:solidFill>
              <a:latin typeface="Neutra Text Light Alt"/>
              <a:cs typeface="Neutra Text Light Alt"/>
            </a:endParaRPr>
          </a:p>
          <a:p>
            <a:pPr marL="742950" lvl="1" indent="-285750">
              <a:lnSpc>
                <a:spcPct val="105000"/>
              </a:lnSpc>
              <a:buClr>
                <a:srgbClr val="BC0000"/>
              </a:buClr>
              <a:buFont typeface="Arial"/>
              <a:buChar char="•"/>
            </a:pPr>
            <a:r>
              <a:rPr lang="en-US" sz="1800">
                <a:latin typeface="Neutra Text Light Alt"/>
                <a:cs typeface="Neutra Text Light Alt"/>
              </a:rPr>
              <a:t>CAP Coordinators, Classified Professionals, and Faculty </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Transitioning from CAP Months to Year-Round CAP Events</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Propose addition of an Administrative Clerk</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Guided Pathways Lunch &amp; Learn Events</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Events: SAC Days-CAP Discovery Fest &amp; Employment Summit</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Launching Guided Pathways Pillars/Subcommittees (4)</a:t>
            </a:r>
            <a:r>
              <a:rPr lang="en-US" sz="1800" i="1">
                <a:latin typeface="Neutra Text Light Alt"/>
                <a:cs typeface="Neutra Text Light Alt"/>
              </a:rPr>
              <a:t> w/ Equity Goal Facilitators (EGFs)</a:t>
            </a:r>
            <a:endParaRPr lang="en-US" sz="1800">
              <a:latin typeface="Neutra Text Light Alt"/>
              <a:cs typeface="Neutra Text Light Alt"/>
            </a:endParaRPr>
          </a:p>
          <a:p>
            <a:pPr>
              <a:lnSpc>
                <a:spcPct val="114999"/>
              </a:lnSpc>
              <a:buFont typeface="Wingdings"/>
              <a:buChar char="v"/>
            </a:pPr>
            <a:endParaRPr lang="en-US">
              <a:cs typeface="Neutra Text Light Alt"/>
            </a:endParaRPr>
          </a:p>
        </p:txBody>
      </p:sp>
    </p:spTree>
    <p:extLst>
      <p:ext uri="{BB962C8B-B14F-4D97-AF65-F5344CB8AC3E}">
        <p14:creationId xmlns:p14="http://schemas.microsoft.com/office/powerpoint/2010/main" val="252123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0122DB-F6FB-C995-7DAF-647758CB3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42AD27-7369-9FC2-C45F-62B9FAC52F01}"/>
              </a:ext>
            </a:extLst>
          </p:cNvPr>
          <p:cNvSpPr>
            <a:spLocks noGrp="1"/>
          </p:cNvSpPr>
          <p:nvPr>
            <p:ph type="title"/>
          </p:nvPr>
        </p:nvSpPr>
        <p:spPr>
          <a:xfrm>
            <a:off x="-723" y="-1055"/>
            <a:ext cx="9145446" cy="681224"/>
          </a:xfrm>
          <a:solidFill>
            <a:srgbClr val="C00000"/>
          </a:solidFill>
          <a:ln>
            <a:solidFill>
              <a:schemeClr val="accent1">
                <a:lumMod val="50000"/>
              </a:schemeClr>
            </a:solidFill>
          </a:ln>
        </p:spPr>
        <p:txBody>
          <a:bodyPr spcFirstLastPara="1" wrap="square" lIns="91425" tIns="91425" rIns="91425" bIns="91425"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a:cs typeface="Calibri Light"/>
              </a:rPr>
              <a:t>GPSC Supporters/Guests</a:t>
            </a:r>
            <a:br>
              <a:rPr lang="en-US">
                <a:cs typeface="Calibri Light"/>
              </a:rPr>
            </a:br>
            <a:endParaRPr lang="en-US">
              <a:cs typeface="Arial"/>
            </a:endParaRPr>
          </a:p>
        </p:txBody>
      </p:sp>
      <p:sp>
        <p:nvSpPr>
          <p:cNvPr id="5" name="TextBox 1">
            <a:extLst>
              <a:ext uri="{FF2B5EF4-FFF2-40B4-BE49-F238E27FC236}">
                <a16:creationId xmlns:a16="http://schemas.microsoft.com/office/drawing/2014/main" id="{37A3478C-1A8D-654B-A0D2-27057BB2186F}"/>
              </a:ext>
            </a:extLst>
          </p:cNvPr>
          <p:cNvSpPr txBox="1"/>
          <p:nvPr/>
        </p:nvSpPr>
        <p:spPr>
          <a:xfrm>
            <a:off x="423981" y="915582"/>
            <a:ext cx="8442382" cy="4224233"/>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defTabSz="377190">
              <a:spcAft>
                <a:spcPts val="450"/>
              </a:spcAft>
              <a:buFont typeface="Wingdings"/>
              <a:buChar char="v"/>
            </a:pPr>
            <a:r>
              <a:rPr lang="en-US" sz="1800" b="1" err="1">
                <a:latin typeface="Aptos"/>
                <a:ea typeface="+mn-lt"/>
                <a:cs typeface="+mn-lt"/>
              </a:rPr>
              <a:t>Caralou</a:t>
            </a:r>
            <a:r>
              <a:rPr lang="en-US" sz="1800" b="1">
                <a:latin typeface="Aptos"/>
                <a:ea typeface="+mn-lt"/>
                <a:cs typeface="+mn-lt"/>
              </a:rPr>
              <a:t> Rosen, Interim Administrative Clerk (Student Success)</a:t>
            </a:r>
            <a:endParaRPr lang="en-US" sz="1800" b="1">
              <a:latin typeface="Aptos"/>
              <a:cs typeface="Arial"/>
            </a:endParaRPr>
          </a:p>
          <a:p>
            <a:pPr defTabSz="377190">
              <a:spcAft>
                <a:spcPts val="450"/>
              </a:spcAft>
            </a:pPr>
            <a:endParaRPr lang="en-US" sz="1800" b="1">
              <a:latin typeface="Aptos"/>
              <a:cs typeface="Arial"/>
            </a:endParaRPr>
          </a:p>
          <a:p>
            <a:pPr marL="285750" indent="-285750" defTabSz="377190">
              <a:spcAft>
                <a:spcPts val="450"/>
              </a:spcAft>
              <a:buFont typeface="Wingdings"/>
              <a:buChar char="v"/>
            </a:pPr>
            <a:r>
              <a:rPr lang="en-US" sz="1800" b="1">
                <a:latin typeface="Aptos"/>
                <a:cs typeface="Arial"/>
              </a:rPr>
              <a:t>Dr. Maria Aguilar-Beltran, Counseling Faculty</a:t>
            </a:r>
          </a:p>
          <a:p>
            <a:pPr marL="285750" indent="-285750" defTabSz="377190">
              <a:spcAft>
                <a:spcPts val="450"/>
              </a:spcAft>
              <a:buFont typeface="Wingdings"/>
              <a:buChar char="v"/>
            </a:pPr>
            <a:endParaRPr lang="en-US" sz="1800" b="1">
              <a:latin typeface="Aptos"/>
              <a:cs typeface="Arial"/>
            </a:endParaRPr>
          </a:p>
          <a:p>
            <a:pPr marL="285750" indent="-285750" defTabSz="377190">
              <a:spcAft>
                <a:spcPts val="450"/>
              </a:spcAft>
              <a:buFont typeface="Wingdings"/>
              <a:buChar char="v"/>
            </a:pPr>
            <a:r>
              <a:rPr lang="en-US" sz="1800" b="1">
                <a:latin typeface="Aptos"/>
                <a:cs typeface="Arial"/>
              </a:rPr>
              <a:t>Alejandro Moreno, Counseling Faculty, SCE</a:t>
            </a:r>
          </a:p>
          <a:p>
            <a:pPr marL="285750" indent="-285750" defTabSz="377190">
              <a:spcAft>
                <a:spcPts val="450"/>
              </a:spcAft>
              <a:buFont typeface="Wingdings"/>
              <a:buChar char="v"/>
            </a:pPr>
            <a:endParaRPr lang="en-US" sz="1800" b="1">
              <a:latin typeface="Aptos"/>
              <a:cs typeface="Arial"/>
            </a:endParaRPr>
          </a:p>
          <a:p>
            <a:pPr marL="285750" indent="-285750" defTabSz="377190">
              <a:spcAft>
                <a:spcPts val="450"/>
              </a:spcAft>
              <a:buFont typeface="Wingdings"/>
              <a:buChar char="v"/>
            </a:pPr>
            <a:r>
              <a:rPr lang="en-US" sz="1800" b="1">
                <a:latin typeface="Aptos"/>
                <a:cs typeface="Arial"/>
              </a:rPr>
              <a:t>Dr. Jesus Miranda, Dean, Instruction &amp; Student Services, SCE</a:t>
            </a:r>
          </a:p>
          <a:p>
            <a:pPr defTabSz="377190">
              <a:spcAft>
                <a:spcPts val="450"/>
              </a:spcAft>
            </a:pPr>
            <a:endParaRPr lang="en-US" sz="1800" b="1">
              <a:latin typeface="Aptos"/>
              <a:cs typeface="Arial"/>
            </a:endParaRPr>
          </a:p>
          <a:p>
            <a:pPr marL="285750" indent="-285750" defTabSz="377190">
              <a:spcAft>
                <a:spcPts val="450"/>
              </a:spcAft>
              <a:buFont typeface="Wingdings"/>
              <a:buChar char="v"/>
            </a:pPr>
            <a:r>
              <a:rPr lang="en-US" sz="1800" b="1">
                <a:latin typeface="Aptos"/>
                <a:cs typeface="Arial"/>
              </a:rPr>
              <a:t>Dr. Janet Cruz-</a:t>
            </a:r>
            <a:r>
              <a:rPr lang="en-US" sz="1800" b="1" err="1">
                <a:latin typeface="Aptos"/>
                <a:cs typeface="Arial"/>
              </a:rPr>
              <a:t>Teposte</a:t>
            </a:r>
            <a:r>
              <a:rPr lang="en-US" sz="1800" b="1">
                <a:latin typeface="Aptos"/>
                <a:cs typeface="Arial"/>
              </a:rPr>
              <a:t>, Equity Coordinator, SCE</a:t>
            </a:r>
            <a:endParaRPr lang="en-US"/>
          </a:p>
          <a:p>
            <a:pPr defTabSz="377190">
              <a:spcAft>
                <a:spcPts val="450"/>
              </a:spcAft>
            </a:pPr>
            <a:endParaRPr lang="en-US" sz="1800" b="1">
              <a:latin typeface="Aptos"/>
              <a:cs typeface="Arial"/>
            </a:endParaRPr>
          </a:p>
          <a:p>
            <a:pPr marL="285750" indent="-285750" defTabSz="377190">
              <a:spcAft>
                <a:spcPts val="450"/>
              </a:spcAft>
              <a:buFont typeface="Wingdings"/>
              <a:buChar char="v"/>
            </a:pPr>
            <a:r>
              <a:rPr lang="en-US" sz="1800" b="1">
                <a:latin typeface="Aptos"/>
                <a:cs typeface="Arial"/>
              </a:rPr>
              <a:t>Dr. Daniel Martinez, </a:t>
            </a:r>
            <a:r>
              <a:rPr lang="en-US" sz="1800" b="1">
                <a:latin typeface="Aptos"/>
                <a:ea typeface="+mn-lt"/>
                <a:cs typeface="+mn-lt"/>
              </a:rPr>
              <a:t>Associate Dean of College Research</a:t>
            </a:r>
          </a:p>
          <a:p>
            <a:pPr marL="171450" indent="-171450" defTabSz="377190">
              <a:spcAft>
                <a:spcPts val="450"/>
              </a:spcAft>
              <a:buFont typeface="Wingdings"/>
              <a:buChar char="v"/>
            </a:pPr>
            <a:endParaRPr lang="en-US" sz="1100" b="1">
              <a:latin typeface="Aptos"/>
              <a:cs typeface="Arial"/>
            </a:endParaRPr>
          </a:p>
          <a:p>
            <a:pPr defTabSz="377190">
              <a:spcAft>
                <a:spcPts val="450"/>
              </a:spcAft>
            </a:pPr>
            <a:endParaRPr lang="en-US" sz="1100" b="1">
              <a:latin typeface="Aptos"/>
              <a:cs typeface="Arial"/>
            </a:endParaRPr>
          </a:p>
        </p:txBody>
      </p:sp>
      <p:sp>
        <p:nvSpPr>
          <p:cNvPr id="6" name="TextBox 1">
            <a:extLst>
              <a:ext uri="{FF2B5EF4-FFF2-40B4-BE49-F238E27FC236}">
                <a16:creationId xmlns:a16="http://schemas.microsoft.com/office/drawing/2014/main" id="{934A02EB-3B27-7DBD-DAE0-02F27C793C11}"/>
              </a:ext>
            </a:extLst>
          </p:cNvPr>
          <p:cNvSpPr txBox="1"/>
          <p:nvPr/>
        </p:nvSpPr>
        <p:spPr>
          <a:xfrm>
            <a:off x="263955" y="2495567"/>
            <a:ext cx="4386351" cy="1749197"/>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377190">
              <a:spcAft>
                <a:spcPts val="450"/>
              </a:spcAft>
            </a:pPr>
            <a:endParaRPr lang="en-US" sz="1100">
              <a:latin typeface="Aptos Display"/>
              <a:cs typeface="Segoe UI"/>
            </a:endParaRPr>
          </a:p>
          <a:p>
            <a:pPr defTabSz="377190">
              <a:spcAft>
                <a:spcPts val="450"/>
              </a:spcAft>
            </a:pPr>
            <a:endParaRPr lang="en-US" sz="1100">
              <a:latin typeface="Aptos Display"/>
              <a:cs typeface="Segoe UI"/>
            </a:endParaRPr>
          </a:p>
          <a:p>
            <a:pPr defTabSz="377190">
              <a:spcAft>
                <a:spcPts val="450"/>
              </a:spcAft>
            </a:pPr>
            <a:endParaRPr lang="en-US" sz="1100">
              <a:highlight>
                <a:srgbClr val="C0C0C0"/>
              </a:highlight>
              <a:latin typeface="Aptos Display"/>
              <a:ea typeface="Calibri"/>
              <a:cs typeface="Calibri"/>
            </a:endParaRPr>
          </a:p>
          <a:p>
            <a:pPr defTabSz="377190">
              <a:spcAft>
                <a:spcPts val="450"/>
              </a:spcAft>
            </a:pPr>
            <a:endParaRPr lang="en-US" sz="1100" kern="1200">
              <a:latin typeface="Aptos Display"/>
              <a:cs typeface="Calibri"/>
            </a:endParaRPr>
          </a:p>
          <a:p>
            <a:pPr defTabSz="377190">
              <a:spcAft>
                <a:spcPts val="450"/>
              </a:spcAft>
            </a:pPr>
            <a:endParaRPr lang="en-US" sz="1100">
              <a:latin typeface="Aptos Display"/>
              <a:cs typeface="Arial"/>
            </a:endParaRPr>
          </a:p>
          <a:p>
            <a:pPr defTabSz="377190">
              <a:spcAft>
                <a:spcPts val="450"/>
              </a:spcAft>
            </a:pPr>
            <a:endParaRPr lang="en-US" sz="1100">
              <a:latin typeface="Aptos Display"/>
              <a:cs typeface="Arial"/>
            </a:endParaRPr>
          </a:p>
          <a:p>
            <a:pPr defTabSz="377190">
              <a:spcAft>
                <a:spcPts val="450"/>
              </a:spcAft>
            </a:pPr>
            <a:endParaRPr lang="en-US" sz="700" kern="1200">
              <a:latin typeface="+mn-lt"/>
              <a:cs typeface="Segoe UI"/>
            </a:endParaRPr>
          </a:p>
          <a:p>
            <a:pPr defTabSz="377190">
              <a:spcAft>
                <a:spcPts val="450"/>
              </a:spcAft>
            </a:pPr>
            <a:r>
              <a:rPr lang="en-US" sz="700" kern="1200">
                <a:latin typeface="+mn-lt"/>
                <a:ea typeface="+mn-ea"/>
                <a:cs typeface="Segoe UI"/>
              </a:rPr>
              <a:t>​</a:t>
            </a:r>
            <a:endParaRPr lang="en-US" sz="700">
              <a:cs typeface="Segoe UI"/>
            </a:endParaRPr>
          </a:p>
        </p:txBody>
      </p:sp>
    </p:spTree>
    <p:extLst>
      <p:ext uri="{BB962C8B-B14F-4D97-AF65-F5344CB8AC3E}">
        <p14:creationId xmlns:p14="http://schemas.microsoft.com/office/powerpoint/2010/main" val="141973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534D-7E47-FADF-E034-7C80FC3085A0}"/>
              </a:ext>
            </a:extLst>
          </p:cNvPr>
          <p:cNvSpPr>
            <a:spLocks noGrp="1"/>
          </p:cNvSpPr>
          <p:nvPr>
            <p:ph type="title"/>
          </p:nvPr>
        </p:nvSpPr>
        <p:spPr>
          <a:xfrm>
            <a:off x="4650658" y="50132"/>
            <a:ext cx="4131115" cy="777719"/>
          </a:xfrm>
        </p:spPr>
        <p:txBody>
          <a:bodyPr anchor="ct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a:solidFill>
                  <a:srgbClr val="C00000"/>
                </a:solidFill>
                <a:cs typeface="Calibri Light"/>
              </a:rPr>
              <a:t>Brave Space Guidelines</a:t>
            </a:r>
            <a:endParaRPr lang="en-US">
              <a:solidFill>
                <a:srgbClr val="C00000"/>
              </a:solidFill>
              <a:cs typeface="Arial"/>
            </a:endParaRPr>
          </a:p>
        </p:txBody>
      </p:sp>
      <p:pic>
        <p:nvPicPr>
          <p:cNvPr id="15" name="Picture 14" descr="Colleagues huddle">
            <a:extLst>
              <a:ext uri="{FF2B5EF4-FFF2-40B4-BE49-F238E27FC236}">
                <a16:creationId xmlns:a16="http://schemas.microsoft.com/office/drawing/2014/main" id="{49812308-527C-C3E5-8701-B9FB3C88610F}"/>
              </a:ext>
            </a:extLst>
          </p:cNvPr>
          <p:cNvPicPr>
            <a:picLocks noChangeAspect="1"/>
          </p:cNvPicPr>
          <p:nvPr/>
        </p:nvPicPr>
        <p:blipFill rotWithShape="1">
          <a:blip r:embed="rId3"/>
          <a:srcRect l="20370" r="20370"/>
          <a:stretch/>
        </p:blipFill>
        <p:spPr>
          <a:xfrm>
            <a:off x="-1" y="-2"/>
            <a:ext cx="4320269" cy="5143502"/>
          </a:xfrm>
          <a:prstGeom prst="rect">
            <a:avLst/>
          </a:prstGeom>
        </p:spPr>
      </p:pic>
      <p:sp>
        <p:nvSpPr>
          <p:cNvPr id="6" name="Content Placeholder 5">
            <a:extLst>
              <a:ext uri="{FF2B5EF4-FFF2-40B4-BE49-F238E27FC236}">
                <a16:creationId xmlns:a16="http://schemas.microsoft.com/office/drawing/2014/main" id="{97A8BBCB-A218-188E-14F2-D617D0E56E49}"/>
              </a:ext>
            </a:extLst>
          </p:cNvPr>
          <p:cNvSpPr>
            <a:spLocks noGrp="1"/>
          </p:cNvSpPr>
          <p:nvPr>
            <p:ph idx="1"/>
          </p:nvPr>
        </p:nvSpPr>
        <p:spPr>
          <a:xfrm>
            <a:off x="4650299" y="775929"/>
            <a:ext cx="4553652" cy="2820572"/>
          </a:xfrm>
        </p:spPr>
        <p:txBody>
          <a:bodyPr vert="horz" lIns="68580" tIns="34290" rIns="68580" bIns="3429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1400">
              <a:latin typeface="Aptos"/>
              <a:cs typeface="Times New Roman"/>
            </a:endParaRPr>
          </a:p>
          <a:p>
            <a:r>
              <a:rPr lang="en-US" sz="1600">
                <a:solidFill>
                  <a:schemeClr val="bg1"/>
                </a:solidFill>
                <a:latin typeface="Aptos"/>
                <a:cs typeface="Times New Roman"/>
              </a:rPr>
              <a:t>Be true to yourself.</a:t>
            </a:r>
          </a:p>
          <a:p>
            <a:r>
              <a:rPr lang="en-US" sz="1600">
                <a:solidFill>
                  <a:schemeClr val="bg1"/>
                </a:solidFill>
                <a:latin typeface="Aptos"/>
                <a:cs typeface="Times New Roman"/>
              </a:rPr>
              <a:t>Commit to learning from each other.</a:t>
            </a:r>
          </a:p>
          <a:p>
            <a:r>
              <a:rPr lang="en-US" sz="1600">
                <a:solidFill>
                  <a:schemeClr val="bg1"/>
                </a:solidFill>
                <a:latin typeface="Aptos"/>
                <a:cs typeface="Times New Roman"/>
              </a:rPr>
              <a:t>Acknowledge each other’s experiences.</a:t>
            </a:r>
          </a:p>
          <a:p>
            <a:r>
              <a:rPr lang="en-US" sz="1600">
                <a:solidFill>
                  <a:schemeClr val="bg1"/>
                </a:solidFill>
                <a:latin typeface="Aptos"/>
                <a:cs typeface="Times New Roman"/>
              </a:rPr>
              <a:t>Trust that others are doing the best they can.</a:t>
            </a:r>
          </a:p>
          <a:p>
            <a:r>
              <a:rPr lang="en-US" sz="1600">
                <a:solidFill>
                  <a:schemeClr val="bg1"/>
                </a:solidFill>
                <a:latin typeface="Aptos"/>
                <a:cs typeface="Times New Roman"/>
              </a:rPr>
              <a:t>Challenge the idea and not the person.</a:t>
            </a:r>
          </a:p>
          <a:p>
            <a:r>
              <a:rPr lang="en-US" sz="1600">
                <a:solidFill>
                  <a:schemeClr val="bg1"/>
                </a:solidFill>
                <a:latin typeface="Aptos"/>
                <a:cs typeface="Times New Roman"/>
              </a:rPr>
              <a:t>Speak your discomfort.</a:t>
            </a:r>
          </a:p>
          <a:p>
            <a:r>
              <a:rPr lang="en-US" sz="1600">
                <a:solidFill>
                  <a:schemeClr val="bg1"/>
                </a:solidFill>
                <a:latin typeface="Aptos"/>
                <a:cs typeface="Times New Roman"/>
              </a:rPr>
              <a:t>Step Up, Step Back.</a:t>
            </a:r>
          </a:p>
          <a:p>
            <a:r>
              <a:rPr lang="en-US" sz="1600">
                <a:solidFill>
                  <a:schemeClr val="bg1"/>
                </a:solidFill>
                <a:latin typeface="Aptos"/>
                <a:cs typeface="Times New Roman"/>
              </a:rPr>
              <a:t>Work to recognize your privileges.</a:t>
            </a:r>
          </a:p>
        </p:txBody>
      </p:sp>
    </p:spTree>
    <p:extLst>
      <p:ext uri="{BB962C8B-B14F-4D97-AF65-F5344CB8AC3E}">
        <p14:creationId xmlns:p14="http://schemas.microsoft.com/office/powerpoint/2010/main" val="134250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0D57-DF2F-08D0-4003-2BB6B9BA3B27}"/>
              </a:ext>
            </a:extLst>
          </p:cNvPr>
          <p:cNvSpPr>
            <a:spLocks noGrp="1"/>
          </p:cNvSpPr>
          <p:nvPr>
            <p:ph type="title"/>
          </p:nvPr>
        </p:nvSpPr>
        <p:spPr>
          <a:xfrm>
            <a:off x="549600" y="283444"/>
            <a:ext cx="3740400" cy="627531"/>
          </a:xfrm>
        </p:spPr>
        <p:txBody>
          <a:bodyPr/>
          <a:lstStyle/>
          <a:p>
            <a:r>
              <a:rPr lang="en-US">
                <a:latin typeface="Neutra Text Alt"/>
              </a:rPr>
              <a:t>Guided Pathways Pillar Subcommittees Charge &amp; Update</a:t>
            </a:r>
            <a:endParaRPr lang="en-US"/>
          </a:p>
        </p:txBody>
      </p:sp>
      <p:sp>
        <p:nvSpPr>
          <p:cNvPr id="3" name="Text Placeholder 2">
            <a:extLst>
              <a:ext uri="{FF2B5EF4-FFF2-40B4-BE49-F238E27FC236}">
                <a16:creationId xmlns:a16="http://schemas.microsoft.com/office/drawing/2014/main" id="{516AF0E9-1E65-E0FD-47D1-913E40407B7A}"/>
              </a:ext>
            </a:extLst>
          </p:cNvPr>
          <p:cNvSpPr>
            <a:spLocks noGrp="1"/>
          </p:cNvSpPr>
          <p:nvPr>
            <p:ph type="body" idx="1"/>
          </p:nvPr>
        </p:nvSpPr>
        <p:spPr>
          <a:xfrm>
            <a:off x="490223" y="1014598"/>
            <a:ext cx="3740400" cy="2946300"/>
          </a:xfrm>
        </p:spPr>
        <p:txBody>
          <a:bodyPr/>
          <a:lstStyle/>
          <a:p>
            <a:pPr marL="76200" indent="0">
              <a:buNone/>
            </a:pPr>
            <a:r>
              <a:rPr lang="en-US" sz="1600" b="1" dirty="0">
                <a:latin typeface="Aptos"/>
              </a:rPr>
              <a:t>Charge: </a:t>
            </a:r>
            <a:endParaRPr lang="en-US" dirty="0"/>
          </a:p>
          <a:p>
            <a:pPr>
              <a:lnSpc>
                <a:spcPct val="114999"/>
              </a:lnSpc>
            </a:pPr>
            <a:r>
              <a:rPr lang="en-US" sz="1600" dirty="0">
                <a:latin typeface="Aptos"/>
              </a:rPr>
              <a:t>The Pillar Subcommittees will collaborate to develop and implement a plan to </a:t>
            </a:r>
            <a:r>
              <a:rPr lang="en-US" sz="1600" dirty="0">
                <a:solidFill>
                  <a:schemeClr val="bg1"/>
                </a:solidFill>
                <a:latin typeface="Aptos"/>
              </a:rPr>
              <a:t>accomplish the assigned GP Work Plan goal(s). </a:t>
            </a:r>
            <a:endParaRPr lang="en-US" dirty="0">
              <a:solidFill>
                <a:schemeClr val="bg1"/>
              </a:solidFill>
            </a:endParaRPr>
          </a:p>
          <a:p>
            <a:pPr>
              <a:lnSpc>
                <a:spcPct val="114999"/>
              </a:lnSpc>
            </a:pPr>
            <a:r>
              <a:rPr lang="en-US" sz="1600" dirty="0">
                <a:solidFill>
                  <a:schemeClr val="bg1"/>
                </a:solidFill>
                <a:latin typeface="Aptos"/>
              </a:rPr>
              <a:t>They will also assess contributions from other areas and departments toward these goals. </a:t>
            </a:r>
            <a:endParaRPr lang="en-US" dirty="0">
              <a:solidFill>
                <a:schemeClr val="bg1"/>
              </a:solidFill>
            </a:endParaRPr>
          </a:p>
          <a:p>
            <a:pPr>
              <a:lnSpc>
                <a:spcPct val="114999"/>
              </a:lnSpc>
            </a:pPr>
            <a:r>
              <a:rPr lang="en-US" sz="1600" dirty="0">
                <a:solidFill>
                  <a:schemeClr val="bg1"/>
                </a:solidFill>
                <a:latin typeface="Aptos"/>
              </a:rPr>
              <a:t>Additionally, the committee will gather and store all related information in TEAMS.</a:t>
            </a:r>
            <a:endParaRPr lang="en-US" dirty="0">
              <a:solidFill>
                <a:schemeClr val="bg1"/>
              </a:solidFill>
            </a:endParaRPr>
          </a:p>
        </p:txBody>
      </p:sp>
      <p:sp>
        <p:nvSpPr>
          <p:cNvPr id="6" name="Text Placeholder 2">
            <a:extLst>
              <a:ext uri="{FF2B5EF4-FFF2-40B4-BE49-F238E27FC236}">
                <a16:creationId xmlns:a16="http://schemas.microsoft.com/office/drawing/2014/main" id="{111137AD-123D-FF88-DC12-CB6EF1540932}"/>
              </a:ext>
            </a:extLst>
          </p:cNvPr>
          <p:cNvSpPr txBox="1">
            <a:spLocks/>
          </p:cNvSpPr>
          <p:nvPr/>
        </p:nvSpPr>
        <p:spPr>
          <a:xfrm>
            <a:off x="4923926" y="205219"/>
            <a:ext cx="3740400" cy="36142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Encode Sans Condensed Thin"/>
              <a:buChar char="▪"/>
              <a:defRPr sz="2400" b="0" i="0" u="none" strike="noStrike" cap="none">
                <a:solidFill>
                  <a:schemeClr val="lt1"/>
                </a:solidFill>
                <a:latin typeface="Neutra Text Light Alt" panose="02000000000000000000" pitchFamily="2" charset="0"/>
                <a:ea typeface="Encode Sans Condensed Thin"/>
                <a:cs typeface="Encode Sans Condensed Thin"/>
                <a:sym typeface="Encode Sans Condensed Thin"/>
              </a:defRPr>
            </a:lvl1pPr>
            <a:lvl2pPr marL="914400" marR="0" lvl="1" indent="-381000" algn="l" rtl="0">
              <a:lnSpc>
                <a:spcPct val="115000"/>
              </a:lnSpc>
              <a:spcBef>
                <a:spcPts val="0"/>
              </a:spcBef>
              <a:spcAft>
                <a:spcPts val="0"/>
              </a:spcAft>
              <a:buClr>
                <a:schemeClr val="accent2"/>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2pPr>
            <a:lvl3pPr marL="1371600" marR="0" lvl="2" indent="-381000" algn="l" rtl="0">
              <a:lnSpc>
                <a:spcPct val="115000"/>
              </a:lnSpc>
              <a:spcBef>
                <a:spcPts val="0"/>
              </a:spcBef>
              <a:spcAft>
                <a:spcPts val="0"/>
              </a:spcAft>
              <a:buClr>
                <a:schemeClr val="accent2"/>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3pPr>
            <a:lvl4pPr marL="1828800" marR="0" lvl="3"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4pPr>
            <a:lvl5pPr marL="2286000" marR="0" lvl="4"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5pPr>
            <a:lvl6pPr marL="2743200" marR="0" lvl="5"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6pPr>
            <a:lvl7pPr marL="3200400" marR="0" lvl="6"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7pPr>
            <a:lvl8pPr marL="3657600" marR="0" lvl="7"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8pPr>
            <a:lvl9pPr marL="4114800" marR="0" lvl="8"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9pPr>
          </a:lstStyle>
          <a:p>
            <a:pPr marL="76200" indent="0">
              <a:lnSpc>
                <a:spcPct val="90000"/>
              </a:lnSpc>
              <a:spcBef>
                <a:spcPts val="1000"/>
              </a:spcBef>
              <a:spcAft>
                <a:spcPct val="0"/>
              </a:spcAft>
              <a:buNone/>
            </a:pPr>
            <a:endParaRPr lang="en-US" sz="1400" u="sng">
              <a:solidFill>
                <a:srgbClr val="FFFFFF"/>
              </a:solidFill>
              <a:latin typeface="Neutra Text Light Alt"/>
            </a:endParaRPr>
          </a:p>
          <a:p>
            <a:pPr marL="76200" indent="0">
              <a:lnSpc>
                <a:spcPct val="90000"/>
              </a:lnSpc>
              <a:spcBef>
                <a:spcPts val="1000"/>
              </a:spcBef>
              <a:spcAft>
                <a:spcPct val="0"/>
              </a:spcAft>
              <a:buNone/>
            </a:pPr>
            <a:r>
              <a:rPr lang="en-US" sz="1400" u="sng">
                <a:solidFill>
                  <a:srgbClr val="FFFFFF"/>
                </a:solidFill>
                <a:latin typeface="Aptos"/>
              </a:rPr>
              <a:t>10 Goals/Metrics</a:t>
            </a:r>
            <a:endParaRPr lang="en-US" sz="1400" u="sng">
              <a:latin typeface="Aptos"/>
              <a:cs typeface="Neutra Text Light Alt"/>
            </a:endParaRP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Successful Enrollment</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Persistence: First Primary Term to Secondary Term</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Completed Transfer-Level Math &amp; English</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Transfer </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Completion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Student Equity and Achievement (SEA) Program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Associate Degrees for Transfer (ADT) Integration </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Zero Textbook Cost to Degree (ZTC) Program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California Adult Education Program (CAEP)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Strong Workforce Program WP Integration</a:t>
            </a:r>
            <a:endParaRPr lang="en-US" sz="1200"/>
          </a:p>
        </p:txBody>
      </p:sp>
    </p:spTree>
    <p:extLst>
      <p:ext uri="{BB962C8B-B14F-4D97-AF65-F5344CB8AC3E}">
        <p14:creationId xmlns:p14="http://schemas.microsoft.com/office/powerpoint/2010/main" val="335863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364908" y="470232"/>
            <a:ext cx="7626400" cy="522386"/>
          </a:xfrm>
        </p:spPr>
        <p:txBody>
          <a:bodyPr spcFirstLastPara="1" wrap="square" lIns="91425" tIns="91425" rIns="91425" bIns="91425" anchor="b" anchorCtr="0">
            <a:noAutofit/>
          </a:bodyPr>
          <a:lstStyle/>
          <a:p>
            <a:pPr>
              <a:lnSpc>
                <a:spcPct val="90000"/>
              </a:lnSpc>
            </a:pPr>
            <a:r>
              <a:rPr lang="en" sz="2400">
                <a:latin typeface="Neutra Text Alt"/>
              </a:rPr>
              <a:t>GP Subcommittees Work Session &amp; Update                         (30 minutes)</a:t>
            </a:r>
            <a:endParaRPr lang="en" sz="2400"/>
          </a:p>
        </p:txBody>
      </p:sp>
      <p:sp>
        <p:nvSpPr>
          <p:cNvPr id="3" name="Text Placeholder 2">
            <a:extLst>
              <a:ext uri="{FF2B5EF4-FFF2-40B4-BE49-F238E27FC236}">
                <a16:creationId xmlns:a16="http://schemas.microsoft.com/office/drawing/2014/main" id="{F792BF02-AA59-D2AD-BD54-6875C1196EF1}"/>
              </a:ext>
            </a:extLst>
          </p:cNvPr>
          <p:cNvSpPr>
            <a:spLocks noGrp="1"/>
          </p:cNvSpPr>
          <p:nvPr>
            <p:ph type="body" idx="1"/>
          </p:nvPr>
        </p:nvSpPr>
        <p:spPr>
          <a:xfrm>
            <a:off x="563206" y="1118506"/>
            <a:ext cx="7233785" cy="2912283"/>
          </a:xfrm>
        </p:spPr>
        <p:txBody>
          <a:bodyPr/>
          <a:lstStyle/>
          <a:p>
            <a:pPr marL="285750" indent="-285750">
              <a:lnSpc>
                <a:spcPct val="105000"/>
              </a:lnSpc>
              <a:buFont typeface="Wingdings"/>
              <a:buChar char="v"/>
            </a:pPr>
            <a:r>
              <a:rPr lang="en-US" sz="2800" dirty="0">
                <a:latin typeface="Neutra Text Light Alt"/>
                <a:cs typeface="Neutra Text Light Alt"/>
              </a:rPr>
              <a:t>Leads Introduce Pillar Goals</a:t>
            </a:r>
            <a:endParaRPr lang="en-US" sz="2800" dirty="0">
              <a:cs typeface="Neutra Text Light Alt"/>
            </a:endParaRPr>
          </a:p>
          <a:p>
            <a:pPr marL="0" indent="0">
              <a:lnSpc>
                <a:spcPct val="105000"/>
              </a:lnSpc>
              <a:buNone/>
            </a:pPr>
            <a:endParaRPr lang="en-US" sz="2800">
              <a:latin typeface="Neutra Text Light Alt"/>
              <a:cs typeface="Neutra Text Light Alt"/>
            </a:endParaRPr>
          </a:p>
          <a:p>
            <a:pPr marL="285750" indent="-285750">
              <a:lnSpc>
                <a:spcPct val="105000"/>
              </a:lnSpc>
              <a:buFont typeface="Wingdings"/>
              <a:buChar char="v"/>
            </a:pPr>
            <a:r>
              <a:rPr lang="en-US" sz="2800" dirty="0">
                <a:latin typeface="Neutra Text Light Alt"/>
                <a:cs typeface="Neutra Text Light Alt"/>
              </a:rPr>
              <a:t>Complete the Spring 2025 Final Assessment </a:t>
            </a:r>
            <a:endParaRPr lang="en-US" sz="2800" dirty="0">
              <a:cs typeface="Neutra Text Light Alt"/>
            </a:endParaRPr>
          </a:p>
          <a:p>
            <a:pPr marL="742950" lvl="1" indent="-285750">
              <a:lnSpc>
                <a:spcPct val="105000"/>
              </a:lnSpc>
              <a:buClr>
                <a:srgbClr val="BC0000"/>
              </a:buClr>
              <a:buFont typeface="Courier New"/>
              <a:buChar char="o"/>
            </a:pPr>
            <a:endParaRPr lang="en-US" sz="2800">
              <a:latin typeface="Neutra Text Light Alt"/>
              <a:cs typeface="Neutra Text Light Alt"/>
            </a:endParaRPr>
          </a:p>
          <a:p>
            <a:pPr marL="285750" indent="-285750">
              <a:lnSpc>
                <a:spcPct val="105000"/>
              </a:lnSpc>
              <a:buFont typeface="Wingdings"/>
              <a:buChar char="v"/>
            </a:pPr>
            <a:r>
              <a:rPr lang="en-US" sz="2800" dirty="0">
                <a:latin typeface="Neutra Text Light Alt"/>
                <a:cs typeface="Neutra Text Light Alt"/>
              </a:rPr>
              <a:t>Brief Share Out &amp; Feedback from Group</a:t>
            </a:r>
          </a:p>
          <a:p>
            <a:pPr marL="285750" indent="-285750">
              <a:lnSpc>
                <a:spcPct val="105000"/>
              </a:lnSpc>
              <a:buFont typeface="Wingdings"/>
              <a:buChar char="v"/>
            </a:pPr>
            <a:endParaRPr lang="en-US" sz="2800">
              <a:cs typeface="Neutra Text Light Alt"/>
            </a:endParaRPr>
          </a:p>
          <a:p>
            <a:pPr marL="285750" indent="-285750">
              <a:lnSpc>
                <a:spcPct val="105000"/>
              </a:lnSpc>
              <a:buFont typeface="Wingdings"/>
              <a:buChar char="v"/>
            </a:pPr>
            <a:endParaRPr lang="en-US" sz="2800">
              <a:cs typeface="Neutra Text Light Alt"/>
            </a:endParaRPr>
          </a:p>
          <a:p>
            <a:pPr marL="285750" indent="-285750">
              <a:lnSpc>
                <a:spcPct val="105000"/>
              </a:lnSpc>
              <a:buFont typeface="Wingdings"/>
              <a:buChar char="v"/>
            </a:pPr>
            <a:endParaRPr lang="en-US" sz="1800">
              <a:cs typeface="Neutra Text Light Alt"/>
            </a:endParaRPr>
          </a:p>
          <a:p>
            <a:pPr>
              <a:lnSpc>
                <a:spcPct val="114999"/>
              </a:lnSpc>
              <a:buFont typeface="Wingdings"/>
              <a:buChar char="v"/>
            </a:pPr>
            <a:endParaRPr lang="en-US">
              <a:cs typeface="Neutra Text Light Alt"/>
            </a:endParaRPr>
          </a:p>
        </p:txBody>
      </p:sp>
    </p:spTree>
    <p:extLst>
      <p:ext uri="{BB962C8B-B14F-4D97-AF65-F5344CB8AC3E}">
        <p14:creationId xmlns:p14="http://schemas.microsoft.com/office/powerpoint/2010/main" val="161863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Slide Number Placeholder 34">
            <a:extLst>
              <a:ext uri="{FF2B5EF4-FFF2-40B4-BE49-F238E27FC236}">
                <a16:creationId xmlns:a16="http://schemas.microsoft.com/office/drawing/2014/main" id="{253F77DE-9A00-003D-3E35-AA011DA6A27F}"/>
              </a:ext>
            </a:extLst>
          </p:cNvPr>
          <p:cNvSpPr>
            <a:spLocks noGrp="1"/>
          </p:cNvSpPr>
          <p:nvPr>
            <p:ph type="sldNum" sz="quarter" idx="4"/>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3A4F6043-7A67-491B-98BC-F933DED7226D}" type="slidenum">
              <a:rPr lang="en-US" smtClean="0"/>
              <a:pPr/>
              <a:t>7</a:t>
            </a:fld>
            <a:endParaRPr lang="en-US"/>
          </a:p>
        </p:txBody>
      </p:sp>
      <p:sp>
        <p:nvSpPr>
          <p:cNvPr id="4" name="Slide Number Placeholder 5">
            <a:extLst>
              <a:ext uri="{FF2B5EF4-FFF2-40B4-BE49-F238E27FC236}">
                <a16:creationId xmlns:a16="http://schemas.microsoft.com/office/drawing/2014/main" id="{2AD73156-2390-BB42-48B5-818ECA165475}"/>
              </a:ext>
            </a:extLst>
          </p:cNvPr>
          <p:cNvSpPr txBox="1">
            <a:spLocks/>
          </p:cNvSpPr>
          <p:nvPr/>
        </p:nvSpPr>
        <p:spPr>
          <a:xfrm>
            <a:off x="8627364" y="0"/>
            <a:ext cx="514350" cy="514350"/>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A4F6043-7A67-491B-98BC-F933DED7226D}" type="slidenum">
              <a:rPr lang="en-US" sz="1013" smtClean="0"/>
              <a:pPr/>
              <a:t>7</a:t>
            </a:fld>
            <a:endParaRPr lang="en-US" sz="1013"/>
          </a:p>
        </p:txBody>
      </p:sp>
      <p:sp>
        <p:nvSpPr>
          <p:cNvPr id="6" name="Title 5">
            <a:extLst>
              <a:ext uri="{FF2B5EF4-FFF2-40B4-BE49-F238E27FC236}">
                <a16:creationId xmlns:a16="http://schemas.microsoft.com/office/drawing/2014/main" id="{E32BF366-3C69-BD75-D18A-01C0D4CFF852}"/>
              </a:ext>
            </a:extLst>
          </p:cNvPr>
          <p:cNvSpPr>
            <a:spLocks noGrp="1"/>
          </p:cNvSpPr>
          <p:nvPr>
            <p:ph type="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a:t>ENGL-101 Student Success: Impact of Support &amp; Learning Center Use (Fall 2019 – Fall 2023)</a:t>
            </a:r>
          </a:p>
        </p:txBody>
      </p:sp>
      <p:sp>
        <p:nvSpPr>
          <p:cNvPr id="10" name="TextBox 9">
            <a:extLst>
              <a:ext uri="{FF2B5EF4-FFF2-40B4-BE49-F238E27FC236}">
                <a16:creationId xmlns:a16="http://schemas.microsoft.com/office/drawing/2014/main" id="{ADFB55ED-3E6A-9C07-A1DC-ED8B8378A765}"/>
              </a:ext>
            </a:extLst>
          </p:cNvPr>
          <p:cNvSpPr txBox="1"/>
          <p:nvPr/>
        </p:nvSpPr>
        <p:spPr>
          <a:xfrm>
            <a:off x="103300" y="1284650"/>
            <a:ext cx="2894294" cy="1323439"/>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b="1"/>
              <a:t>Enrollment Overview:</a:t>
            </a:r>
            <a:endParaRPr lang="en-US" sz="1600"/>
          </a:p>
          <a:p>
            <a:pPr>
              <a:buFont typeface="Arial" panose="020B0604020202020204" pitchFamily="34" charset="0"/>
              <a:buChar char="•"/>
            </a:pPr>
            <a:r>
              <a:rPr lang="en-US" sz="1600"/>
              <a:t>Total ENGL-101 students: </a:t>
            </a:r>
            <a:r>
              <a:rPr lang="en-US" sz="1600" b="1"/>
              <a:t>15,286</a:t>
            </a:r>
            <a:endParaRPr lang="en-US" sz="1600"/>
          </a:p>
          <a:p>
            <a:pPr>
              <a:buFont typeface="Arial" panose="020B0604020202020204" pitchFamily="34" charset="0"/>
              <a:buChar char="•"/>
            </a:pPr>
            <a:r>
              <a:rPr lang="en-US" sz="1600"/>
              <a:t>With ENGL-066 Support: </a:t>
            </a:r>
            <a:r>
              <a:rPr lang="en-US" sz="1600" b="1"/>
              <a:t>2,361 (15%)</a:t>
            </a:r>
            <a:endParaRPr lang="en-US" sz="1600"/>
          </a:p>
          <a:p>
            <a:pPr>
              <a:buFont typeface="Arial" panose="020B0604020202020204" pitchFamily="34" charset="0"/>
              <a:buChar char="•"/>
            </a:pPr>
            <a:r>
              <a:rPr lang="en-US" sz="1600"/>
              <a:t>Without Support: </a:t>
            </a:r>
            <a:r>
              <a:rPr lang="en-US" sz="1600" b="1"/>
              <a:t>12,925 (85%)</a:t>
            </a:r>
            <a:endParaRPr lang="en-US" sz="1600"/>
          </a:p>
        </p:txBody>
      </p:sp>
      <p:sp>
        <p:nvSpPr>
          <p:cNvPr id="12" name="TextBox 11">
            <a:extLst>
              <a:ext uri="{FF2B5EF4-FFF2-40B4-BE49-F238E27FC236}">
                <a16:creationId xmlns:a16="http://schemas.microsoft.com/office/drawing/2014/main" id="{12CBA33C-8BB1-642B-4367-189011AF3D3F}"/>
              </a:ext>
            </a:extLst>
          </p:cNvPr>
          <p:cNvSpPr txBox="1"/>
          <p:nvPr/>
        </p:nvSpPr>
        <p:spPr>
          <a:xfrm>
            <a:off x="3373375" y="1268993"/>
            <a:ext cx="4578015" cy="2308324"/>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b="1"/>
              <a:t>Key Insights:</a:t>
            </a:r>
            <a:endParaRPr lang="en-US" sz="1200"/>
          </a:p>
          <a:p>
            <a:r>
              <a:rPr lang="en-US" sz="1200" b="1"/>
              <a:t>✅ Learning Center (LC) Boosts Success:</a:t>
            </a:r>
            <a:endParaRPr lang="en-US" sz="1200"/>
          </a:p>
          <a:p>
            <a:pPr>
              <a:buFont typeface="Arial" panose="020B0604020202020204" pitchFamily="34" charset="0"/>
              <a:buChar char="•"/>
            </a:pPr>
            <a:r>
              <a:rPr lang="en-US" sz="1200"/>
              <a:t>Students who visited the LC had significantly </a:t>
            </a:r>
            <a:r>
              <a:rPr lang="en-US" sz="1200" b="1"/>
              <a:t>higher success rates</a:t>
            </a:r>
            <a:r>
              <a:rPr lang="en-US" sz="1200"/>
              <a:t> every term.</a:t>
            </a:r>
          </a:p>
          <a:p>
            <a:pPr>
              <a:buFont typeface="Arial" panose="020B0604020202020204" pitchFamily="34" charset="0"/>
              <a:buChar char="•"/>
            </a:pPr>
            <a:r>
              <a:rPr lang="en-US" sz="1200" i="1"/>
              <a:t>Spring 2021 Example:</a:t>
            </a:r>
            <a:r>
              <a:rPr lang="en-US" sz="1200"/>
              <a:t> LC visitors: </a:t>
            </a:r>
            <a:r>
              <a:rPr lang="en-US" sz="1200" b="1"/>
              <a:t>94.7%</a:t>
            </a:r>
            <a:r>
              <a:rPr lang="en-US" sz="1200"/>
              <a:t> vs. Non-visitors: </a:t>
            </a:r>
            <a:r>
              <a:rPr lang="en-US" sz="1200" b="1"/>
              <a:t>53.2%</a:t>
            </a:r>
            <a:endParaRPr lang="en-US" sz="1200"/>
          </a:p>
          <a:p>
            <a:r>
              <a:rPr lang="en-US" sz="1200" b="1"/>
              <a:t>❌ Support Class Alone Isn’t Enough:</a:t>
            </a:r>
            <a:endParaRPr lang="en-US" sz="1200"/>
          </a:p>
          <a:p>
            <a:pPr>
              <a:buFont typeface="Arial" panose="020B0604020202020204" pitchFamily="34" charset="0"/>
              <a:buChar char="•"/>
            </a:pPr>
            <a:r>
              <a:rPr lang="en-US" sz="1200"/>
              <a:t>Students </a:t>
            </a:r>
            <a:r>
              <a:rPr lang="en-US" sz="1200" i="1"/>
              <a:t>without</a:t>
            </a:r>
            <a:r>
              <a:rPr lang="en-US" sz="1200"/>
              <a:t> support outperformed </a:t>
            </a:r>
            <a:r>
              <a:rPr lang="en-US" sz="1200" i="1"/>
              <a:t>with support</a:t>
            </a:r>
            <a:r>
              <a:rPr lang="en-US" sz="1200"/>
              <a:t> in 3 terms:</a:t>
            </a:r>
          </a:p>
          <a:p>
            <a:pPr marL="556895" lvl="1" indent="-213995">
              <a:buFont typeface="Arial" panose="020B0604020202020204" pitchFamily="34" charset="0"/>
              <a:buChar char="•"/>
            </a:pPr>
            <a:r>
              <a:rPr lang="en-US" sz="1200" b="1"/>
              <a:t>Fall 2019, Fall 2022, Fall 2023</a:t>
            </a:r>
            <a:endParaRPr lang="en-US" sz="1200"/>
          </a:p>
          <a:p>
            <a:r>
              <a:rPr lang="en-US" sz="1200" b="1"/>
              <a:t>✨ Best Results = Support + LC Visit:</a:t>
            </a:r>
            <a:endParaRPr lang="en-US" sz="1200"/>
          </a:p>
          <a:p>
            <a:pPr>
              <a:buFont typeface="Arial" panose="020B0604020202020204" pitchFamily="34" charset="0"/>
              <a:buChar char="•"/>
            </a:pPr>
            <a:r>
              <a:rPr lang="en-US" sz="1200"/>
              <a:t>Students in support </a:t>
            </a:r>
            <a:r>
              <a:rPr lang="en-US" sz="1200" b="1"/>
              <a:t>and</a:t>
            </a:r>
            <a:r>
              <a:rPr lang="en-US" sz="1200"/>
              <a:t> attending LC had the </a:t>
            </a:r>
            <a:r>
              <a:rPr lang="en-US" sz="1200" b="1"/>
              <a:t>highest success</a:t>
            </a:r>
            <a:r>
              <a:rPr lang="en-US" sz="1200"/>
              <a:t> rates.</a:t>
            </a:r>
          </a:p>
          <a:p>
            <a:pPr>
              <a:buFont typeface="Arial" panose="020B0604020202020204" pitchFamily="34" charset="0"/>
              <a:buChar char="•"/>
            </a:pPr>
            <a:r>
              <a:rPr lang="en-US" sz="1200"/>
              <a:t>Particularly strong in:</a:t>
            </a:r>
          </a:p>
          <a:p>
            <a:pPr marL="556895" lvl="1" indent="-213995">
              <a:buFont typeface="Arial" panose="020B0604020202020204" pitchFamily="34" charset="0"/>
              <a:buChar char="•"/>
            </a:pPr>
            <a:r>
              <a:rPr lang="en-US" sz="1200" b="1"/>
              <a:t>Spring 2022, Spring 2023, Fall 2023</a:t>
            </a:r>
            <a:endParaRPr lang="en-US" sz="1200"/>
          </a:p>
        </p:txBody>
      </p:sp>
      <p:sp>
        <p:nvSpPr>
          <p:cNvPr id="17" name="TextBox 16">
            <a:extLst>
              <a:ext uri="{FF2B5EF4-FFF2-40B4-BE49-F238E27FC236}">
                <a16:creationId xmlns:a16="http://schemas.microsoft.com/office/drawing/2014/main" id="{75B61013-CD10-61B5-3CFC-0E121FA68ACB}"/>
              </a:ext>
            </a:extLst>
          </p:cNvPr>
          <p:cNvSpPr txBox="1"/>
          <p:nvPr/>
        </p:nvSpPr>
        <p:spPr>
          <a:xfrm>
            <a:off x="172255" y="3417109"/>
            <a:ext cx="8001000" cy="1169551"/>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t>Conclusions:</a:t>
            </a:r>
            <a:endParaRPr lang="en-US" sz="1400"/>
          </a:p>
          <a:p>
            <a:pPr>
              <a:buFont typeface="Arial" panose="020B0604020202020204" pitchFamily="34" charset="0"/>
              <a:buChar char="•"/>
            </a:pPr>
            <a:r>
              <a:rPr lang="en-US" sz="1400" b="1"/>
              <a:t>LC attendance is the strongest predictor of success.</a:t>
            </a:r>
          </a:p>
          <a:p>
            <a:pPr>
              <a:buFont typeface="Arial" panose="020B0604020202020204" pitchFamily="34" charset="0"/>
              <a:buChar char="•"/>
            </a:pPr>
            <a:endParaRPr lang="en-US" sz="1400"/>
          </a:p>
          <a:p>
            <a:pPr>
              <a:buFont typeface="Arial" panose="020B0604020202020204" pitchFamily="34" charset="0"/>
              <a:buChar char="•"/>
            </a:pPr>
            <a:r>
              <a:rPr lang="en-US" sz="1400"/>
              <a:t>Students in support sections are more likely to visit LC (26.6% vs. 15.7%).</a:t>
            </a:r>
          </a:p>
          <a:p>
            <a:pPr>
              <a:buFont typeface="Arial" panose="020B0604020202020204" pitchFamily="34" charset="0"/>
              <a:buChar char="•"/>
            </a:pPr>
            <a:r>
              <a:rPr lang="en-US" sz="1400" b="1"/>
              <a:t>Lowest success</a:t>
            </a:r>
            <a:r>
              <a:rPr lang="en-US" sz="1400"/>
              <a:t>: Unsupported students who </a:t>
            </a:r>
            <a:r>
              <a:rPr lang="en-US" sz="1400" b="1"/>
              <a:t>did not</a:t>
            </a:r>
            <a:r>
              <a:rPr lang="en-US" sz="1400"/>
              <a:t> use the LC.</a:t>
            </a:r>
          </a:p>
        </p:txBody>
      </p:sp>
    </p:spTree>
    <p:extLst>
      <p:ext uri="{BB962C8B-B14F-4D97-AF65-F5344CB8AC3E}">
        <p14:creationId xmlns:p14="http://schemas.microsoft.com/office/powerpoint/2010/main" val="84733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5544-C200-BEF3-61CE-CCB5EE891064}"/>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400"/>
              <a:t>Update on Proposed Activities </a:t>
            </a:r>
          </a:p>
        </p:txBody>
      </p:sp>
      <p:sp>
        <p:nvSpPr>
          <p:cNvPr id="33" name="Slide Number Placeholder 32">
            <a:extLst>
              <a:ext uri="{FF2B5EF4-FFF2-40B4-BE49-F238E27FC236}">
                <a16:creationId xmlns:a16="http://schemas.microsoft.com/office/drawing/2014/main" id="{9E4A32E4-179C-6FC0-8A0F-65F163803ABA}"/>
              </a:ext>
            </a:extLst>
          </p:cNvPr>
          <p:cNvSpPr>
            <a:spLocks noGrp="1"/>
          </p:cNvSpPr>
          <p:nvPr>
            <p:ph type="sldNum" sz="quarter" idx="14"/>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3A4F6043-7A67-491B-98BC-F933DED7226D}" type="slidenum">
              <a:rPr lang="en-US" smtClean="0"/>
              <a:pPr/>
              <a:t>8</a:t>
            </a:fld>
            <a:endParaRPr lang="en-US"/>
          </a:p>
        </p:txBody>
      </p:sp>
      <p:sp>
        <p:nvSpPr>
          <p:cNvPr id="10" name="TextBox 9">
            <a:extLst>
              <a:ext uri="{FF2B5EF4-FFF2-40B4-BE49-F238E27FC236}">
                <a16:creationId xmlns:a16="http://schemas.microsoft.com/office/drawing/2014/main" id="{E09F0038-8487-CD5B-A35B-5BE31613CB54}"/>
              </a:ext>
            </a:extLst>
          </p:cNvPr>
          <p:cNvSpPr txBox="1"/>
          <p:nvPr/>
        </p:nvSpPr>
        <p:spPr>
          <a:xfrm>
            <a:off x="402533" y="1286255"/>
            <a:ext cx="2686766" cy="203132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b="1"/>
              <a:t>Key Goals for Spring 2025</a:t>
            </a:r>
            <a:endParaRPr lang="en-US" sz="1800"/>
          </a:p>
          <a:p>
            <a:pPr>
              <a:buFont typeface="Arial" panose="020B0604020202020204" pitchFamily="34" charset="0"/>
              <a:buChar char="•"/>
            </a:pPr>
            <a:r>
              <a:rPr lang="en-US" sz="1800"/>
              <a:t>Expand and improve embedded tutor training</a:t>
            </a:r>
          </a:p>
          <a:p>
            <a:pPr>
              <a:buFont typeface="Arial" panose="020B0604020202020204" pitchFamily="34" charset="0"/>
              <a:buChar char="•"/>
            </a:pPr>
            <a:r>
              <a:rPr lang="en-US" sz="1800"/>
              <a:t>Collaborate with Learning Center &amp; campus programs</a:t>
            </a:r>
          </a:p>
          <a:p>
            <a:pPr>
              <a:buFont typeface="Arial" panose="020B0604020202020204" pitchFamily="34" charset="0"/>
              <a:buChar char="•"/>
            </a:pPr>
            <a:r>
              <a:rPr lang="en-US" sz="1800"/>
              <a:t>Distribute laptops to English 066 students</a:t>
            </a:r>
          </a:p>
        </p:txBody>
      </p:sp>
      <p:sp>
        <p:nvSpPr>
          <p:cNvPr id="11" name="TextBox 10">
            <a:extLst>
              <a:ext uri="{FF2B5EF4-FFF2-40B4-BE49-F238E27FC236}">
                <a16:creationId xmlns:a16="http://schemas.microsoft.com/office/drawing/2014/main" id="{97633308-6E50-C22D-E3A4-0361C44963A9}"/>
              </a:ext>
            </a:extLst>
          </p:cNvPr>
          <p:cNvSpPr txBox="1"/>
          <p:nvPr/>
        </p:nvSpPr>
        <p:spPr>
          <a:xfrm>
            <a:off x="3597121" y="1265957"/>
            <a:ext cx="4720217" cy="3139321"/>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b="1"/>
              <a:t>Outcomes Spring 2025</a:t>
            </a:r>
            <a:endParaRPr lang="en-US" sz="1800"/>
          </a:p>
          <a:p>
            <a:pPr>
              <a:buFont typeface="Arial" panose="020B0604020202020204" pitchFamily="34" charset="0"/>
              <a:buChar char="•"/>
            </a:pPr>
            <a:r>
              <a:rPr lang="en-US" sz="1650"/>
              <a:t>Created online embedded tutor training; hosted training for embedded tutors and instructors during flex week. Additional training planned after spring break.</a:t>
            </a:r>
          </a:p>
          <a:p>
            <a:pPr>
              <a:buFont typeface="Arial" panose="020B0604020202020204" pitchFamily="34" charset="0"/>
              <a:buChar char="•"/>
            </a:pPr>
            <a:r>
              <a:rPr lang="en-US" sz="1650"/>
              <a:t>Collaborated with Learning Center to offer HSS course (targeted support) as well as EOPS</a:t>
            </a:r>
          </a:p>
          <a:p>
            <a:pPr>
              <a:buFont typeface="Arial" panose="020B0604020202020204" pitchFamily="34" charset="0"/>
              <a:buChar char="•"/>
            </a:pPr>
            <a:r>
              <a:rPr lang="en-US" sz="1650"/>
              <a:t>Purchased two laptops carts that are now available for checkout through the Learning Center.</a:t>
            </a:r>
          </a:p>
          <a:p>
            <a:pPr>
              <a:buFont typeface="Arial" panose="020B0604020202020204" pitchFamily="34" charset="0"/>
              <a:buChar char="•"/>
            </a:pPr>
            <a:r>
              <a:rPr lang="en-US" sz="1650"/>
              <a:t> Recently completed survey of English 66 students; still accessing data and waiting for report from SAC Research. </a:t>
            </a:r>
          </a:p>
        </p:txBody>
      </p:sp>
    </p:spTree>
    <p:extLst>
      <p:ext uri="{BB962C8B-B14F-4D97-AF65-F5344CB8AC3E}">
        <p14:creationId xmlns:p14="http://schemas.microsoft.com/office/powerpoint/2010/main" val="114736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white pillar with red text&#10;&#10;Description automatically generated">
            <a:extLst>
              <a:ext uri="{FF2B5EF4-FFF2-40B4-BE49-F238E27FC236}">
                <a16:creationId xmlns:a16="http://schemas.microsoft.com/office/drawing/2014/main" id="{0D2D4A41-916E-A42E-72F7-468712599F8D}"/>
              </a:ext>
            </a:extLst>
          </p:cNvPr>
          <p:cNvPicPr>
            <a:picLocks noChangeAspect="1"/>
          </p:cNvPicPr>
          <p:nvPr/>
        </p:nvPicPr>
        <p:blipFill rotWithShape="1">
          <a:blip r:embed="rId3"/>
          <a:srcRect l="46196" t="18650" r="45199" b="20659"/>
          <a:stretch/>
        </p:blipFill>
        <p:spPr>
          <a:xfrm>
            <a:off x="-3394" y="-97100"/>
            <a:ext cx="1291303" cy="5125566"/>
          </a:xfrm>
          <a:prstGeom prst="rect">
            <a:avLst/>
          </a:prstGeom>
        </p:spPr>
      </p:pic>
      <p:sp>
        <p:nvSpPr>
          <p:cNvPr id="5" name="Subtitle 2">
            <a:extLst>
              <a:ext uri="{FF2B5EF4-FFF2-40B4-BE49-F238E27FC236}">
                <a16:creationId xmlns:a16="http://schemas.microsoft.com/office/drawing/2014/main" id="{755FA30A-ACE8-E3AB-4C2C-15C65C379D40}"/>
              </a:ext>
            </a:extLst>
          </p:cNvPr>
          <p:cNvSpPr txBox="1">
            <a:spLocks/>
          </p:cNvSpPr>
          <p:nvPr/>
        </p:nvSpPr>
        <p:spPr>
          <a:xfrm>
            <a:off x="1167900" y="116582"/>
            <a:ext cx="4303031" cy="4517752"/>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596646">
              <a:spcBef>
                <a:spcPts val="653"/>
              </a:spcBef>
            </a:pPr>
            <a:r>
              <a:rPr lang="en-US" sz="2000" b="1">
                <a:solidFill>
                  <a:srgbClr val="C00000"/>
                </a:solidFill>
                <a:latin typeface="Aptos"/>
                <a:cs typeface="Calibri"/>
              </a:rPr>
              <a:t>PILLAR 1: CLARIFY THE PATH</a:t>
            </a:r>
          </a:p>
          <a:p>
            <a:pPr algn="l" defTabSz="596646">
              <a:spcBef>
                <a:spcPts val="652"/>
              </a:spcBef>
            </a:pPr>
            <a:r>
              <a:rPr lang="en-US" sz="2000" b="1">
                <a:solidFill>
                  <a:srgbClr val="C00000"/>
                </a:solidFill>
                <a:latin typeface="Aptos"/>
                <a:cs typeface="Calibri"/>
              </a:rPr>
              <a:t>By 2026, Our </a:t>
            </a:r>
            <a:r>
              <a:rPr lang="en-US" sz="2000" b="1" kern="1200">
                <a:solidFill>
                  <a:srgbClr val="C00000"/>
                </a:solidFill>
                <a:latin typeface="Aptos"/>
                <a:cs typeface="Calibri"/>
              </a:rPr>
              <a:t>Goals </a:t>
            </a:r>
            <a:r>
              <a:rPr lang="en-US" sz="2000" b="1">
                <a:solidFill>
                  <a:srgbClr val="C00000"/>
                </a:solidFill>
                <a:latin typeface="Aptos"/>
                <a:cs typeface="Calibri"/>
              </a:rPr>
              <a:t>Are:</a:t>
            </a:r>
            <a:endParaRPr lang="en-US" sz="2000">
              <a:solidFill>
                <a:srgbClr val="C00000"/>
              </a:solidFill>
              <a:latin typeface="Aptos"/>
              <a:cs typeface="Arial"/>
            </a:endParaRPr>
          </a:p>
          <a:p>
            <a:pPr defTabSz="596646">
              <a:spcBef>
                <a:spcPts val="653"/>
              </a:spcBef>
            </a:pPr>
            <a:r>
              <a:rPr lang="en-US" sz="1200" b="1">
                <a:latin typeface="Arial"/>
                <a:cs typeface="Arial"/>
              </a:rPr>
              <a:t>Progress as of 4.2.25</a:t>
            </a:r>
            <a:endParaRPr lang="en-US"/>
          </a:p>
          <a:p>
            <a:pPr algn="l" defTabSz="596646">
              <a:spcBef>
                <a:spcPts val="653"/>
              </a:spcBef>
            </a:pPr>
            <a:r>
              <a:rPr lang="en-US" sz="1400" b="1" kern="1200">
                <a:latin typeface="Aptos"/>
                <a:cs typeface="Calibri"/>
              </a:rPr>
              <a:t>Transfer</a:t>
            </a:r>
            <a:endParaRPr lang="en-US" sz="1400" b="1" kern="1200">
              <a:latin typeface="Aptos"/>
              <a:ea typeface="Calibri"/>
              <a:cs typeface="Calibri"/>
            </a:endParaRPr>
          </a:p>
          <a:p>
            <a:pPr marL="583565" lvl="1" indent="-285750" algn="l" defTabSz="596646">
              <a:spcBef>
                <a:spcPts val="326"/>
              </a:spcBef>
              <a:buFont typeface="Wingdings" panose="020B0604020202020204" pitchFamily="34" charset="0"/>
              <a:buChar char="q"/>
            </a:pPr>
            <a:r>
              <a:rPr lang="en-US" sz="1400" b="1" kern="1200">
                <a:latin typeface="Aptos"/>
                <a:cs typeface="Calibri"/>
              </a:rPr>
              <a:t>Increase student </a:t>
            </a:r>
            <a:r>
              <a:rPr lang="en-US" sz="1400" b="1" u="sng" kern="1200">
                <a:latin typeface="Aptos"/>
                <a:cs typeface="Calibri"/>
              </a:rPr>
              <a:t>transfer rates</a:t>
            </a:r>
            <a:r>
              <a:rPr lang="en-US" sz="1400" b="1" kern="1200">
                <a:latin typeface="Aptos"/>
                <a:cs typeface="Calibri"/>
              </a:rPr>
              <a:t> by 2% </a:t>
            </a:r>
            <a:endParaRPr lang="en-US" sz="1400" b="1">
              <a:latin typeface="Aptos"/>
              <a:ea typeface="Calibri"/>
              <a:cs typeface="Calibri"/>
            </a:endParaRPr>
          </a:p>
          <a:p>
            <a:pPr marL="583565" lvl="1" indent="-285750" defTabSz="596646">
              <a:spcBef>
                <a:spcPts val="326"/>
              </a:spcBef>
              <a:buFont typeface="Wingdings" panose="020B0604020202020204" pitchFamily="34" charset="0"/>
              <a:buChar char="q"/>
            </a:pPr>
            <a:r>
              <a:rPr lang="en-US" sz="1400" b="1">
                <a:solidFill>
                  <a:srgbClr val="000000"/>
                </a:solidFill>
                <a:latin typeface="Aptos"/>
                <a:ea typeface="Calibri"/>
                <a:cs typeface="Calibri"/>
              </a:rPr>
              <a:t>Increase </a:t>
            </a:r>
            <a:r>
              <a:rPr lang="en-US" sz="1400" b="1" u="sng">
                <a:solidFill>
                  <a:srgbClr val="000000"/>
                </a:solidFill>
                <a:latin typeface="Aptos"/>
                <a:ea typeface="Calibri"/>
                <a:cs typeface="Calibri"/>
              </a:rPr>
              <a:t>campus-wide awareness </a:t>
            </a:r>
            <a:r>
              <a:rPr lang="en-US" sz="1400" b="1">
                <a:solidFill>
                  <a:srgbClr val="000000"/>
                </a:solidFill>
                <a:latin typeface="Aptos"/>
                <a:ea typeface="Calibri"/>
                <a:cs typeface="Calibri"/>
              </a:rPr>
              <a:t>of AD-Ts through marketing and SAC Catalog</a:t>
            </a:r>
            <a:endParaRPr lang="en-US" sz="1000">
              <a:solidFill>
                <a:srgbClr val="000000"/>
              </a:solidFill>
              <a:latin typeface="Arial"/>
              <a:ea typeface="Calibri"/>
              <a:cs typeface="Arial"/>
            </a:endParaRPr>
          </a:p>
          <a:p>
            <a:pPr marL="297815" lvl="1" defTabSz="596646">
              <a:spcBef>
                <a:spcPts val="326"/>
              </a:spcBef>
            </a:pPr>
            <a:endParaRPr lang="en-US" sz="1400" b="1">
              <a:solidFill>
                <a:srgbClr val="000000"/>
              </a:solidFill>
              <a:latin typeface="Aptos"/>
              <a:ea typeface="Calibri"/>
              <a:cs typeface="Calibri"/>
            </a:endParaRPr>
          </a:p>
          <a:p>
            <a:pPr marL="926465" lvl="2" indent="-285750" defTabSz="596646">
              <a:spcBef>
                <a:spcPts val="326"/>
              </a:spcBef>
              <a:buFont typeface="Wingdings" panose="020B0604020202020204" pitchFamily="34" charset="0"/>
              <a:buChar char="§"/>
            </a:pPr>
            <a:r>
              <a:rPr lang="en-US" sz="1400">
                <a:solidFill>
                  <a:srgbClr val="000000"/>
                </a:solidFill>
                <a:latin typeface="Aptos Display"/>
                <a:ea typeface="Calibri"/>
                <a:cs typeface="Calibri"/>
              </a:rPr>
              <a:t>SAC Transfer Summit -Friday, March 28th</a:t>
            </a:r>
            <a:endParaRPr lang="en-US" sz="1400">
              <a:solidFill>
                <a:srgbClr val="000000"/>
              </a:solidFill>
              <a:latin typeface="Arial"/>
              <a:ea typeface="Calibri"/>
              <a:cs typeface="Arial"/>
            </a:endParaRPr>
          </a:p>
          <a:p>
            <a:pPr marL="1269365" lvl="3" indent="-285750" defTabSz="596646">
              <a:spcBef>
                <a:spcPts val="326"/>
              </a:spcBef>
              <a:buFont typeface="Arial" panose="020B0604020202020204" pitchFamily="34" charset="0"/>
              <a:buChar char="•"/>
            </a:pPr>
            <a:r>
              <a:rPr lang="en-US" sz="1200">
                <a:latin typeface="Aptos"/>
                <a:ea typeface="Calibri"/>
                <a:cs typeface="Calibri"/>
              </a:rPr>
              <a:t>Purpose:  Faculty, administrators and staff committed to enhancing the transfer experience for students. This summit serves as a platform for collaboration, innovation, and shared learning, bringing together experts and practitioners to discuss </a:t>
            </a:r>
            <a:r>
              <a:rPr lang="en-US" sz="1200" u="sng">
                <a:latin typeface="Aptos"/>
                <a:ea typeface="Calibri"/>
                <a:cs typeface="Calibri"/>
              </a:rPr>
              <a:t>best practices, emerging trends, and strategies to support transfer pathways</a:t>
            </a:r>
            <a:r>
              <a:rPr lang="en-US" sz="1200">
                <a:latin typeface="Aptos"/>
                <a:ea typeface="Calibri"/>
                <a:cs typeface="Calibri"/>
              </a:rPr>
              <a:t>.</a:t>
            </a:r>
            <a:endParaRPr lang="en-US" sz="1200">
              <a:latin typeface="Aptos Display"/>
              <a:ea typeface="Calibri"/>
              <a:cs typeface="Calibri"/>
            </a:endParaRPr>
          </a:p>
          <a:p>
            <a:pPr marL="983615" lvl="3" defTabSz="596646">
              <a:spcBef>
                <a:spcPts val="326"/>
              </a:spcBef>
            </a:pPr>
            <a:r>
              <a:rPr lang="en-US" sz="1100" b="1" u="sng">
                <a:latin typeface="Aptos Display"/>
                <a:ea typeface="Calibri"/>
                <a:cs typeface="Calibri"/>
              </a:rPr>
              <a:t>Effectiveness will be measured by: Pre &amp; Post Survey (results pending)</a:t>
            </a:r>
          </a:p>
          <a:p>
            <a:pPr marL="297815" lvl="1" defTabSz="596646">
              <a:spcBef>
                <a:spcPts val="326"/>
              </a:spcBef>
            </a:pPr>
            <a:endParaRPr lang="en-US" sz="1400" b="1" u="sng">
              <a:solidFill>
                <a:srgbClr val="000000"/>
              </a:solidFill>
              <a:latin typeface="Arial"/>
              <a:ea typeface="Calibri"/>
              <a:cs typeface="Arial"/>
            </a:endParaRPr>
          </a:p>
          <a:p>
            <a:pPr marL="483870" lvl="1" indent="-186055" defTabSz="596646">
              <a:spcBef>
                <a:spcPts val="326"/>
              </a:spcBef>
              <a:buFont typeface="Wingdings" panose="020B0604020202020204" pitchFamily="34" charset="0"/>
              <a:buChar char="q"/>
            </a:pPr>
            <a:endParaRPr lang="en-US" sz="1650" b="1">
              <a:solidFill>
                <a:srgbClr val="000000"/>
              </a:solidFill>
              <a:latin typeface="Aptos"/>
              <a:ea typeface="Calibri"/>
              <a:cs typeface="Calibri"/>
            </a:endParaRPr>
          </a:p>
          <a:p>
            <a:pPr marL="483870" lvl="1" indent="-186055" defTabSz="596646">
              <a:spcBef>
                <a:spcPts val="326"/>
              </a:spcBef>
              <a:buFont typeface="Wingdings" panose="020B0604020202020204" pitchFamily="34" charset="0"/>
              <a:buChar char="q"/>
            </a:pPr>
            <a:endParaRPr lang="en-US" sz="1600" b="1">
              <a:solidFill>
                <a:srgbClr val="000000"/>
              </a:solidFill>
              <a:latin typeface="Aptos"/>
              <a:ea typeface="Calibri"/>
              <a:cs typeface="Calibri"/>
            </a:endParaRPr>
          </a:p>
          <a:p>
            <a:pPr marL="297815" lvl="1" defTabSz="596646">
              <a:spcBef>
                <a:spcPts val="326"/>
              </a:spcBef>
            </a:pPr>
            <a:endParaRPr lang="en-US" sz="1650" b="1">
              <a:solidFill>
                <a:srgbClr val="000000"/>
              </a:solidFill>
              <a:latin typeface="Aptos"/>
              <a:ea typeface="Calibri"/>
              <a:cs typeface="Calibri"/>
            </a:endParaRPr>
          </a:p>
        </p:txBody>
      </p:sp>
      <p:sp>
        <p:nvSpPr>
          <p:cNvPr id="2" name="TextBox 1">
            <a:extLst>
              <a:ext uri="{FF2B5EF4-FFF2-40B4-BE49-F238E27FC236}">
                <a16:creationId xmlns:a16="http://schemas.microsoft.com/office/drawing/2014/main" id="{5137F95A-2F9F-794F-B8CB-8A29BB86E8C2}"/>
              </a:ext>
            </a:extLst>
          </p:cNvPr>
          <p:cNvSpPr txBox="1"/>
          <p:nvPr/>
        </p:nvSpPr>
        <p:spPr>
          <a:xfrm>
            <a:off x="5697869" y="252068"/>
            <a:ext cx="3447314" cy="219752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200" b="1">
                <a:solidFill>
                  <a:srgbClr val="C00000"/>
                </a:solidFill>
                <a:latin typeface="Aptos Display"/>
                <a:cs typeface="Calibri"/>
              </a:rPr>
              <a:t>FOCUS: </a:t>
            </a:r>
            <a:r>
              <a:rPr lang="en-US" sz="1200">
                <a:solidFill>
                  <a:srgbClr val="C00000"/>
                </a:solidFill>
                <a:latin typeface="Aptos Display"/>
                <a:cs typeface="Calibri"/>
              </a:rPr>
              <a:t>Close</a:t>
            </a:r>
            <a:r>
              <a:rPr lang="en-US" sz="1200" kern="1200">
                <a:solidFill>
                  <a:srgbClr val="C00000"/>
                </a:solidFill>
                <a:latin typeface="Aptos Display"/>
                <a:cs typeface="Calibri"/>
              </a:rPr>
              <a:t> equity gaps for male students</a:t>
            </a:r>
            <a:endParaRPr lang="en-US" sz="1200">
              <a:solidFill>
                <a:srgbClr val="C00000"/>
              </a:solidFill>
              <a:latin typeface="Aptos Display"/>
              <a:ea typeface="Calibri"/>
              <a:cs typeface="Calibri"/>
            </a:endParaRPr>
          </a:p>
          <a:p>
            <a:pPr marL="297815" lvl="1" defTabSz="596646">
              <a:spcBef>
                <a:spcPts val="300"/>
              </a:spcBef>
            </a:pPr>
            <a:r>
              <a:rPr lang="en-US" sz="1200">
                <a:solidFill>
                  <a:srgbClr val="323232"/>
                </a:solidFill>
                <a:latin typeface="Aptos Display"/>
                <a:cs typeface="Calibri"/>
              </a:rPr>
              <a:t>By establishing</a:t>
            </a:r>
            <a:r>
              <a:rPr lang="en-US" sz="1200" kern="1200">
                <a:solidFill>
                  <a:srgbClr val="323232"/>
                </a:solidFill>
                <a:latin typeface="Aptos Display"/>
                <a:cs typeface="Calibri"/>
              </a:rPr>
              <a:t> internal and external </a:t>
            </a:r>
            <a:r>
              <a:rPr lang="en-US" sz="1200">
                <a:solidFill>
                  <a:srgbClr val="323232"/>
                </a:solidFill>
                <a:latin typeface="Aptos Display"/>
                <a:cs typeface="Calibri"/>
              </a:rPr>
              <a:t>partnerships that will support a SAC community culture where male students are connected to support services and experience a sense of belonging  </a:t>
            </a:r>
            <a:endParaRPr lang="en-US" sz="1200">
              <a:solidFill>
                <a:srgbClr val="323232"/>
              </a:solidFill>
              <a:latin typeface="Aptos Display"/>
              <a:ea typeface="Calibri"/>
              <a:cs typeface="Calibri"/>
            </a:endParaRPr>
          </a:p>
          <a:p>
            <a:pPr marL="297815" lvl="1" defTabSz="596646">
              <a:spcBef>
                <a:spcPts val="300"/>
              </a:spcBef>
            </a:pPr>
            <a:r>
              <a:rPr lang="en-US" sz="1200" b="1">
                <a:solidFill>
                  <a:srgbClr val="323232"/>
                </a:solidFill>
                <a:latin typeface="Aptos Display"/>
                <a:cs typeface="Calibri"/>
              </a:rPr>
              <a:t>Year 2 Target</a:t>
            </a:r>
            <a:r>
              <a:rPr lang="en-US" sz="1200" kern="1200">
                <a:solidFill>
                  <a:srgbClr val="323232"/>
                </a:solidFill>
                <a:latin typeface="Aptos Display"/>
                <a:cs typeface="Calibri"/>
              </a:rPr>
              <a:t>: Increase male students transferring to a four-year institution in three years from 126 to 146 students (20 students or 15.9% increase) </a:t>
            </a:r>
            <a:endParaRPr lang="en-US" sz="1200">
              <a:latin typeface="Aptos Display"/>
              <a:cs typeface="Calibri"/>
            </a:endParaRPr>
          </a:p>
          <a:p>
            <a:pPr marL="297815" lvl="1" defTabSz="596646">
              <a:spcBef>
                <a:spcPts val="300"/>
              </a:spcBef>
            </a:pPr>
            <a:r>
              <a:rPr lang="en-US" sz="1200" b="1">
                <a:solidFill>
                  <a:srgbClr val="323232"/>
                </a:solidFill>
                <a:latin typeface="Aptos Display"/>
                <a:cs typeface="Calibri"/>
              </a:rPr>
              <a:t>Year 3 Target</a:t>
            </a:r>
            <a:r>
              <a:rPr lang="en-US" sz="1200">
                <a:solidFill>
                  <a:srgbClr val="323232"/>
                </a:solidFill>
                <a:latin typeface="Aptos Display"/>
                <a:cs typeface="Calibri"/>
              </a:rPr>
              <a:t>: 146 to 169 students (23 students or 15.9% increase)</a:t>
            </a:r>
            <a:endParaRPr lang="en-US" sz="1200">
              <a:solidFill>
                <a:srgbClr val="323232"/>
              </a:solidFill>
              <a:latin typeface="Aptos Display"/>
              <a:ea typeface="Calibri"/>
              <a:cs typeface="Calibri"/>
            </a:endParaRPr>
          </a:p>
        </p:txBody>
      </p:sp>
      <p:sp>
        <p:nvSpPr>
          <p:cNvPr id="4" name="TextBox 3">
            <a:extLst>
              <a:ext uri="{FF2B5EF4-FFF2-40B4-BE49-F238E27FC236}">
                <a16:creationId xmlns:a16="http://schemas.microsoft.com/office/drawing/2014/main" id="{1023F96F-7E04-4491-79CD-69571A1CFCCA}"/>
              </a:ext>
            </a:extLst>
          </p:cNvPr>
          <p:cNvSpPr txBox="1"/>
          <p:nvPr/>
        </p:nvSpPr>
        <p:spPr>
          <a:xfrm>
            <a:off x="5555271" y="2962970"/>
            <a:ext cx="3593645" cy="20668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C00000"/>
                </a:solidFill>
                <a:latin typeface="Aptos"/>
                <a:cs typeface="Segoe UI"/>
              </a:rPr>
              <a:t>Co-Leads: Dr. Maria Dela Cruz, Leo Pastrana &amp; Vanessa Orozco-Martinez</a:t>
            </a:r>
          </a:p>
          <a:p>
            <a:endParaRPr lang="en-US" sz="1200" b="1">
              <a:latin typeface="Aptos"/>
              <a:cs typeface="Segoe UI"/>
            </a:endParaRPr>
          </a:p>
          <a:p>
            <a:endParaRPr lang="en-US" sz="1200" b="1">
              <a:latin typeface="Aptos"/>
              <a:cs typeface="Segoe UI"/>
            </a:endParaRPr>
          </a:p>
          <a:p>
            <a:r>
              <a:rPr lang="en-US" sz="1200" b="1">
                <a:latin typeface="Aptos"/>
                <a:cs typeface="Segoe UI"/>
              </a:rPr>
              <a:t>Equity Goal Facilitator- Professor Alondra Hernandez</a:t>
            </a:r>
            <a:endParaRPr lang="en-US"/>
          </a:p>
          <a:p>
            <a:r>
              <a:rPr lang="en-US" sz="1200" b="1">
                <a:solidFill>
                  <a:srgbClr val="C00000"/>
                </a:solidFill>
                <a:latin typeface="Aptos"/>
                <a:cs typeface="Segoe UI"/>
              </a:rPr>
              <a:t>SEAP Goal #4: Transfer to a Four-Year Institution within Three Years: All Males</a:t>
            </a:r>
            <a:endParaRPr lang="en-US" sz="1200"/>
          </a:p>
          <a:p>
            <a:endParaRPr lang="en-US" sz="1200" b="1">
              <a:solidFill>
                <a:srgbClr val="C00000"/>
              </a:solidFill>
              <a:latin typeface="Aptos"/>
              <a:cs typeface="Segoe UI"/>
            </a:endParaRPr>
          </a:p>
          <a:p>
            <a:pPr marL="457200" indent="-381000">
              <a:lnSpc>
                <a:spcPct val="114999"/>
              </a:lnSpc>
              <a:spcBef>
                <a:spcPts val="600"/>
              </a:spcBef>
            </a:pPr>
            <a:r>
              <a:rPr lang="en-US" b="1">
                <a:solidFill>
                  <a:schemeClr val="bg1"/>
                </a:solidFill>
                <a:latin typeface="Aptos"/>
                <a:cs typeface="Segoe UI"/>
              </a:rPr>
              <a:t> -</a:t>
            </a:r>
            <a:r>
              <a:rPr lang="en-US">
                <a:solidFill>
                  <a:schemeClr val="bg1"/>
                </a:solidFill>
                <a:latin typeface="Aptos"/>
                <a:cs typeface="Segoe UI"/>
              </a:rPr>
              <a:t> </a:t>
            </a:r>
            <a:endParaRPr lang="en-US" b="1">
              <a:solidFill>
                <a:schemeClr val="bg1"/>
              </a:solidFill>
              <a:latin typeface="Aptos"/>
              <a:cs typeface="Segoe UI"/>
            </a:endParaRPr>
          </a:p>
        </p:txBody>
      </p:sp>
    </p:spTree>
    <p:extLst>
      <p:ext uri="{BB962C8B-B14F-4D97-AF65-F5344CB8AC3E}">
        <p14:creationId xmlns:p14="http://schemas.microsoft.com/office/powerpoint/2010/main" val="3427244292"/>
      </p:ext>
    </p:extLst>
  </p:cSld>
  <p:clrMapOvr>
    <a:masterClrMapping/>
  </p:clrMapOvr>
</p:sld>
</file>

<file path=ppt/theme/theme1.xml><?xml version="1.0" encoding="utf-8"?>
<a:theme xmlns:a="http://schemas.openxmlformats.org/drawingml/2006/main" name="Laertes template">
  <a:themeElements>
    <a:clrScheme name="Custom 6">
      <a:dk1>
        <a:srgbClr val="000000"/>
      </a:dk1>
      <a:lt1>
        <a:srgbClr val="FFFFFF"/>
      </a:lt1>
      <a:dk2>
        <a:srgbClr val="696974"/>
      </a:dk2>
      <a:lt2>
        <a:srgbClr val="F3F3F3"/>
      </a:lt2>
      <a:accent1>
        <a:srgbClr val="F63536"/>
      </a:accent1>
      <a:accent2>
        <a:srgbClr val="BC0000"/>
      </a:accent2>
      <a:accent3>
        <a:srgbClr val="660003"/>
      </a:accent3>
      <a:accent4>
        <a:srgbClr val="27272D"/>
      </a:accent4>
      <a:accent5>
        <a:srgbClr val="4F4F5C"/>
      </a:accent5>
      <a:accent6>
        <a:srgbClr val="D4D3D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DAC71E31-EABC-41AB-A5C9-F2A561E2DE42" xsi:nil="true"/>
    <wic_System_Copyright xmlns="http://schemas.microsoft.com/sharepoint/v3/fields" xsi:nil="true"/>
    <_dlc_DocId xmlns="431189f8-a51b-453f-9f0c-3a0b3b65b12f">HNYXMCCMVK3K-1256306429-115</_dlc_DocId>
    <_dlc_DocIdUrl xmlns="431189f8-a51b-453f-9f0c-3a0b3b65b12f">
      <Url>https://www.sac.edu/FacultyStaff/GuidedPathways/_layouts/15/DocIdRedir.aspx?ID=HNYXMCCMVK3K-1256306429-115</Url>
      <Description>HNYXMCCMVK3K-1256306429-115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65C2D8C372265A469A6957A854FB8429" ma:contentTypeVersion="1" ma:contentTypeDescription="Upload an image." ma:contentTypeScope="" ma:versionID="17c7a8b425873db28a0051f4e2ab5407">
  <xsd:schema xmlns:xsd="http://www.w3.org/2001/XMLSchema" xmlns:xs="http://www.w3.org/2001/XMLSchema" xmlns:p="http://schemas.microsoft.com/office/2006/metadata/properties" xmlns:ns1="http://schemas.microsoft.com/sharepoint/v3" xmlns:ns2="DAC71E31-EABC-41AB-A5C9-F2A561E2DE42" xmlns:ns3="http://schemas.microsoft.com/sharepoint/v3/fields" xmlns:ns4="431189f8-a51b-453f-9f0c-3a0b3b65b12f" targetNamespace="http://schemas.microsoft.com/office/2006/metadata/properties" ma:root="true" ma:fieldsID="b1d0fef7ebc0aee946e8f853d244783d" ns1:_="" ns2:_="" ns3:_="" ns4:_="">
    <xsd:import namespace="http://schemas.microsoft.com/sharepoint/v3"/>
    <xsd:import namespace="DAC71E31-EABC-41AB-A5C9-F2A561E2DE42"/>
    <xsd:import namespace="http://schemas.microsoft.com/sharepoint/v3/fields"/>
    <xsd:import namespace="431189f8-a51b-453f-9f0c-3a0b3b65b12f"/>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C71E31-EABC-41AB-A5C9-F2A561E2DE4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E3FC5D-E36B-48FF-8D67-DEB06E435F27}">
  <ds:schemaRefs>
    <ds:schemaRef ds:uri="458e4ab5-d05b-48f2-b2ae-f83cf29b2af7"/>
    <ds:schemaRef ds:uri="6624d855-e52f-4649-bb9a-e8b6ea98b7ff"/>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2.xml><?xml version="1.0" encoding="utf-8"?>
<ds:datastoreItem xmlns:ds="http://schemas.openxmlformats.org/officeDocument/2006/customXml" ds:itemID="{2A7B1717-ED97-4CFC-A532-49D8BCD247D3}"/>
</file>

<file path=customXml/itemProps3.xml><?xml version="1.0" encoding="utf-8"?>
<ds:datastoreItem xmlns:ds="http://schemas.openxmlformats.org/officeDocument/2006/customXml" ds:itemID="{4B66532A-FA7A-4E91-AC5B-D9B602544D3F}">
  <ds:schemaRefs>
    <ds:schemaRef ds:uri="http://schemas.microsoft.com/sharepoint/v3/contenttype/forms"/>
  </ds:schemaRefs>
</ds:datastoreItem>
</file>

<file path=customXml/itemProps4.xml><?xml version="1.0" encoding="utf-8"?>
<ds:datastoreItem xmlns:ds="http://schemas.openxmlformats.org/officeDocument/2006/customXml" ds:itemID="{C264CC43-2F2E-4659-A7ED-2E725676199C}"/>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22</Slides>
  <Notes>22</Notes>
  <HiddenSlides>11</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Laertes template</vt:lpstr>
      <vt:lpstr>OffsetVTI</vt:lpstr>
      <vt:lpstr>PowerPoint Presentation</vt:lpstr>
      <vt:lpstr>Steering Committee Membership </vt:lpstr>
      <vt:lpstr>GPSC Supporters/Guests </vt:lpstr>
      <vt:lpstr>Brave Space Guidelines</vt:lpstr>
      <vt:lpstr>Guided Pathways Pillar Subcommittees Charge &amp; Update</vt:lpstr>
      <vt:lpstr>GP Subcommittees Work Session &amp; Update                         (30 minutes)</vt:lpstr>
      <vt:lpstr>ENGL-101 Student Success: Impact of Support &amp; Learning Center Use (Fall 2019 – Fall 2023)</vt:lpstr>
      <vt:lpstr>Update on Proposed Activities </vt:lpstr>
      <vt:lpstr>PowerPoint Presentation</vt:lpstr>
      <vt:lpstr>PowerPoint Presentation</vt:lpstr>
      <vt:lpstr>PowerPoint Presentation</vt:lpstr>
      <vt:lpstr>PowerPoint Presentation</vt:lpstr>
      <vt:lpstr>PowerPoint Presentation</vt:lpstr>
      <vt:lpstr>Success Teams </vt:lpstr>
      <vt:lpstr>SEAP Update &amp; Equity Goal Facilitators (EGFs) </vt:lpstr>
      <vt:lpstr>PowerPoint Presentation</vt:lpstr>
      <vt:lpstr>PowerPoint Presentation</vt:lpstr>
      <vt:lpstr>PowerPoint Presentation</vt:lpstr>
      <vt:lpstr>PowerPoint Presentation</vt:lpstr>
      <vt:lpstr> Guided Pathways 2.0 Timeline Spring 24-Fall 24</vt:lpstr>
      <vt:lpstr>Guided Pathways Pillar Subcommittees Charge &amp; Update</vt:lpstr>
      <vt:lpstr>Guided Pathways 2.0 Goals  Fall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SANTA ANA COLLEGE</dc:title>
  <dc:creator/>
  <cp:keywords/>
  <dc:description/>
  <cp:revision>7</cp:revision>
  <dcterms:modified xsi:type="dcterms:W3CDTF">2025-07-09T18:15:31Z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0x0101009148F5A04DDD49CBA7127AADA5FB792B00AADE34325A8B49CDA8BB4DB53328F2140065C2D8C372265A469A6957A854FB8429</vt:lpwstr>
  </property>
  <property fmtid="{D5CDD505-2E9C-101B-9397-08002B2CF9AE}" pid="3" name="MediaServiceImageTags">
    <vt:lpwstr/>
  </property>
  <property fmtid="{D5CDD505-2E9C-101B-9397-08002B2CF9AE}" pid="4" name="_dlc_DocIdItemGuid">
    <vt:lpwstr>9e2850d3-e690-4c21-8b93-f49758a047f9</vt:lpwstr>
  </property>
</Properties>
</file>