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slides/slide4.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slides/slide12.xml" ContentType="application/vnd.openxmlformats-officedocument.presentationml.slide+xml"/>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12.xml" ContentType="application/vnd.openxmlformats-officedocument.presentationml.notesSlide+xml"/>
  <Override PartName="/ppt/slides/slide14.xml" ContentType="application/vnd.openxmlformats-officedocument.presentationml.slide+xml"/>
  <Override PartName="/ppt/slides/slide15.xml" ContentType="application/vnd.openxmlformats-officedocument.presentationml.slide+xml"/>
  <Override PartName="/ppt/notesSlides/notesSlide13.xml" ContentType="application/vnd.openxmlformats-officedocument.presentationml.notesSlide+xml"/>
  <Override PartName="/ppt/slides/slide16.xml" ContentType="application/vnd.openxmlformats-officedocument.presentationml.slide+xml"/>
  <Override PartName="/ppt/notesSlides/notesSlide14.xml" ContentType="application/vnd.openxmlformats-officedocument.presentationml.notesSlide+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1"/>
  </p:notesMasterIdLst>
  <p:sldIdLst>
    <p:sldId id="298" r:id="rId5"/>
    <p:sldId id="269" r:id="rId6"/>
    <p:sldId id="263" r:id="rId7"/>
    <p:sldId id="301" r:id="rId8"/>
    <p:sldId id="297" r:id="rId9"/>
    <p:sldId id="275" r:id="rId10"/>
    <p:sldId id="302" r:id="rId11"/>
    <p:sldId id="299" r:id="rId12"/>
    <p:sldId id="300" r:id="rId13"/>
    <p:sldId id="304" r:id="rId14"/>
    <p:sldId id="256" r:id="rId15"/>
    <p:sldId id="258" r:id="rId16"/>
    <p:sldId id="259" r:id="rId17"/>
    <p:sldId id="260" r:id="rId18"/>
    <p:sldId id="283" r:id="rId19"/>
    <p:sldId id="303" r:id="rId20"/>
  </p:sldIdLst>
  <p:sldSz cx="9144000" cy="5143500" type="screen16x9"/>
  <p:notesSz cx="6858000" cy="9144000"/>
  <p:embeddedFontLst>
    <p:embeddedFont>
      <p:font typeface="Neutra Text Alt" panose="020B0604020202020204" charset="0"/>
      <p:regular r:id="rId22"/>
      <p:bold r:id="rId23"/>
      <p:italic r:id="rId24"/>
      <p:boldItalic r:id="rId25"/>
    </p:embeddedFont>
    <p:embeddedFont>
      <p:font typeface="Neutra Text Light Alt" panose="020B060402020202020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272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F2A39-F626-CBA8-0F77-DC934C3C8A34}" v="33" dt="2024-10-03T18:42:04.558"/>
    <p1510:client id="{68057275-1F06-19E5-ACCA-D1AB4074C254}" v="663" dt="2024-10-02T17:17:32.004"/>
  </p1510:revLst>
</p1510:revInfo>
</file>

<file path=ppt/tableStyles.xml><?xml version="1.0" encoding="utf-8"?>
<a:tblStyleLst xmlns:a="http://schemas.openxmlformats.org/drawingml/2006/main" def="{0EC10CB1-0B8A-4461-BEDC-C1B61E8207B3}">
  <a:tblStyle styleId="{0EC10CB1-0B8A-4461-BEDC-C1B61E8207B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E2ADBB-B701-4FE1-8DC0-B7F9EDC07F6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40"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yne, Claire" userId="S::coyne_claire@sac.edu::55980f49-584e-4e0c-8943-e714ecf6ce64" providerId="AD" clId="Web-{FD8EF05D-C2B6-A6DA-46AE-9FAF84B8E968}"/>
    <pc:docChg chg="modSld">
      <pc:chgData name="Coyne, Claire" userId="S::coyne_claire@sac.edu::55980f49-584e-4e0c-8943-e714ecf6ce64" providerId="AD" clId="Web-{FD8EF05D-C2B6-A6DA-46AE-9FAF84B8E968}" dt="2024-09-03T05:23:17.056" v="50" actId="1076"/>
      <pc:docMkLst>
        <pc:docMk/>
      </pc:docMkLst>
      <pc:sldChg chg="modSp">
        <pc:chgData name="Coyne, Claire" userId="S::coyne_claire@sac.edu::55980f49-584e-4e0c-8943-e714ecf6ce64" providerId="AD" clId="Web-{FD8EF05D-C2B6-A6DA-46AE-9FAF84B8E968}" dt="2024-09-03T05:17:59.607" v="14" actId="14100"/>
        <pc:sldMkLst>
          <pc:docMk/>
          <pc:sldMk cId="3427244292" sldId="256"/>
        </pc:sldMkLst>
        <pc:spChg chg="mod">
          <ac:chgData name="Coyne, Claire" userId="S::coyne_claire@sac.edu::55980f49-584e-4e0c-8943-e714ecf6ce64" providerId="AD" clId="Web-{FD8EF05D-C2B6-A6DA-46AE-9FAF84B8E968}" dt="2024-09-03T05:17:35.278" v="10" actId="20577"/>
          <ac:spMkLst>
            <pc:docMk/>
            <pc:sldMk cId="3427244292" sldId="256"/>
            <ac:spMk id="2" creationId="{5137F95A-2F9F-794F-B8CB-8A29BB86E8C2}"/>
          </ac:spMkLst>
        </pc:spChg>
        <pc:spChg chg="mod">
          <ac:chgData name="Coyne, Claire" userId="S::coyne_claire@sac.edu::55980f49-584e-4e0c-8943-e714ecf6ce64" providerId="AD" clId="Web-{FD8EF05D-C2B6-A6DA-46AE-9FAF84B8E968}" dt="2024-09-03T05:17:06.417" v="5" actId="1076"/>
          <ac:spMkLst>
            <pc:docMk/>
            <pc:sldMk cId="3427244292" sldId="256"/>
            <ac:spMk id="4" creationId="{1023F96F-7E04-4491-79CD-69571A1CFCCA}"/>
          </ac:spMkLst>
        </pc:spChg>
        <pc:spChg chg="mod">
          <ac:chgData name="Coyne, Claire" userId="S::coyne_claire@sac.edu::55980f49-584e-4e0c-8943-e714ecf6ce64" providerId="AD" clId="Web-{FD8EF05D-C2B6-A6DA-46AE-9FAF84B8E968}" dt="2024-09-03T05:17:59.607" v="14" actId="14100"/>
          <ac:spMkLst>
            <pc:docMk/>
            <pc:sldMk cId="3427244292" sldId="256"/>
            <ac:spMk id="5" creationId="{755FA30A-ACE8-E3AB-4C2C-15C65C379D40}"/>
          </ac:spMkLst>
        </pc:spChg>
      </pc:sldChg>
      <pc:sldChg chg="modSp">
        <pc:chgData name="Coyne, Claire" userId="S::coyne_claire@sac.edu::55980f49-584e-4e0c-8943-e714ecf6ce64" providerId="AD" clId="Web-{FD8EF05D-C2B6-A6DA-46AE-9FAF84B8E968}" dt="2024-09-03T05:19:41.329" v="28" actId="14100"/>
        <pc:sldMkLst>
          <pc:docMk/>
          <pc:sldMk cId="220761727" sldId="259"/>
        </pc:sldMkLst>
        <pc:spChg chg="mod">
          <ac:chgData name="Coyne, Claire" userId="S::coyne_claire@sac.edu::55980f49-584e-4e0c-8943-e714ecf6ce64" providerId="AD" clId="Web-{FD8EF05D-C2B6-A6DA-46AE-9FAF84B8E968}" dt="2024-09-03T05:18:46.093" v="16" actId="20577"/>
          <ac:spMkLst>
            <pc:docMk/>
            <pc:sldMk cId="220761727" sldId="259"/>
            <ac:spMk id="2" creationId="{3B26D15B-FB85-84B6-2430-3D2456E19D6F}"/>
          </ac:spMkLst>
        </pc:spChg>
        <pc:spChg chg="mod">
          <ac:chgData name="Coyne, Claire" userId="S::coyne_claire@sac.edu::55980f49-584e-4e0c-8943-e714ecf6ce64" providerId="AD" clId="Web-{FD8EF05D-C2B6-A6DA-46AE-9FAF84B8E968}" dt="2024-09-03T05:19:41.329" v="28" actId="14100"/>
          <ac:spMkLst>
            <pc:docMk/>
            <pc:sldMk cId="220761727" sldId="259"/>
            <ac:spMk id="6" creationId="{C1897516-5170-3EB1-4453-AF3AA80BC084}"/>
          </ac:spMkLst>
        </pc:spChg>
        <pc:spChg chg="mod">
          <ac:chgData name="Coyne, Claire" userId="S::coyne_claire@sac.edu::55980f49-584e-4e0c-8943-e714ecf6ce64" providerId="AD" clId="Web-{FD8EF05D-C2B6-A6DA-46AE-9FAF84B8E968}" dt="2024-09-03T05:18:49.734" v="17" actId="1076"/>
          <ac:spMkLst>
            <pc:docMk/>
            <pc:sldMk cId="220761727" sldId="259"/>
            <ac:spMk id="8" creationId="{8BB02B23-1EB3-F97F-CBB6-6E857B4B464E}"/>
          </ac:spMkLst>
        </pc:spChg>
      </pc:sldChg>
      <pc:sldChg chg="modSp">
        <pc:chgData name="Coyne, Claire" userId="S::coyne_claire@sac.edu::55980f49-584e-4e0c-8943-e714ecf6ce64" providerId="AD" clId="Web-{FD8EF05D-C2B6-A6DA-46AE-9FAF84B8E968}" dt="2024-09-03T05:23:17.056" v="50" actId="1076"/>
        <pc:sldMkLst>
          <pc:docMk/>
          <pc:sldMk cId="1451475795" sldId="260"/>
        </pc:sldMkLst>
        <pc:spChg chg="mod">
          <ac:chgData name="Coyne, Claire" userId="S::coyne_claire@sac.edu::55980f49-584e-4e0c-8943-e714ecf6ce64" providerId="AD" clId="Web-{FD8EF05D-C2B6-A6DA-46AE-9FAF84B8E968}" dt="2024-09-03T05:20:58.223" v="42" actId="14100"/>
          <ac:spMkLst>
            <pc:docMk/>
            <pc:sldMk cId="1451475795" sldId="260"/>
            <ac:spMk id="7" creationId="{900B5E3C-985C-9A5C-2B86-4B123D29C0DD}"/>
          </ac:spMkLst>
        </pc:spChg>
        <pc:spChg chg="mod">
          <ac:chgData name="Coyne, Claire" userId="S::coyne_claire@sac.edu::55980f49-584e-4e0c-8943-e714ecf6ce64" providerId="AD" clId="Web-{FD8EF05D-C2B6-A6DA-46AE-9FAF84B8E968}" dt="2024-09-03T05:22:50.915" v="49" actId="1076"/>
          <ac:spMkLst>
            <pc:docMk/>
            <pc:sldMk cId="1451475795" sldId="260"/>
            <ac:spMk id="8" creationId="{25DA221C-FC4C-175F-65E3-464AC1806A09}"/>
          </ac:spMkLst>
        </pc:spChg>
        <pc:spChg chg="mod">
          <ac:chgData name="Coyne, Claire" userId="S::coyne_claire@sac.edu::55980f49-584e-4e0c-8943-e714ecf6ce64" providerId="AD" clId="Web-{FD8EF05D-C2B6-A6DA-46AE-9FAF84B8E968}" dt="2024-09-03T05:23:17.056" v="50" actId="1076"/>
          <ac:spMkLst>
            <pc:docMk/>
            <pc:sldMk cId="1451475795" sldId="260"/>
            <ac:spMk id="10" creationId="{EF5E3A0C-0C32-C673-2C03-629B3F1C31FB}"/>
          </ac:spMkLst>
        </pc:spChg>
      </pc:sldChg>
    </pc:docChg>
  </pc:docChgLst>
  <pc:docChgLst>
    <pc:chgData name="Coyne, Claire" userId="S::coyne_claire@sac.edu::55980f49-584e-4e0c-8943-e714ecf6ce64" providerId="AD" clId="Web-{155093B9-5AC1-3A0C-DB71-9BE3DEC72BA1}"/>
    <pc:docChg chg="modSld">
      <pc:chgData name="Coyne, Claire" userId="S::coyne_claire@sac.edu::55980f49-584e-4e0c-8943-e714ecf6ce64" providerId="AD" clId="Web-{155093B9-5AC1-3A0C-DB71-9BE3DEC72BA1}" dt="2024-08-29T23:55:08.562" v="34" actId="20577"/>
      <pc:docMkLst>
        <pc:docMk/>
      </pc:docMkLst>
      <pc:sldChg chg="addSp delSp modSp">
        <pc:chgData name="Coyne, Claire" userId="S::coyne_claire@sac.edu::55980f49-584e-4e0c-8943-e714ecf6ce64" providerId="AD" clId="Web-{155093B9-5AC1-3A0C-DB71-9BE3DEC72BA1}" dt="2024-08-29T23:55:08.562" v="34" actId="20577"/>
        <pc:sldMkLst>
          <pc:docMk/>
          <pc:sldMk cId="1618637723" sldId="297"/>
        </pc:sldMkLst>
        <pc:spChg chg="add mod">
          <ac:chgData name="Coyne, Claire" userId="S::coyne_claire@sac.edu::55980f49-584e-4e0c-8943-e714ecf6ce64" providerId="AD" clId="Web-{155093B9-5AC1-3A0C-DB71-9BE3DEC72BA1}" dt="2024-08-29T23:55:08.562" v="34" actId="20577"/>
          <ac:spMkLst>
            <pc:docMk/>
            <pc:sldMk cId="1618637723" sldId="297"/>
            <ac:spMk id="3" creationId="{F792BF02-AA59-D2AD-BD54-6875C1196EF1}"/>
          </ac:spMkLst>
        </pc:spChg>
        <pc:spChg chg="mod">
          <ac:chgData name="Coyne, Claire" userId="S::coyne_claire@sac.edu::55980f49-584e-4e0c-8943-e714ecf6ce64" providerId="AD" clId="Web-{155093B9-5AC1-3A0C-DB71-9BE3DEC72BA1}" dt="2024-08-29T23:53:00.243" v="13" actId="20577"/>
          <ac:spMkLst>
            <pc:docMk/>
            <pc:sldMk cId="1618637723" sldId="297"/>
            <ac:spMk id="109" creationId="{00000000-0000-0000-0000-000000000000}"/>
          </ac:spMkLst>
        </pc:spChg>
        <pc:spChg chg="del mod">
          <ac:chgData name="Coyne, Claire" userId="S::coyne_claire@sac.edu::55980f49-584e-4e0c-8943-e714ecf6ce64" providerId="AD" clId="Web-{155093B9-5AC1-3A0C-DB71-9BE3DEC72BA1}" dt="2024-08-29T23:53:15.650" v="17"/>
          <ac:spMkLst>
            <pc:docMk/>
            <pc:sldMk cId="1618637723" sldId="297"/>
            <ac:spMk id="110" creationId="{00000000-0000-0000-0000-000000000000}"/>
          </ac:spMkLst>
        </pc:spChg>
        <pc:spChg chg="mod">
          <ac:chgData name="Coyne, Claire" userId="S::coyne_claire@sac.edu::55980f49-584e-4e0c-8943-e714ecf6ce64" providerId="AD" clId="Web-{155093B9-5AC1-3A0C-DB71-9BE3DEC72BA1}" dt="2024-08-29T23:54:22.950" v="28" actId="14100"/>
          <ac:spMkLst>
            <pc:docMk/>
            <pc:sldMk cId="1618637723" sldId="297"/>
            <ac:spMk id="119" creationId="{8129D5E7-0477-0483-94A9-019C94CE7310}"/>
          </ac:spMkLst>
        </pc:spChg>
      </pc:sldChg>
    </pc:docChg>
  </pc:docChgLst>
  <pc:docChgLst>
    <pc:chgData name="Burrus, Tanisha" userId="S::burrus_tanisha@sac.edu::60f37e4f-2026-4d96-9c44-6ec3473ff2df" providerId="AD" clId="Web-{DE2992D7-83B1-66E0-0980-0D1961C4169E}"/>
    <pc:docChg chg="modSld">
      <pc:chgData name="Burrus, Tanisha" userId="S::burrus_tanisha@sac.edu::60f37e4f-2026-4d96-9c44-6ec3473ff2df" providerId="AD" clId="Web-{DE2992D7-83B1-66E0-0980-0D1961C4169E}" dt="2024-10-01T01:01:19.635" v="8" actId="20577"/>
      <pc:docMkLst>
        <pc:docMk/>
      </pc:docMkLst>
      <pc:sldChg chg="modSp">
        <pc:chgData name="Burrus, Tanisha" userId="S::burrus_tanisha@sac.edu::60f37e4f-2026-4d96-9c44-6ec3473ff2df" providerId="AD" clId="Web-{DE2992D7-83B1-66E0-0980-0D1961C4169E}" dt="2024-10-01T01:01:19.635" v="8" actId="20577"/>
        <pc:sldMkLst>
          <pc:docMk/>
          <pc:sldMk cId="18037358" sldId="275"/>
        </pc:sldMkLst>
        <pc:spChg chg="mod">
          <ac:chgData name="Burrus, Tanisha" userId="S::burrus_tanisha@sac.edu::60f37e4f-2026-4d96-9c44-6ec3473ff2df" providerId="AD" clId="Web-{DE2992D7-83B1-66E0-0980-0D1961C4169E}" dt="2024-10-01T01:01:19.635" v="8" actId="20577"/>
          <ac:spMkLst>
            <pc:docMk/>
            <pc:sldMk cId="18037358" sldId="275"/>
            <ac:spMk id="3" creationId="{D6BB1CF9-7EF2-02AC-2E8A-C4DDEF8CBE3C}"/>
          </ac:spMkLst>
        </pc:spChg>
      </pc:sldChg>
    </pc:docChg>
  </pc:docChgLst>
  <pc:docChgLst>
    <pc:chgData name="Burrus, Tanisha" userId="S::burrus_tanisha@sac.edu::60f37e4f-2026-4d96-9c44-6ec3473ff2df" providerId="AD" clId="Web-{F2776D76-1942-BE15-801D-70A6838026DA}"/>
    <pc:docChg chg="modSld sldOrd">
      <pc:chgData name="Burrus, Tanisha" userId="S::burrus_tanisha@sac.edu::60f37e4f-2026-4d96-9c44-6ec3473ff2df" providerId="AD" clId="Web-{F2776D76-1942-BE15-801D-70A6838026DA}" dt="2024-10-01T00:39:23.782" v="91" actId="20577"/>
      <pc:docMkLst>
        <pc:docMk/>
      </pc:docMkLst>
      <pc:sldChg chg="ord">
        <pc:chgData name="Burrus, Tanisha" userId="S::burrus_tanisha@sac.edu::60f37e4f-2026-4d96-9c44-6ec3473ff2df" providerId="AD" clId="Web-{F2776D76-1942-BE15-801D-70A6838026DA}" dt="2024-10-01T00:38:57.438" v="82"/>
        <pc:sldMkLst>
          <pc:docMk/>
          <pc:sldMk cId="767107970" sldId="269"/>
        </pc:sldMkLst>
      </pc:sldChg>
      <pc:sldChg chg="modSp">
        <pc:chgData name="Burrus, Tanisha" userId="S::burrus_tanisha@sac.edu::60f37e4f-2026-4d96-9c44-6ec3473ff2df" providerId="AD" clId="Web-{F2776D76-1942-BE15-801D-70A6838026DA}" dt="2024-10-01T00:39:23.782" v="91" actId="20577"/>
        <pc:sldMkLst>
          <pc:docMk/>
          <pc:sldMk cId="18037358" sldId="275"/>
        </pc:sldMkLst>
        <pc:spChg chg="mod">
          <ac:chgData name="Burrus, Tanisha" userId="S::burrus_tanisha@sac.edu::60f37e4f-2026-4d96-9c44-6ec3473ff2df" providerId="AD" clId="Web-{F2776D76-1942-BE15-801D-70A6838026DA}" dt="2024-10-01T00:39:23.782" v="91" actId="20577"/>
          <ac:spMkLst>
            <pc:docMk/>
            <pc:sldMk cId="18037358" sldId="275"/>
            <ac:spMk id="3" creationId="{D6BB1CF9-7EF2-02AC-2E8A-C4DDEF8CBE3C}"/>
          </ac:spMkLst>
        </pc:spChg>
      </pc:sldChg>
      <pc:sldChg chg="modSp">
        <pc:chgData name="Burrus, Tanisha" userId="S::burrus_tanisha@sac.edu::60f37e4f-2026-4d96-9c44-6ec3473ff2df" providerId="AD" clId="Web-{F2776D76-1942-BE15-801D-70A6838026DA}" dt="2024-10-01T00:37:46.920" v="79" actId="20577"/>
        <pc:sldMkLst>
          <pc:docMk/>
          <pc:sldMk cId="1408177059" sldId="298"/>
        </pc:sldMkLst>
        <pc:spChg chg="mod">
          <ac:chgData name="Burrus, Tanisha" userId="S::burrus_tanisha@sac.edu::60f37e4f-2026-4d96-9c44-6ec3473ff2df" providerId="AD" clId="Web-{F2776D76-1942-BE15-801D-70A6838026DA}" dt="2024-10-01T00:37:46.920" v="79" actId="20577"/>
          <ac:spMkLst>
            <pc:docMk/>
            <pc:sldMk cId="1408177059" sldId="298"/>
            <ac:spMk id="4" creationId="{1194E871-846F-B5EB-6812-9D07585D0DA6}"/>
          </ac:spMkLst>
        </pc:spChg>
      </pc:sldChg>
    </pc:docChg>
  </pc:docChgLst>
  <pc:docChgLst>
    <pc:chgData name="Burrus, Tanisha" userId="S::burrus_tanisha@sac.edu::60f37e4f-2026-4d96-9c44-6ec3473ff2df" providerId="AD" clId="Web-{95FF1D9D-1C17-FD29-7369-2BC17719C1E5}"/>
    <pc:docChg chg="addSld delSld modSld">
      <pc:chgData name="Burrus, Tanisha" userId="S::burrus_tanisha@sac.edu::60f37e4f-2026-4d96-9c44-6ec3473ff2df" providerId="AD" clId="Web-{95FF1D9D-1C17-FD29-7369-2BC17719C1E5}" dt="2024-08-30T00:37:58.436" v="903" actId="20577"/>
      <pc:docMkLst>
        <pc:docMk/>
      </pc:docMkLst>
      <pc:sldChg chg="addSp delSp modSp add">
        <pc:chgData name="Burrus, Tanisha" userId="S::burrus_tanisha@sac.edu::60f37e4f-2026-4d96-9c44-6ec3473ff2df" providerId="AD" clId="Web-{95FF1D9D-1C17-FD29-7369-2BC17719C1E5}" dt="2024-08-30T00:37:58.436" v="903" actId="20577"/>
        <pc:sldMkLst>
          <pc:docMk/>
          <pc:sldMk cId="3427244292" sldId="256"/>
        </pc:sldMkLst>
        <pc:spChg chg="mod">
          <ac:chgData name="Burrus, Tanisha" userId="S::burrus_tanisha@sac.edu::60f37e4f-2026-4d96-9c44-6ec3473ff2df" providerId="AD" clId="Web-{95FF1D9D-1C17-FD29-7369-2BC17719C1E5}" dt="2024-08-30T00:36:46.497" v="888" actId="1076"/>
          <ac:spMkLst>
            <pc:docMk/>
            <pc:sldMk cId="3427244292" sldId="256"/>
            <ac:spMk id="2" creationId="{5137F95A-2F9F-794F-B8CB-8A29BB86E8C2}"/>
          </ac:spMkLst>
        </pc:spChg>
        <pc:spChg chg="add del mod">
          <ac:chgData name="Burrus, Tanisha" userId="S::burrus_tanisha@sac.edu::60f37e4f-2026-4d96-9c44-6ec3473ff2df" providerId="AD" clId="Web-{95FF1D9D-1C17-FD29-7369-2BC17719C1E5}" dt="2024-08-30T00:35:01.509" v="853"/>
          <ac:spMkLst>
            <pc:docMk/>
            <pc:sldMk cId="3427244292" sldId="256"/>
            <ac:spMk id="3" creationId="{654B0B7E-CB5D-DF2A-A31D-A9A97CBD4534}"/>
          </ac:spMkLst>
        </pc:spChg>
        <pc:spChg chg="add mod">
          <ac:chgData name="Burrus, Tanisha" userId="S::burrus_tanisha@sac.edu::60f37e4f-2026-4d96-9c44-6ec3473ff2df" providerId="AD" clId="Web-{95FF1D9D-1C17-FD29-7369-2BC17719C1E5}" dt="2024-08-30T00:37:58.436" v="903" actId="20577"/>
          <ac:spMkLst>
            <pc:docMk/>
            <pc:sldMk cId="3427244292" sldId="256"/>
            <ac:spMk id="4" creationId="{1023F96F-7E04-4491-79CD-69571A1CFCCA}"/>
          </ac:spMkLst>
        </pc:spChg>
        <pc:spChg chg="mod">
          <ac:chgData name="Burrus, Tanisha" userId="S::burrus_tanisha@sac.edu::60f37e4f-2026-4d96-9c44-6ec3473ff2df" providerId="AD" clId="Web-{95FF1D9D-1C17-FD29-7369-2BC17719C1E5}" dt="2024-08-30T00:37:36.983" v="899" actId="14100"/>
          <ac:spMkLst>
            <pc:docMk/>
            <pc:sldMk cId="3427244292" sldId="256"/>
            <ac:spMk id="5" creationId="{755FA30A-ACE8-E3AB-4C2C-15C65C379D40}"/>
          </ac:spMkLst>
        </pc:spChg>
        <pc:spChg chg="add del">
          <ac:chgData name="Burrus, Tanisha" userId="S::burrus_tanisha@sac.edu::60f37e4f-2026-4d96-9c44-6ec3473ff2df" providerId="AD" clId="Web-{95FF1D9D-1C17-FD29-7369-2BC17719C1E5}" dt="2024-08-30T00:35:52.652" v="868"/>
          <ac:spMkLst>
            <pc:docMk/>
            <pc:sldMk cId="3427244292" sldId="256"/>
            <ac:spMk id="6" creationId="{654B0B7E-CB5D-DF2A-A31D-A9A97CBD4534}"/>
          </ac:spMkLst>
        </pc:spChg>
        <pc:spChg chg="add del mod">
          <ac:chgData name="Burrus, Tanisha" userId="S::burrus_tanisha@sac.edu::60f37e4f-2026-4d96-9c44-6ec3473ff2df" providerId="AD" clId="Web-{95FF1D9D-1C17-FD29-7369-2BC17719C1E5}" dt="2024-08-30T00:35:49.230" v="867"/>
          <ac:spMkLst>
            <pc:docMk/>
            <pc:sldMk cId="3427244292" sldId="256"/>
            <ac:spMk id="7" creationId="{654B0B7E-CB5D-DF2A-A31D-A9A97CBD4534}"/>
          </ac:spMkLst>
        </pc:spChg>
        <pc:spChg chg="add del">
          <ac:chgData name="Burrus, Tanisha" userId="S::burrus_tanisha@sac.edu::60f37e4f-2026-4d96-9c44-6ec3473ff2df" providerId="AD" clId="Web-{95FF1D9D-1C17-FD29-7369-2BC17719C1E5}" dt="2024-08-30T00:35:43.214" v="866"/>
          <ac:spMkLst>
            <pc:docMk/>
            <pc:sldMk cId="3427244292" sldId="256"/>
            <ac:spMk id="9" creationId="{654B0B7E-CB5D-DF2A-A31D-A9A97CBD4534}"/>
          </ac:spMkLst>
        </pc:spChg>
        <pc:spChg chg="add del">
          <ac:chgData name="Burrus, Tanisha" userId="S::burrus_tanisha@sac.edu::60f37e4f-2026-4d96-9c44-6ec3473ff2df" providerId="AD" clId="Web-{95FF1D9D-1C17-FD29-7369-2BC17719C1E5}" dt="2024-08-30T00:36:16.449" v="882"/>
          <ac:spMkLst>
            <pc:docMk/>
            <pc:sldMk cId="3427244292" sldId="256"/>
            <ac:spMk id="10" creationId="{654B0B7E-CB5D-DF2A-A31D-A9A97CBD4534}"/>
          </ac:spMkLst>
        </pc:spChg>
      </pc:sldChg>
      <pc:sldChg chg="add del">
        <pc:chgData name="Burrus, Tanisha" userId="S::burrus_tanisha@sac.edu::60f37e4f-2026-4d96-9c44-6ec3473ff2df" providerId="AD" clId="Web-{95FF1D9D-1C17-FD29-7369-2BC17719C1E5}" dt="2024-08-30T00:22:23.440" v="664"/>
        <pc:sldMkLst>
          <pc:docMk/>
          <pc:sldMk cId="643193398" sldId="258"/>
        </pc:sldMkLst>
      </pc:sldChg>
      <pc:sldChg chg="add mod setBg">
        <pc:chgData name="Burrus, Tanisha" userId="S::burrus_tanisha@sac.edu::60f37e4f-2026-4d96-9c44-6ec3473ff2df" providerId="AD" clId="Web-{95FF1D9D-1C17-FD29-7369-2BC17719C1E5}" dt="2024-08-30T00:23:03.161" v="666"/>
        <pc:sldMkLst>
          <pc:docMk/>
          <pc:sldMk cId="220761727" sldId="259"/>
        </pc:sldMkLst>
      </pc:sldChg>
      <pc:sldChg chg="add mod setBg">
        <pc:chgData name="Burrus, Tanisha" userId="S::burrus_tanisha@sac.edu::60f37e4f-2026-4d96-9c44-6ec3473ff2df" providerId="AD" clId="Web-{95FF1D9D-1C17-FD29-7369-2BC17719C1E5}" dt="2024-08-30T00:23:49.788" v="670"/>
        <pc:sldMkLst>
          <pc:docMk/>
          <pc:sldMk cId="1451475795" sldId="260"/>
        </pc:sldMkLst>
      </pc:sldChg>
      <pc:sldChg chg="addSp delSp modSp">
        <pc:chgData name="Burrus, Tanisha" userId="S::burrus_tanisha@sac.edu::60f37e4f-2026-4d96-9c44-6ec3473ff2df" providerId="AD" clId="Web-{95FF1D9D-1C17-FD29-7369-2BC17719C1E5}" dt="2024-08-29T23:49:19.757" v="243" actId="20577"/>
        <pc:sldMkLst>
          <pc:docMk/>
          <pc:sldMk cId="0" sldId="283"/>
        </pc:sldMkLst>
        <pc:spChg chg="add mod">
          <ac:chgData name="Burrus, Tanisha" userId="S::burrus_tanisha@sac.edu::60f37e4f-2026-4d96-9c44-6ec3473ff2df" providerId="AD" clId="Web-{95FF1D9D-1C17-FD29-7369-2BC17719C1E5}" dt="2024-08-29T23:28:47.314" v="189" actId="14100"/>
          <ac:spMkLst>
            <pc:docMk/>
            <pc:sldMk cId="0" sldId="283"/>
            <ac:spMk id="2" creationId="{5F40FEBE-C0B6-7162-B89E-F80022F4ADE8}"/>
          </ac:spMkLst>
        </pc:spChg>
        <pc:spChg chg="del">
          <ac:chgData name="Burrus, Tanisha" userId="S::burrus_tanisha@sac.edu::60f37e4f-2026-4d96-9c44-6ec3473ff2df" providerId="AD" clId="Web-{95FF1D9D-1C17-FD29-7369-2BC17719C1E5}" dt="2024-08-29T23:20:46.644" v="17"/>
          <ac:spMkLst>
            <pc:docMk/>
            <pc:sldMk cId="0" sldId="283"/>
            <ac:spMk id="6" creationId="{7AAC327D-92B5-C0DF-FFBD-27B67A9FF7AA}"/>
          </ac:spMkLst>
        </pc:spChg>
        <pc:spChg chg="mod">
          <ac:chgData name="Burrus, Tanisha" userId="S::burrus_tanisha@sac.edu::60f37e4f-2026-4d96-9c44-6ec3473ff2df" providerId="AD" clId="Web-{95FF1D9D-1C17-FD29-7369-2BC17719C1E5}" dt="2024-08-29T23:26:02.200" v="125" actId="20577"/>
          <ac:spMkLst>
            <pc:docMk/>
            <pc:sldMk cId="0" sldId="283"/>
            <ac:spMk id="11" creationId="{65574AD1-A794-4A4D-D019-5898D767D5A9}"/>
          </ac:spMkLst>
        </pc:spChg>
        <pc:spChg chg="mod">
          <ac:chgData name="Burrus, Tanisha" userId="S::burrus_tanisha@sac.edu::60f37e4f-2026-4d96-9c44-6ec3473ff2df" providerId="AD" clId="Web-{95FF1D9D-1C17-FD29-7369-2BC17719C1E5}" dt="2024-08-29T23:27:37.234" v="163" actId="20577"/>
          <ac:spMkLst>
            <pc:docMk/>
            <pc:sldMk cId="0" sldId="283"/>
            <ac:spMk id="12" creationId="{DB3DDB38-503F-0DC1-091D-AF180760D761}"/>
          </ac:spMkLst>
        </pc:spChg>
        <pc:spChg chg="mod">
          <ac:chgData name="Burrus, Tanisha" userId="S::burrus_tanisha@sac.edu::60f37e4f-2026-4d96-9c44-6ec3473ff2df" providerId="AD" clId="Web-{95FF1D9D-1C17-FD29-7369-2BC17719C1E5}" dt="2024-08-29T23:49:19.757" v="243" actId="20577"/>
          <ac:spMkLst>
            <pc:docMk/>
            <pc:sldMk cId="0" sldId="283"/>
            <ac:spMk id="13" creationId="{E328910B-4D90-4434-0E5A-93371C679A80}"/>
          </ac:spMkLst>
        </pc:spChg>
        <pc:spChg chg="mod">
          <ac:chgData name="Burrus, Tanisha" userId="S::burrus_tanisha@sac.edu::60f37e4f-2026-4d96-9c44-6ec3473ff2df" providerId="AD" clId="Web-{95FF1D9D-1C17-FD29-7369-2BC17719C1E5}" dt="2024-08-29T23:20:56.316" v="19" actId="1076"/>
          <ac:spMkLst>
            <pc:docMk/>
            <pc:sldMk cId="0" sldId="283"/>
            <ac:spMk id="15" creationId="{9F9978A9-1CDE-7DCE-F4B7-EE55E5D987EE}"/>
          </ac:spMkLst>
        </pc:spChg>
        <pc:spChg chg="mod">
          <ac:chgData name="Burrus, Tanisha" userId="S::burrus_tanisha@sac.edu::60f37e4f-2026-4d96-9c44-6ec3473ff2df" providerId="AD" clId="Web-{95FF1D9D-1C17-FD29-7369-2BC17719C1E5}" dt="2024-08-29T23:24:39.526" v="73" actId="20577"/>
          <ac:spMkLst>
            <pc:docMk/>
            <pc:sldMk cId="0" sldId="283"/>
            <ac:spMk id="394" creationId="{00000000-0000-0000-0000-000000000000}"/>
          </ac:spMkLst>
        </pc:spChg>
        <pc:spChg chg="mod">
          <ac:chgData name="Burrus, Tanisha" userId="S::burrus_tanisha@sac.edu::60f37e4f-2026-4d96-9c44-6ec3473ff2df" providerId="AD" clId="Web-{95FF1D9D-1C17-FD29-7369-2BC17719C1E5}" dt="2024-08-29T23:22:00.928" v="36" actId="20577"/>
          <ac:spMkLst>
            <pc:docMk/>
            <pc:sldMk cId="0" sldId="283"/>
            <ac:spMk id="399" creationId="{00000000-0000-0000-0000-000000000000}"/>
          </ac:spMkLst>
        </pc:spChg>
        <pc:spChg chg="mod">
          <ac:chgData name="Burrus, Tanisha" userId="S::burrus_tanisha@sac.edu::60f37e4f-2026-4d96-9c44-6ec3473ff2df" providerId="AD" clId="Web-{95FF1D9D-1C17-FD29-7369-2BC17719C1E5}" dt="2024-08-29T23:22:04.631" v="38" actId="20577"/>
          <ac:spMkLst>
            <pc:docMk/>
            <pc:sldMk cId="0" sldId="283"/>
            <ac:spMk id="405" creationId="{00000000-0000-0000-0000-000000000000}"/>
          </ac:spMkLst>
        </pc:spChg>
        <pc:spChg chg="mod">
          <ac:chgData name="Burrus, Tanisha" userId="S::burrus_tanisha@sac.edu::60f37e4f-2026-4d96-9c44-6ec3473ff2df" providerId="AD" clId="Web-{95FF1D9D-1C17-FD29-7369-2BC17719C1E5}" dt="2024-08-29T23:22:47.866" v="47" actId="1076"/>
          <ac:spMkLst>
            <pc:docMk/>
            <pc:sldMk cId="0" sldId="283"/>
            <ac:spMk id="418" creationId="{00000000-0000-0000-0000-000000000000}"/>
          </ac:spMkLst>
        </pc:spChg>
        <pc:spChg chg="mod">
          <ac:chgData name="Burrus, Tanisha" userId="S::burrus_tanisha@sac.edu::60f37e4f-2026-4d96-9c44-6ec3473ff2df" providerId="AD" clId="Web-{95FF1D9D-1C17-FD29-7369-2BC17719C1E5}" dt="2024-08-29T23:25:51.121" v="120" actId="20577"/>
          <ac:spMkLst>
            <pc:docMk/>
            <pc:sldMk cId="0" sldId="283"/>
            <ac:spMk id="424" creationId="{00000000-0000-0000-0000-000000000000}"/>
          </ac:spMkLst>
        </pc:spChg>
        <pc:spChg chg="del">
          <ac:chgData name="Burrus, Tanisha" userId="S::burrus_tanisha@sac.edu::60f37e4f-2026-4d96-9c44-6ec3473ff2df" providerId="AD" clId="Web-{95FF1D9D-1C17-FD29-7369-2BC17719C1E5}" dt="2024-08-29T23:20:52.551" v="18"/>
          <ac:spMkLst>
            <pc:docMk/>
            <pc:sldMk cId="0" sldId="283"/>
            <ac:spMk id="426" creationId="{00000000-0000-0000-0000-000000000000}"/>
          </ac:spMkLst>
        </pc:spChg>
        <pc:spChg chg="del mod">
          <ac:chgData name="Burrus, Tanisha" userId="S::burrus_tanisha@sac.edu::60f37e4f-2026-4d96-9c44-6ec3473ff2df" providerId="AD" clId="Web-{95FF1D9D-1C17-FD29-7369-2BC17719C1E5}" dt="2024-08-29T23:22:38.788" v="46"/>
          <ac:spMkLst>
            <pc:docMk/>
            <pc:sldMk cId="0" sldId="283"/>
            <ac:spMk id="428" creationId="{00000000-0000-0000-0000-000000000000}"/>
          </ac:spMkLst>
        </pc:spChg>
        <pc:cxnChg chg="mod">
          <ac:chgData name="Burrus, Tanisha" userId="S::burrus_tanisha@sac.edu::60f37e4f-2026-4d96-9c44-6ec3473ff2df" providerId="AD" clId="Web-{95FF1D9D-1C17-FD29-7369-2BC17719C1E5}" dt="2024-08-29T23:28:57.674" v="190" actId="1076"/>
          <ac:cxnSpMkLst>
            <pc:docMk/>
            <pc:sldMk cId="0" sldId="283"/>
            <ac:cxnSpMk id="17" creationId="{D963FB96-13C7-0682-6BD9-D408A3510102}"/>
          </ac:cxnSpMkLst>
        </pc:cxnChg>
        <pc:cxnChg chg="mod">
          <ac:chgData name="Burrus, Tanisha" userId="S::burrus_tanisha@sac.edu::60f37e4f-2026-4d96-9c44-6ec3473ff2df" providerId="AD" clId="Web-{95FF1D9D-1C17-FD29-7369-2BC17719C1E5}" dt="2024-08-29T23:24:25.963" v="66" actId="1076"/>
          <ac:cxnSpMkLst>
            <pc:docMk/>
            <pc:sldMk cId="0" sldId="283"/>
            <ac:cxnSpMk id="417" creationId="{00000000-0000-0000-0000-000000000000}"/>
          </ac:cxnSpMkLst>
        </pc:cxnChg>
        <pc:cxnChg chg="mod">
          <ac:chgData name="Burrus, Tanisha" userId="S::burrus_tanisha@sac.edu::60f37e4f-2026-4d96-9c44-6ec3473ff2df" providerId="AD" clId="Web-{95FF1D9D-1C17-FD29-7369-2BC17719C1E5}" dt="2024-08-29T23:26:17.388" v="129" actId="1076"/>
          <ac:cxnSpMkLst>
            <pc:docMk/>
            <pc:sldMk cId="0" sldId="283"/>
            <ac:cxnSpMk id="419" creationId="{00000000-0000-0000-0000-000000000000}"/>
          </ac:cxnSpMkLst>
        </pc:cxnChg>
        <pc:cxnChg chg="mod">
          <ac:chgData name="Burrus, Tanisha" userId="S::burrus_tanisha@sac.edu::60f37e4f-2026-4d96-9c44-6ec3473ff2df" providerId="AD" clId="Web-{95FF1D9D-1C17-FD29-7369-2BC17719C1E5}" dt="2024-08-29T23:29:03.767" v="191" actId="1076"/>
          <ac:cxnSpMkLst>
            <pc:docMk/>
            <pc:sldMk cId="0" sldId="283"/>
            <ac:cxnSpMk id="427" creationId="{00000000-0000-0000-0000-000000000000}"/>
          </ac:cxnSpMkLst>
        </pc:cxnChg>
        <pc:cxnChg chg="mod">
          <ac:chgData name="Burrus, Tanisha" userId="S::burrus_tanisha@sac.edu::60f37e4f-2026-4d96-9c44-6ec3473ff2df" providerId="AD" clId="Web-{95FF1D9D-1C17-FD29-7369-2BC17719C1E5}" dt="2024-08-29T23:24:32.697" v="68" actId="1076"/>
          <ac:cxnSpMkLst>
            <pc:docMk/>
            <pc:sldMk cId="0" sldId="283"/>
            <ac:cxnSpMk id="429" creationId="{00000000-0000-0000-0000-000000000000}"/>
          </ac:cxnSpMkLst>
        </pc:cxnChg>
      </pc:sldChg>
      <pc:sldChg chg="delSp modSp mod modClrScheme chgLayout modNotes">
        <pc:chgData name="Burrus, Tanisha" userId="S::burrus_tanisha@sac.edu::60f37e4f-2026-4d96-9c44-6ec3473ff2df" providerId="AD" clId="Web-{95FF1D9D-1C17-FD29-7369-2BC17719C1E5}" dt="2024-08-30T00:04:26.142" v="418" actId="20577"/>
        <pc:sldMkLst>
          <pc:docMk/>
          <pc:sldMk cId="1618637723" sldId="297"/>
        </pc:sldMkLst>
        <pc:spChg chg="mod">
          <ac:chgData name="Burrus, Tanisha" userId="S::burrus_tanisha@sac.edu::60f37e4f-2026-4d96-9c44-6ec3473ff2df" providerId="AD" clId="Web-{95FF1D9D-1C17-FD29-7369-2BC17719C1E5}" dt="2024-08-30T00:04:26.142" v="418" actId="20577"/>
          <ac:spMkLst>
            <pc:docMk/>
            <pc:sldMk cId="1618637723" sldId="297"/>
            <ac:spMk id="3" creationId="{F792BF02-AA59-D2AD-BD54-6875C1196EF1}"/>
          </ac:spMkLst>
        </pc:spChg>
        <pc:spChg chg="mod ord">
          <ac:chgData name="Burrus, Tanisha" userId="S::burrus_tanisha@sac.edu::60f37e4f-2026-4d96-9c44-6ec3473ff2df" providerId="AD" clId="Web-{95FF1D9D-1C17-FD29-7369-2BC17719C1E5}" dt="2024-08-29T23:44:58.719" v="208" actId="14100"/>
          <ac:spMkLst>
            <pc:docMk/>
            <pc:sldMk cId="1618637723" sldId="297"/>
            <ac:spMk id="109" creationId="{00000000-0000-0000-0000-000000000000}"/>
          </ac:spMkLst>
        </pc:spChg>
        <pc:spChg chg="mod ord">
          <ac:chgData name="Burrus, Tanisha" userId="S::burrus_tanisha@sac.edu::60f37e4f-2026-4d96-9c44-6ec3473ff2df" providerId="AD" clId="Web-{95FF1D9D-1C17-FD29-7369-2BC17719C1E5}" dt="2024-08-29T23:44:52.125" v="206" actId="1076"/>
          <ac:spMkLst>
            <pc:docMk/>
            <pc:sldMk cId="1618637723" sldId="297"/>
            <ac:spMk id="110" creationId="{00000000-0000-0000-0000-000000000000}"/>
          </ac:spMkLst>
        </pc:spChg>
        <pc:spChg chg="del">
          <ac:chgData name="Burrus, Tanisha" userId="S::burrus_tanisha@sac.edu::60f37e4f-2026-4d96-9c44-6ec3473ff2df" providerId="AD" clId="Web-{95FF1D9D-1C17-FD29-7369-2BC17719C1E5}" dt="2024-08-29T23:29:34.721" v="192"/>
          <ac:spMkLst>
            <pc:docMk/>
            <pc:sldMk cId="1618637723" sldId="297"/>
            <ac:spMk id="115" creationId="{90CBEF53-177E-3B5A-37A9-D716EC40CE74}"/>
          </ac:spMkLst>
        </pc:spChg>
        <pc:spChg chg="del">
          <ac:chgData name="Burrus, Tanisha" userId="S::burrus_tanisha@sac.edu::60f37e4f-2026-4d96-9c44-6ec3473ff2df" providerId="AD" clId="Web-{95FF1D9D-1C17-FD29-7369-2BC17719C1E5}" dt="2024-08-29T23:29:34.721" v="192"/>
          <ac:spMkLst>
            <pc:docMk/>
            <pc:sldMk cId="1618637723" sldId="297"/>
            <ac:spMk id="117" creationId="{E77FBCFF-622A-6780-8EFB-FBB5DA61366E}"/>
          </ac:spMkLst>
        </pc:spChg>
        <pc:spChg chg="mod ord">
          <ac:chgData name="Burrus, Tanisha" userId="S::burrus_tanisha@sac.edu::60f37e4f-2026-4d96-9c44-6ec3473ff2df" providerId="AD" clId="Web-{95FF1D9D-1C17-FD29-7369-2BC17719C1E5}" dt="2024-08-29T23:29:44.534" v="193"/>
          <ac:spMkLst>
            <pc:docMk/>
            <pc:sldMk cId="1618637723" sldId="297"/>
            <ac:spMk id="119" creationId="{8129D5E7-0477-0483-94A9-019C94CE7310}"/>
          </ac:spMkLst>
        </pc:spChg>
      </pc:sldChg>
      <pc:sldChg chg="modSp">
        <pc:chgData name="Burrus, Tanisha" userId="S::burrus_tanisha@sac.edu::60f37e4f-2026-4d96-9c44-6ec3473ff2df" providerId="AD" clId="Web-{95FF1D9D-1C17-FD29-7369-2BC17719C1E5}" dt="2024-08-30T00:05:21.940" v="452" actId="20577"/>
        <pc:sldMkLst>
          <pc:docMk/>
          <pc:sldMk cId="1408177059" sldId="298"/>
        </pc:sldMkLst>
        <pc:spChg chg="mod">
          <ac:chgData name="Burrus, Tanisha" userId="S::burrus_tanisha@sac.edu::60f37e4f-2026-4d96-9c44-6ec3473ff2df" providerId="AD" clId="Web-{95FF1D9D-1C17-FD29-7369-2BC17719C1E5}" dt="2024-08-30T00:05:21.940" v="452" actId="20577"/>
          <ac:spMkLst>
            <pc:docMk/>
            <pc:sldMk cId="1408177059" sldId="298"/>
            <ac:spMk id="13" creationId="{4D623DDC-2463-2A09-B99A-D4CA898B6C31}"/>
          </ac:spMkLst>
        </pc:spChg>
        <pc:picChg chg="mod">
          <ac:chgData name="Burrus, Tanisha" userId="S::burrus_tanisha@sac.edu::60f37e4f-2026-4d96-9c44-6ec3473ff2df" providerId="AD" clId="Web-{95FF1D9D-1C17-FD29-7369-2BC17719C1E5}" dt="2024-08-29T23:48:03.224" v="228" actId="1076"/>
          <ac:picMkLst>
            <pc:docMk/>
            <pc:sldMk cId="1408177059" sldId="298"/>
            <ac:picMk id="1026" creationId="{FA37020F-0F9C-9177-86DF-48A948AA9F90}"/>
          </ac:picMkLst>
        </pc:picChg>
      </pc:sldChg>
      <pc:sldChg chg="addSp modSp new">
        <pc:chgData name="Burrus, Tanisha" userId="S::burrus_tanisha@sac.edu::60f37e4f-2026-4d96-9c44-6ec3473ff2df" providerId="AD" clId="Web-{95FF1D9D-1C17-FD29-7369-2BC17719C1E5}" dt="2024-08-30T00:21:57.987" v="661" actId="20577"/>
        <pc:sldMkLst>
          <pc:docMk/>
          <pc:sldMk cId="3358637012" sldId="299"/>
        </pc:sldMkLst>
        <pc:spChg chg="mod">
          <ac:chgData name="Burrus, Tanisha" userId="S::burrus_tanisha@sac.edu::60f37e4f-2026-4d96-9c44-6ec3473ff2df" providerId="AD" clId="Web-{95FF1D9D-1C17-FD29-7369-2BC17719C1E5}" dt="2024-08-30T00:05:32.550" v="454" actId="14100"/>
          <ac:spMkLst>
            <pc:docMk/>
            <pc:sldMk cId="3358637012" sldId="299"/>
            <ac:spMk id="2" creationId="{14740D57-DF2F-08D0-4003-2BB6B9BA3B27}"/>
          </ac:spMkLst>
        </pc:spChg>
        <pc:spChg chg="mod">
          <ac:chgData name="Burrus, Tanisha" userId="S::burrus_tanisha@sac.edu::60f37e4f-2026-4d96-9c44-6ec3473ff2df" providerId="AD" clId="Web-{95FF1D9D-1C17-FD29-7369-2BC17719C1E5}" dt="2024-08-30T00:21:57.987" v="661" actId="20577"/>
          <ac:spMkLst>
            <pc:docMk/>
            <pc:sldMk cId="3358637012" sldId="299"/>
            <ac:spMk id="3" creationId="{516AF0E9-1E65-E0FD-47D1-913E40407B7A}"/>
          </ac:spMkLst>
        </pc:spChg>
        <pc:spChg chg="add mod">
          <ac:chgData name="Burrus, Tanisha" userId="S::burrus_tanisha@sac.edu::60f37e4f-2026-4d96-9c44-6ec3473ff2df" providerId="AD" clId="Web-{95FF1D9D-1C17-FD29-7369-2BC17719C1E5}" dt="2024-08-30T00:21:17.642" v="656" actId="1076"/>
          <ac:spMkLst>
            <pc:docMk/>
            <pc:sldMk cId="3358637012" sldId="299"/>
            <ac:spMk id="6" creationId="{111137AD-123D-FF88-DC12-CB6EF1540932}"/>
          </ac:spMkLst>
        </pc:spChg>
      </pc:sldChg>
      <pc:sldChg chg="modSp new modNotes">
        <pc:chgData name="Burrus, Tanisha" userId="S::burrus_tanisha@sac.edu::60f37e4f-2026-4d96-9c44-6ec3473ff2df" providerId="AD" clId="Web-{95FF1D9D-1C17-FD29-7369-2BC17719C1E5}" dt="2024-08-30T00:18:26.434" v="605" actId="20577"/>
        <pc:sldMkLst>
          <pc:docMk/>
          <pc:sldMk cId="3957355877" sldId="300"/>
        </pc:sldMkLst>
        <pc:spChg chg="mod">
          <ac:chgData name="Burrus, Tanisha" userId="S::burrus_tanisha@sac.edu::60f37e4f-2026-4d96-9c44-6ec3473ff2df" providerId="AD" clId="Web-{95FF1D9D-1C17-FD29-7369-2BC17719C1E5}" dt="2024-08-30T00:07:06.318" v="462" actId="1076"/>
          <ac:spMkLst>
            <pc:docMk/>
            <pc:sldMk cId="3957355877" sldId="300"/>
            <ac:spMk id="2" creationId="{6F528F06-523F-05A5-D793-F4A4119BB73D}"/>
          </ac:spMkLst>
        </pc:spChg>
        <pc:spChg chg="mod">
          <ac:chgData name="Burrus, Tanisha" userId="S::burrus_tanisha@sac.edu::60f37e4f-2026-4d96-9c44-6ec3473ff2df" providerId="AD" clId="Web-{95FF1D9D-1C17-FD29-7369-2BC17719C1E5}" dt="2024-08-30T00:18:26.434" v="605" actId="20577"/>
          <ac:spMkLst>
            <pc:docMk/>
            <pc:sldMk cId="3957355877" sldId="300"/>
            <ac:spMk id="3" creationId="{D3E6BDA4-20A4-DA5E-89BC-742C0B9216AF}"/>
          </ac:spMkLst>
        </pc:spChg>
      </pc:sldChg>
      <pc:sldChg chg="modSp add replId">
        <pc:chgData name="Burrus, Tanisha" userId="S::burrus_tanisha@sac.edu::60f37e4f-2026-4d96-9c44-6ec3473ff2df" providerId="AD" clId="Web-{95FF1D9D-1C17-FD29-7369-2BC17719C1E5}" dt="2024-08-30T00:18:35.465" v="606" actId="20577"/>
        <pc:sldMkLst>
          <pc:docMk/>
          <pc:sldMk cId="2549499994" sldId="301"/>
        </pc:sldMkLst>
        <pc:spChg chg="mod">
          <ac:chgData name="Burrus, Tanisha" userId="S::burrus_tanisha@sac.edu::60f37e4f-2026-4d96-9c44-6ec3473ff2df" providerId="AD" clId="Web-{95FF1D9D-1C17-FD29-7369-2BC17719C1E5}" dt="2024-08-30T00:18:35.465" v="606" actId="20577"/>
          <ac:spMkLst>
            <pc:docMk/>
            <pc:sldMk cId="2549499994" sldId="301"/>
            <ac:spMk id="3" creationId="{D3E6BDA4-20A4-DA5E-89BC-742C0B9216AF}"/>
          </ac:spMkLst>
        </pc:spChg>
      </pc:sldChg>
      <pc:sldChg chg="add mod setBg">
        <pc:chgData name="Burrus, Tanisha" userId="S::burrus_tanisha@sac.edu::60f37e4f-2026-4d96-9c44-6ec3473ff2df" providerId="AD" clId="Web-{95FF1D9D-1C17-FD29-7369-2BC17719C1E5}" dt="2024-08-30T00:23:32.537" v="668"/>
        <pc:sldMkLst>
          <pc:docMk/>
          <pc:sldMk cId="609245164" sldId="302"/>
        </pc:sldMkLst>
      </pc:sldChg>
      <pc:sldMasterChg chg="addSldLayout">
        <pc:chgData name="Burrus, Tanisha" userId="S::burrus_tanisha@sac.edu::60f37e4f-2026-4d96-9c44-6ec3473ff2df" providerId="AD" clId="Web-{95FF1D9D-1C17-FD29-7369-2BC17719C1E5}" dt="2024-08-30T00:22:01.471" v="662"/>
        <pc:sldMasterMkLst>
          <pc:docMk/>
          <pc:sldMasterMk cId="0" sldId="2147483659"/>
        </pc:sldMasterMkLst>
        <pc:sldLayoutChg chg="add replId">
          <pc:chgData name="Burrus, Tanisha" userId="S::burrus_tanisha@sac.edu::60f37e4f-2026-4d96-9c44-6ec3473ff2df" providerId="AD" clId="Web-{95FF1D9D-1C17-FD29-7369-2BC17719C1E5}" dt="2024-08-30T00:22:01.471" v="662"/>
          <pc:sldLayoutMkLst>
            <pc:docMk/>
            <pc:sldMasterMk cId="0" sldId="2147483659"/>
            <pc:sldLayoutMk cId="2801884836" sldId="2147483660"/>
          </pc:sldLayoutMkLst>
        </pc:sldLayoutChg>
      </pc:sldMasterChg>
    </pc:docChg>
  </pc:docChgLst>
  <pc:docChgLst>
    <pc:chgData name="Burrus, Tanisha" userId="S::burrus_tanisha@sac.edu::60f37e4f-2026-4d96-9c44-6ec3473ff2df" providerId="AD" clId="Web-{90170049-F70C-AEFA-3394-76098F69FE91}"/>
    <pc:docChg chg="addSld delSld modSld sldOrd addMainMaster delMainMaster modMainMaster">
      <pc:chgData name="Burrus, Tanisha" userId="S::burrus_tanisha@sac.edu::60f37e4f-2026-4d96-9c44-6ec3473ff2df" providerId="AD" clId="Web-{90170049-F70C-AEFA-3394-76098F69FE91}" dt="2024-08-30T21:43:07.286" v="742" actId="14100"/>
      <pc:docMkLst>
        <pc:docMk/>
      </pc:docMkLst>
      <pc:sldChg chg="modSp mod modClrScheme chgLayout modNotes">
        <pc:chgData name="Burrus, Tanisha" userId="S::burrus_tanisha@sac.edu::60f37e4f-2026-4d96-9c44-6ec3473ff2df" providerId="AD" clId="Web-{90170049-F70C-AEFA-3394-76098F69FE91}" dt="2024-08-30T21:38:48.927" v="667"/>
        <pc:sldMkLst>
          <pc:docMk/>
          <pc:sldMk cId="3427244292" sldId="256"/>
        </pc:sldMkLst>
        <pc:spChg chg="mod">
          <ac:chgData name="Burrus, Tanisha" userId="S::burrus_tanisha@sac.edu::60f37e4f-2026-4d96-9c44-6ec3473ff2df" providerId="AD" clId="Web-{90170049-F70C-AEFA-3394-76098F69FE91}" dt="2024-08-30T17:07:38.592" v="508" actId="20577"/>
          <ac:spMkLst>
            <pc:docMk/>
            <pc:sldMk cId="3427244292" sldId="256"/>
            <ac:spMk id="5" creationId="{755FA30A-ACE8-E3AB-4C2C-15C65C379D40}"/>
          </ac:spMkLst>
        </pc:spChg>
      </pc:sldChg>
      <pc:sldChg chg="addSp modSp mod modClrScheme chgLayout">
        <pc:chgData name="Burrus, Tanisha" userId="S::burrus_tanisha@sac.edu::60f37e4f-2026-4d96-9c44-6ec3473ff2df" providerId="AD" clId="Web-{90170049-F70C-AEFA-3394-76098F69FE91}" dt="2024-08-30T21:38:48.927" v="667"/>
        <pc:sldMkLst>
          <pc:docMk/>
          <pc:sldMk cId="220761727" sldId="259"/>
        </pc:sldMkLst>
        <pc:spChg chg="mod">
          <ac:chgData name="Burrus, Tanisha" userId="S::burrus_tanisha@sac.edu::60f37e4f-2026-4d96-9c44-6ec3473ff2df" providerId="AD" clId="Web-{90170049-F70C-AEFA-3394-76098F69FE91}" dt="2024-08-30T17:08:03.922" v="513" actId="1076"/>
          <ac:spMkLst>
            <pc:docMk/>
            <pc:sldMk cId="220761727" sldId="259"/>
            <ac:spMk id="2" creationId="{3B26D15B-FB85-84B6-2430-3D2456E19D6F}"/>
          </ac:spMkLst>
        </pc:spChg>
        <pc:spChg chg="mod">
          <ac:chgData name="Burrus, Tanisha" userId="S::burrus_tanisha@sac.edu::60f37e4f-2026-4d96-9c44-6ec3473ff2df" providerId="AD" clId="Web-{90170049-F70C-AEFA-3394-76098F69FE91}" dt="2024-08-30T17:07:58.874" v="512" actId="1076"/>
          <ac:spMkLst>
            <pc:docMk/>
            <pc:sldMk cId="220761727" sldId="259"/>
            <ac:spMk id="5" creationId="{755FA30A-ACE8-E3AB-4C2C-15C65C379D40}"/>
          </ac:spMkLst>
        </pc:spChg>
        <pc:spChg chg="mod">
          <ac:chgData name="Burrus, Tanisha" userId="S::burrus_tanisha@sac.edu::60f37e4f-2026-4d96-9c44-6ec3473ff2df" providerId="AD" clId="Web-{90170049-F70C-AEFA-3394-76098F69FE91}" dt="2024-08-30T17:08:10.468" v="515" actId="14100"/>
          <ac:spMkLst>
            <pc:docMk/>
            <pc:sldMk cId="220761727" sldId="259"/>
            <ac:spMk id="6" creationId="{C1897516-5170-3EB1-4453-AF3AA80BC084}"/>
          </ac:spMkLst>
        </pc:spChg>
        <pc:spChg chg="mod">
          <ac:chgData name="Burrus, Tanisha" userId="S::burrus_tanisha@sac.edu::60f37e4f-2026-4d96-9c44-6ec3473ff2df" providerId="AD" clId="Web-{90170049-F70C-AEFA-3394-76098F69FE91}" dt="2024-08-30T17:07:55.062" v="511" actId="1076"/>
          <ac:spMkLst>
            <pc:docMk/>
            <pc:sldMk cId="220761727" sldId="259"/>
            <ac:spMk id="7" creationId="{864F4840-5DA0-6BB9-DDA0-2BC33B6C14D3}"/>
          </ac:spMkLst>
        </pc:spChg>
        <pc:spChg chg="add mod">
          <ac:chgData name="Burrus, Tanisha" userId="S::burrus_tanisha@sac.edu::60f37e4f-2026-4d96-9c44-6ec3473ff2df" providerId="AD" clId="Web-{90170049-F70C-AEFA-3394-76098F69FE91}" dt="2024-08-30T17:11:14.834" v="596" actId="20577"/>
          <ac:spMkLst>
            <pc:docMk/>
            <pc:sldMk cId="220761727" sldId="259"/>
            <ac:spMk id="8" creationId="{8BB02B23-1EB3-F97F-CBB6-6E857B4B464E}"/>
          </ac:spMkLst>
        </pc:spChg>
      </pc:sldChg>
      <pc:sldChg chg="mod modClrScheme chgLayout">
        <pc:chgData name="Burrus, Tanisha" userId="S::burrus_tanisha@sac.edu::60f37e4f-2026-4d96-9c44-6ec3473ff2df" providerId="AD" clId="Web-{90170049-F70C-AEFA-3394-76098F69FE91}" dt="2024-08-30T21:38:48.927" v="667"/>
        <pc:sldMkLst>
          <pc:docMk/>
          <pc:sldMk cId="1451475795" sldId="260"/>
        </pc:sldMkLst>
      </pc:sldChg>
      <pc:sldChg chg="modSp add mod setBg modClrScheme chgLayout modNotes">
        <pc:chgData name="Burrus, Tanisha" userId="S::burrus_tanisha@sac.edu::60f37e4f-2026-4d96-9c44-6ec3473ff2df" providerId="AD" clId="Web-{90170049-F70C-AEFA-3394-76098F69FE91}" dt="2024-08-30T21:38:48.927" v="667"/>
        <pc:sldMkLst>
          <pc:docMk/>
          <pc:sldMk cId="1342506703" sldId="263"/>
        </pc:sldMkLst>
        <pc:spChg chg="mod ord">
          <ac:chgData name="Burrus, Tanisha" userId="S::burrus_tanisha@sac.edu::60f37e4f-2026-4d96-9c44-6ec3473ff2df" providerId="AD" clId="Web-{90170049-F70C-AEFA-3394-76098F69FE91}" dt="2024-08-30T21:38:48.927" v="667"/>
          <ac:spMkLst>
            <pc:docMk/>
            <pc:sldMk cId="1342506703" sldId="263"/>
            <ac:spMk id="2" creationId="{7CDB534D-7E47-FADF-E034-7C80FC3085A0}"/>
          </ac:spMkLst>
        </pc:spChg>
        <pc:spChg chg="mod ord">
          <ac:chgData name="Burrus, Tanisha" userId="S::burrus_tanisha@sac.edu::60f37e4f-2026-4d96-9c44-6ec3473ff2df" providerId="AD" clId="Web-{90170049-F70C-AEFA-3394-76098F69FE91}" dt="2024-08-30T21:38:48.927" v="667"/>
          <ac:spMkLst>
            <pc:docMk/>
            <pc:sldMk cId="1342506703" sldId="263"/>
            <ac:spMk id="6" creationId="{97A8BBCB-A218-188E-14F2-D617D0E56E49}"/>
          </ac:spMkLst>
        </pc:spChg>
        <pc:picChg chg="mod">
          <ac:chgData name="Burrus, Tanisha" userId="S::burrus_tanisha@sac.edu::60f37e4f-2026-4d96-9c44-6ec3473ff2df" providerId="AD" clId="Web-{90170049-F70C-AEFA-3394-76098F69FE91}" dt="2024-08-30T16:57:37.894" v="406" actId="14100"/>
          <ac:picMkLst>
            <pc:docMk/>
            <pc:sldMk cId="1342506703" sldId="263"/>
            <ac:picMk id="15" creationId="{49812308-527C-C3E5-8701-B9FB3C88610F}"/>
          </ac:picMkLst>
        </pc:picChg>
      </pc:sldChg>
      <pc:sldChg chg="addSp delSp modSp add mod modClrScheme chgLayout modNotes">
        <pc:chgData name="Burrus, Tanisha" userId="S::burrus_tanisha@sac.edu::60f37e4f-2026-4d96-9c44-6ec3473ff2df" providerId="AD" clId="Web-{90170049-F70C-AEFA-3394-76098F69FE91}" dt="2024-08-30T21:38:48.927" v="667"/>
        <pc:sldMkLst>
          <pc:docMk/>
          <pc:sldMk cId="18037358" sldId="275"/>
        </pc:sldMkLst>
        <pc:spChg chg="mod ord">
          <ac:chgData name="Burrus, Tanisha" userId="S::burrus_tanisha@sac.edu::60f37e4f-2026-4d96-9c44-6ec3473ff2df" providerId="AD" clId="Web-{90170049-F70C-AEFA-3394-76098F69FE91}" dt="2024-08-30T21:38:48.927" v="667"/>
          <ac:spMkLst>
            <pc:docMk/>
            <pc:sldMk cId="18037358" sldId="275"/>
            <ac:spMk id="2" creationId="{A6B09CD1-1264-FDF5-BE94-68430119C03D}"/>
          </ac:spMkLst>
        </pc:spChg>
        <pc:spChg chg="mod ord">
          <ac:chgData name="Burrus, Tanisha" userId="S::burrus_tanisha@sac.edu::60f37e4f-2026-4d96-9c44-6ec3473ff2df" providerId="AD" clId="Web-{90170049-F70C-AEFA-3394-76098F69FE91}" dt="2024-08-30T21:38:48.927" v="667"/>
          <ac:spMkLst>
            <pc:docMk/>
            <pc:sldMk cId="18037358" sldId="275"/>
            <ac:spMk id="3" creationId="{D6BB1CF9-7EF2-02AC-2E8A-C4DDEF8CBE3C}"/>
          </ac:spMkLst>
        </pc:spChg>
        <pc:picChg chg="del">
          <ac:chgData name="Burrus, Tanisha" userId="S::burrus_tanisha@sac.edu::60f37e4f-2026-4d96-9c44-6ec3473ff2df" providerId="AD" clId="Web-{90170049-F70C-AEFA-3394-76098F69FE91}" dt="2024-08-30T16:46:34.074" v="328"/>
          <ac:picMkLst>
            <pc:docMk/>
            <pc:sldMk cId="18037358" sldId="275"/>
            <ac:picMk id="4" creationId="{017C5273-1B9F-CC10-EE07-A61F09F36C37}"/>
          </ac:picMkLst>
        </pc:picChg>
        <pc:picChg chg="add mod">
          <ac:chgData name="Burrus, Tanisha" userId="S::burrus_tanisha@sac.edu::60f37e4f-2026-4d96-9c44-6ec3473ff2df" providerId="AD" clId="Web-{90170049-F70C-AEFA-3394-76098F69FE91}" dt="2024-08-30T16:49:14.345" v="358" actId="1076"/>
          <ac:picMkLst>
            <pc:docMk/>
            <pc:sldMk cId="18037358" sldId="275"/>
            <ac:picMk id="5" creationId="{13502E8E-3599-3F24-181B-9ADBDD300CEB}"/>
          </ac:picMkLst>
        </pc:picChg>
      </pc:sldChg>
      <pc:sldChg chg="modSp mod modClrScheme chgLayout modNotes">
        <pc:chgData name="Burrus, Tanisha" userId="S::burrus_tanisha@sac.edu::60f37e4f-2026-4d96-9c44-6ec3473ff2df" providerId="AD" clId="Web-{90170049-F70C-AEFA-3394-76098F69FE91}" dt="2024-08-30T21:38:48.927" v="667"/>
        <pc:sldMkLst>
          <pc:docMk/>
          <pc:sldMk cId="0" sldId="283"/>
        </pc:sldMkLst>
        <pc:spChg chg="mod ord">
          <ac:chgData name="Burrus, Tanisha" userId="S::burrus_tanisha@sac.edu::60f37e4f-2026-4d96-9c44-6ec3473ff2df" providerId="AD" clId="Web-{90170049-F70C-AEFA-3394-76098F69FE91}" dt="2024-08-30T21:38:48.927" v="667"/>
          <ac:spMkLst>
            <pc:docMk/>
            <pc:sldMk cId="0" sldId="283"/>
            <ac:spMk id="394" creationId="{00000000-0000-0000-0000-000000000000}"/>
          </ac:spMkLst>
        </pc:spChg>
      </pc:sldChg>
      <pc:sldChg chg="delSp modSp mod modClrScheme chgLayout">
        <pc:chgData name="Burrus, Tanisha" userId="S::burrus_tanisha@sac.edu::60f37e4f-2026-4d96-9c44-6ec3473ff2df" providerId="AD" clId="Web-{90170049-F70C-AEFA-3394-76098F69FE91}" dt="2024-08-30T21:38:48.927" v="667"/>
        <pc:sldMkLst>
          <pc:docMk/>
          <pc:sldMk cId="1618637723" sldId="297"/>
        </pc:sldMkLst>
        <pc:spChg chg="mod ord">
          <ac:chgData name="Burrus, Tanisha" userId="S::burrus_tanisha@sac.edu::60f37e4f-2026-4d96-9c44-6ec3473ff2df" providerId="AD" clId="Web-{90170049-F70C-AEFA-3394-76098F69FE91}" dt="2024-08-30T21:38:48.927" v="667"/>
          <ac:spMkLst>
            <pc:docMk/>
            <pc:sldMk cId="1618637723" sldId="297"/>
            <ac:spMk id="3" creationId="{F792BF02-AA59-D2AD-BD54-6875C1196EF1}"/>
          </ac:spMkLst>
        </pc:spChg>
        <pc:spChg chg="mod ord">
          <ac:chgData name="Burrus, Tanisha" userId="S::burrus_tanisha@sac.edu::60f37e4f-2026-4d96-9c44-6ec3473ff2df" providerId="AD" clId="Web-{90170049-F70C-AEFA-3394-76098F69FE91}" dt="2024-08-30T21:38:48.927" v="667"/>
          <ac:spMkLst>
            <pc:docMk/>
            <pc:sldMk cId="1618637723" sldId="297"/>
            <ac:spMk id="109" creationId="{00000000-0000-0000-0000-000000000000}"/>
          </ac:spMkLst>
        </pc:spChg>
        <pc:spChg chg="del">
          <ac:chgData name="Burrus, Tanisha" userId="S::burrus_tanisha@sac.edu::60f37e4f-2026-4d96-9c44-6ec3473ff2df" providerId="AD" clId="Web-{90170049-F70C-AEFA-3394-76098F69FE91}" dt="2024-08-30T17:06:15.558" v="497"/>
          <ac:spMkLst>
            <pc:docMk/>
            <pc:sldMk cId="1618637723" sldId="297"/>
            <ac:spMk id="119" creationId="{8129D5E7-0477-0483-94A9-019C94CE7310}"/>
          </ac:spMkLst>
        </pc:spChg>
      </pc:sldChg>
      <pc:sldChg chg="addSp modSp mod modClrScheme chgLayout">
        <pc:chgData name="Burrus, Tanisha" userId="S::burrus_tanisha@sac.edu::60f37e4f-2026-4d96-9c44-6ec3473ff2df" providerId="AD" clId="Web-{90170049-F70C-AEFA-3394-76098F69FE91}" dt="2024-08-30T21:43:07.286" v="742" actId="14100"/>
        <pc:sldMkLst>
          <pc:docMk/>
          <pc:sldMk cId="1408177059" sldId="298"/>
        </pc:sldMkLst>
        <pc:spChg chg="add mod">
          <ac:chgData name="Burrus, Tanisha" userId="S::burrus_tanisha@sac.edu::60f37e4f-2026-4d96-9c44-6ec3473ff2df" providerId="AD" clId="Web-{90170049-F70C-AEFA-3394-76098F69FE91}" dt="2024-08-30T21:42:46.863" v="736" actId="14100"/>
          <ac:spMkLst>
            <pc:docMk/>
            <pc:sldMk cId="1408177059" sldId="298"/>
            <ac:spMk id="2" creationId="{D87E5E9F-775E-A6F3-82BF-A11F791294C2}"/>
          </ac:spMkLst>
        </pc:spChg>
        <pc:spChg chg="mod ord">
          <ac:chgData name="Burrus, Tanisha" userId="S::burrus_tanisha@sac.edu::60f37e4f-2026-4d96-9c44-6ec3473ff2df" providerId="AD" clId="Web-{90170049-F70C-AEFA-3394-76098F69FE91}" dt="2024-08-30T21:38:48.927" v="667"/>
          <ac:spMkLst>
            <pc:docMk/>
            <pc:sldMk cId="1408177059" sldId="298"/>
            <ac:spMk id="6" creationId="{BD131896-5AAF-D68C-2E3F-68F5B8B17C71}"/>
          </ac:spMkLst>
        </pc:spChg>
        <pc:spChg chg="mod ord">
          <ac:chgData name="Burrus, Tanisha" userId="S::burrus_tanisha@sac.edu::60f37e4f-2026-4d96-9c44-6ec3473ff2df" providerId="AD" clId="Web-{90170049-F70C-AEFA-3394-76098F69FE91}" dt="2024-08-30T21:38:48.927" v="667"/>
          <ac:spMkLst>
            <pc:docMk/>
            <pc:sldMk cId="1408177059" sldId="298"/>
            <ac:spMk id="11" creationId="{4F25D8EB-DC22-16AA-58A5-D9F8144BE21F}"/>
          </ac:spMkLst>
        </pc:spChg>
        <pc:spChg chg="mod ord">
          <ac:chgData name="Burrus, Tanisha" userId="S::burrus_tanisha@sac.edu::60f37e4f-2026-4d96-9c44-6ec3473ff2df" providerId="AD" clId="Web-{90170049-F70C-AEFA-3394-76098F69FE91}" dt="2024-08-30T21:43:07.286" v="742" actId="14100"/>
          <ac:spMkLst>
            <pc:docMk/>
            <pc:sldMk cId="1408177059" sldId="298"/>
            <ac:spMk id="13" creationId="{4D623DDC-2463-2A09-B99A-D4CA898B6C31}"/>
          </ac:spMkLst>
        </pc:spChg>
        <pc:picChg chg="mod">
          <ac:chgData name="Burrus, Tanisha" userId="S::burrus_tanisha@sac.edu::60f37e4f-2026-4d96-9c44-6ec3473ff2df" providerId="AD" clId="Web-{90170049-F70C-AEFA-3394-76098F69FE91}" dt="2024-08-30T21:40:02.806" v="686" actId="1076"/>
          <ac:picMkLst>
            <pc:docMk/>
            <pc:sldMk cId="1408177059" sldId="298"/>
            <ac:picMk id="1026" creationId="{FA37020F-0F9C-9177-86DF-48A948AA9F90}"/>
          </ac:picMkLst>
        </pc:picChg>
      </pc:sldChg>
      <pc:sldChg chg="delSp modSp mod modClrScheme chgLayout modNotes">
        <pc:chgData name="Burrus, Tanisha" userId="S::burrus_tanisha@sac.edu::60f37e4f-2026-4d96-9c44-6ec3473ff2df" providerId="AD" clId="Web-{90170049-F70C-AEFA-3394-76098F69FE91}" dt="2024-08-30T21:38:48.927" v="667"/>
        <pc:sldMkLst>
          <pc:docMk/>
          <pc:sldMk cId="3358637012" sldId="299"/>
        </pc:sldMkLst>
        <pc:spChg chg="mod ord">
          <ac:chgData name="Burrus, Tanisha" userId="S::burrus_tanisha@sac.edu::60f37e4f-2026-4d96-9c44-6ec3473ff2df" providerId="AD" clId="Web-{90170049-F70C-AEFA-3394-76098F69FE91}" dt="2024-08-30T21:38:48.927" v="667"/>
          <ac:spMkLst>
            <pc:docMk/>
            <pc:sldMk cId="3358637012" sldId="299"/>
            <ac:spMk id="2" creationId="{14740D57-DF2F-08D0-4003-2BB6B9BA3B27}"/>
          </ac:spMkLst>
        </pc:spChg>
        <pc:spChg chg="mod ord">
          <ac:chgData name="Burrus, Tanisha" userId="S::burrus_tanisha@sac.edu::60f37e4f-2026-4d96-9c44-6ec3473ff2df" providerId="AD" clId="Web-{90170049-F70C-AEFA-3394-76098F69FE91}" dt="2024-08-30T21:38:48.927" v="667"/>
          <ac:spMkLst>
            <pc:docMk/>
            <pc:sldMk cId="3358637012" sldId="299"/>
            <ac:spMk id="3" creationId="{516AF0E9-1E65-E0FD-47D1-913E40407B7A}"/>
          </ac:spMkLst>
        </pc:spChg>
        <pc:spChg chg="del">
          <ac:chgData name="Burrus, Tanisha" userId="S::burrus_tanisha@sac.edu::60f37e4f-2026-4d96-9c44-6ec3473ff2df" providerId="AD" clId="Web-{90170049-F70C-AEFA-3394-76098F69FE91}" dt="2024-08-30T17:06:32.184" v="498"/>
          <ac:spMkLst>
            <pc:docMk/>
            <pc:sldMk cId="3358637012" sldId="299"/>
            <ac:spMk id="4" creationId="{5181CB07-0C70-885D-64DC-098E1AF28269}"/>
          </ac:spMkLst>
        </pc:spChg>
        <pc:spChg chg="mod">
          <ac:chgData name="Burrus, Tanisha" userId="S::burrus_tanisha@sac.edu::60f37e4f-2026-4d96-9c44-6ec3473ff2df" providerId="AD" clId="Web-{90170049-F70C-AEFA-3394-76098F69FE91}" dt="2024-08-30T19:21:19.050" v="603" actId="1076"/>
          <ac:spMkLst>
            <pc:docMk/>
            <pc:sldMk cId="3358637012" sldId="299"/>
            <ac:spMk id="6" creationId="{111137AD-123D-FF88-DC12-CB6EF1540932}"/>
          </ac:spMkLst>
        </pc:spChg>
      </pc:sldChg>
      <pc:sldChg chg="delSp modSp mod ord modClrScheme chgLayout">
        <pc:chgData name="Burrus, Tanisha" userId="S::burrus_tanisha@sac.edu::60f37e4f-2026-4d96-9c44-6ec3473ff2df" providerId="AD" clId="Web-{90170049-F70C-AEFA-3394-76098F69FE91}" dt="2024-08-30T21:38:48.927" v="667"/>
        <pc:sldMkLst>
          <pc:docMk/>
          <pc:sldMk cId="3957355877" sldId="300"/>
        </pc:sldMkLst>
        <pc:spChg chg="mod ord">
          <ac:chgData name="Burrus, Tanisha" userId="S::burrus_tanisha@sac.edu::60f37e4f-2026-4d96-9c44-6ec3473ff2df" providerId="AD" clId="Web-{90170049-F70C-AEFA-3394-76098F69FE91}" dt="2024-08-30T21:38:48.927" v="667"/>
          <ac:spMkLst>
            <pc:docMk/>
            <pc:sldMk cId="3957355877" sldId="300"/>
            <ac:spMk id="2" creationId="{6F528F06-523F-05A5-D793-F4A4119BB73D}"/>
          </ac:spMkLst>
        </pc:spChg>
        <pc:spChg chg="mod ord">
          <ac:chgData name="Burrus, Tanisha" userId="S::burrus_tanisha@sac.edu::60f37e4f-2026-4d96-9c44-6ec3473ff2df" providerId="AD" clId="Web-{90170049-F70C-AEFA-3394-76098F69FE91}" dt="2024-08-30T21:38:48.927" v="667"/>
          <ac:spMkLst>
            <pc:docMk/>
            <pc:sldMk cId="3957355877" sldId="300"/>
            <ac:spMk id="3" creationId="{D3E6BDA4-20A4-DA5E-89BC-742C0B9216AF}"/>
          </ac:spMkLst>
        </pc:spChg>
        <pc:spChg chg="del mod">
          <ac:chgData name="Burrus, Tanisha" userId="S::burrus_tanisha@sac.edu::60f37e4f-2026-4d96-9c44-6ec3473ff2df" providerId="AD" clId="Web-{90170049-F70C-AEFA-3394-76098F69FE91}" dt="2024-08-30T17:06:39.012" v="499"/>
          <ac:spMkLst>
            <pc:docMk/>
            <pc:sldMk cId="3957355877" sldId="300"/>
            <ac:spMk id="4" creationId="{8F363A90-7DEB-A892-EFCF-642340A3E0FC}"/>
          </ac:spMkLst>
        </pc:spChg>
      </pc:sldChg>
      <pc:sldChg chg="modSp mod modClrScheme chgLayout">
        <pc:chgData name="Burrus, Tanisha" userId="S::burrus_tanisha@sac.edu::60f37e4f-2026-4d96-9c44-6ec3473ff2df" providerId="AD" clId="Web-{90170049-F70C-AEFA-3394-76098F69FE91}" dt="2024-08-30T21:38:48.927" v="667"/>
        <pc:sldMkLst>
          <pc:docMk/>
          <pc:sldMk cId="2549499994" sldId="301"/>
        </pc:sldMkLst>
        <pc:spChg chg="mod ord">
          <ac:chgData name="Burrus, Tanisha" userId="S::burrus_tanisha@sac.edu::60f37e4f-2026-4d96-9c44-6ec3473ff2df" providerId="AD" clId="Web-{90170049-F70C-AEFA-3394-76098F69FE91}" dt="2024-08-30T21:38:48.927" v="667"/>
          <ac:spMkLst>
            <pc:docMk/>
            <pc:sldMk cId="2549499994" sldId="301"/>
            <ac:spMk id="2" creationId="{6F528F06-523F-05A5-D793-F4A4119BB73D}"/>
          </ac:spMkLst>
        </pc:spChg>
        <pc:spChg chg="mod ord">
          <ac:chgData name="Burrus, Tanisha" userId="S::burrus_tanisha@sac.edu::60f37e4f-2026-4d96-9c44-6ec3473ff2df" providerId="AD" clId="Web-{90170049-F70C-AEFA-3394-76098F69FE91}" dt="2024-08-30T21:38:48.927" v="667"/>
          <ac:spMkLst>
            <pc:docMk/>
            <pc:sldMk cId="2549499994" sldId="301"/>
            <ac:spMk id="3" creationId="{D3E6BDA4-20A4-DA5E-89BC-742C0B9216AF}"/>
          </ac:spMkLst>
        </pc:spChg>
        <pc:spChg chg="mod ord">
          <ac:chgData name="Burrus, Tanisha" userId="S::burrus_tanisha@sac.edu::60f37e4f-2026-4d96-9c44-6ec3473ff2df" providerId="AD" clId="Web-{90170049-F70C-AEFA-3394-76098F69FE91}" dt="2024-08-30T21:38:48.927" v="667"/>
          <ac:spMkLst>
            <pc:docMk/>
            <pc:sldMk cId="2549499994" sldId="301"/>
            <ac:spMk id="4" creationId="{8F363A90-7DEB-A892-EFCF-642340A3E0FC}"/>
          </ac:spMkLst>
        </pc:spChg>
      </pc:sldChg>
      <pc:sldChg chg="del">
        <pc:chgData name="Burrus, Tanisha" userId="S::burrus_tanisha@sac.edu::60f37e4f-2026-4d96-9c44-6ec3473ff2df" providerId="AD" clId="Web-{90170049-F70C-AEFA-3394-76098F69FE91}" dt="2024-08-30T17:05:33.619" v="494"/>
        <pc:sldMkLst>
          <pc:docMk/>
          <pc:sldMk cId="609245164" sldId="302"/>
        </pc:sldMkLst>
      </pc:sldChg>
      <pc:sldChg chg="modSp new mod ord modClrScheme chgLayout modNotes">
        <pc:chgData name="Burrus, Tanisha" userId="S::burrus_tanisha@sac.edu::60f37e4f-2026-4d96-9c44-6ec3473ff2df" providerId="AD" clId="Web-{90170049-F70C-AEFA-3394-76098F69FE91}" dt="2024-08-30T21:38:48.927" v="667"/>
        <pc:sldMkLst>
          <pc:docMk/>
          <pc:sldMk cId="1722443832" sldId="302"/>
        </pc:sldMkLst>
        <pc:spChg chg="mod ord">
          <ac:chgData name="Burrus, Tanisha" userId="S::burrus_tanisha@sac.edu::60f37e4f-2026-4d96-9c44-6ec3473ff2df" providerId="AD" clId="Web-{90170049-F70C-AEFA-3394-76098F69FE91}" dt="2024-08-30T21:38:48.927" v="667"/>
          <ac:spMkLst>
            <pc:docMk/>
            <pc:sldMk cId="1722443832" sldId="302"/>
            <ac:spMk id="2" creationId="{2FD58D61-6759-FF80-224A-51B5B6BE3D70}"/>
          </ac:spMkLst>
        </pc:spChg>
        <pc:spChg chg="mod ord">
          <ac:chgData name="Burrus, Tanisha" userId="S::burrus_tanisha@sac.edu::60f37e4f-2026-4d96-9c44-6ec3473ff2df" providerId="AD" clId="Web-{90170049-F70C-AEFA-3394-76098F69FE91}" dt="2024-08-30T21:38:48.927" v="667"/>
          <ac:spMkLst>
            <pc:docMk/>
            <pc:sldMk cId="1722443832" sldId="302"/>
            <ac:spMk id="3" creationId="{5C19037A-C8C8-B457-F5AC-7E074597444A}"/>
          </ac:spMkLst>
        </pc:spChg>
        <pc:spChg chg="mod ord">
          <ac:chgData name="Burrus, Tanisha" userId="S::burrus_tanisha@sac.edu::60f37e4f-2026-4d96-9c44-6ec3473ff2df" providerId="AD" clId="Web-{90170049-F70C-AEFA-3394-76098F69FE91}" dt="2024-08-30T21:38:48.927" v="667"/>
          <ac:spMkLst>
            <pc:docMk/>
            <pc:sldMk cId="1722443832" sldId="302"/>
            <ac:spMk id="4" creationId="{CDAB2AE1-F36D-C16E-3184-A2582FA50CB9}"/>
          </ac:spMkLst>
        </pc:spChg>
      </pc:sldChg>
      <pc:sldMasterChg chg="add del addSldLayout delSldLayout">
        <pc:chgData name="Burrus, Tanisha" userId="S::burrus_tanisha@sac.edu::60f37e4f-2026-4d96-9c44-6ec3473ff2df" providerId="AD" clId="Web-{90170049-F70C-AEFA-3394-76098F69FE91}" dt="2024-08-30T21:38:48.927" v="667"/>
        <pc:sldMasterMkLst>
          <pc:docMk/>
          <pc:sldMasterMk cId="0" sldId="2147483659"/>
        </pc:sldMasterMkLst>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48"/>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49"/>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0"/>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1"/>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2"/>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3"/>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4"/>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5"/>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6"/>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7"/>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8"/>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2801884836" sldId="2147483660"/>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2209871059" sldId="2147483661"/>
          </pc:sldLayoutMkLst>
        </pc:sldLayoutChg>
      </pc:sldMasterChg>
      <pc:sldMasterChg chg="add del modTransition addSldLayout delSldLayout modSldLayout">
        <pc:chgData name="Burrus, Tanisha" userId="S::burrus_tanisha@sac.edu::60f37e4f-2026-4d96-9c44-6ec3473ff2df" providerId="AD" clId="Web-{90170049-F70C-AEFA-3394-76098F69FE91}" dt="2024-08-30T21:38:48.927" v="667"/>
        <pc:sldMasterMkLst>
          <pc:docMk/>
          <pc:sldMasterMk cId="1393034368" sldId="2147483662"/>
        </pc:sldMasterMkLst>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4038565420" sldId="2147483663"/>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3552862728" sldId="2147483664"/>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570185397" sldId="2147483665"/>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921448591" sldId="2147483666"/>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4201085688" sldId="2147483667"/>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664621429" sldId="2147483668"/>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3536117074" sldId="2147483669"/>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251390631" sldId="2147483670"/>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3343194822" sldId="2147483671"/>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4076252750" sldId="2147483672"/>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164710573" sldId="2147483673"/>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817804586" sldId="2147483674"/>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563055139" sldId="2147483675"/>
          </pc:sldLayoutMkLst>
        </pc:sldLayoutChg>
      </pc:sldMasterChg>
    </pc:docChg>
  </pc:docChgLst>
  <pc:docChgLst>
    <pc:chgData name="Burrus, Tanisha" userId="S::burrus_tanisha@sac.edu::60f37e4f-2026-4d96-9c44-6ec3473ff2df" providerId="AD" clId="Web-{A5500A3D-8CA5-EBAE-0301-48EBED85A7FC}"/>
    <pc:docChg chg="modSld">
      <pc:chgData name="Burrus, Tanisha" userId="S::burrus_tanisha@sac.edu::60f37e4f-2026-4d96-9c44-6ec3473ff2df" providerId="AD" clId="Web-{A5500A3D-8CA5-EBAE-0301-48EBED85A7FC}" dt="2024-09-03T23:37:39.566" v="9" actId="20577"/>
      <pc:docMkLst>
        <pc:docMk/>
      </pc:docMkLst>
      <pc:sldChg chg="modSp">
        <pc:chgData name="Burrus, Tanisha" userId="S::burrus_tanisha@sac.edu::60f37e4f-2026-4d96-9c44-6ec3473ff2df" providerId="AD" clId="Web-{A5500A3D-8CA5-EBAE-0301-48EBED85A7FC}" dt="2024-09-03T23:37:39.566" v="9" actId="20577"/>
        <pc:sldMkLst>
          <pc:docMk/>
          <pc:sldMk cId="18037358" sldId="275"/>
        </pc:sldMkLst>
        <pc:spChg chg="mod">
          <ac:chgData name="Burrus, Tanisha" userId="S::burrus_tanisha@sac.edu::60f37e4f-2026-4d96-9c44-6ec3473ff2df" providerId="AD" clId="Web-{A5500A3D-8CA5-EBAE-0301-48EBED85A7FC}" dt="2024-09-03T23:37:39.566" v="9" actId="20577"/>
          <ac:spMkLst>
            <pc:docMk/>
            <pc:sldMk cId="18037358" sldId="275"/>
            <ac:spMk id="3" creationId="{D6BB1CF9-7EF2-02AC-2E8A-C4DDEF8CBE3C}"/>
          </ac:spMkLst>
        </pc:spChg>
      </pc:sldChg>
    </pc:docChg>
  </pc:docChgLst>
  <pc:docChgLst>
    <pc:chgData name="Burrus, Tanisha" userId="S::burrus_tanisha@sac.edu::60f37e4f-2026-4d96-9c44-6ec3473ff2df" providerId="AD" clId="Web-{5D653E91-5092-8D4F-D2D0-AA8FE6AD927D}"/>
    <pc:docChg chg="addSld modSld sldOrd">
      <pc:chgData name="Burrus, Tanisha" userId="S::burrus_tanisha@sac.edu::60f37e4f-2026-4d96-9c44-6ec3473ff2df" providerId="AD" clId="Web-{5D653E91-5092-8D4F-D2D0-AA8FE6AD927D}" dt="2024-09-30T20:07:33.244" v="8"/>
      <pc:docMkLst>
        <pc:docMk/>
      </pc:docMkLst>
      <pc:sldChg chg="addSp delSp modSp ord">
        <pc:chgData name="Burrus, Tanisha" userId="S::burrus_tanisha@sac.edu::60f37e4f-2026-4d96-9c44-6ec3473ff2df" providerId="AD" clId="Web-{5D653E91-5092-8D4F-D2D0-AA8FE6AD927D}" dt="2024-09-30T20:07:06.962" v="5"/>
        <pc:sldMkLst>
          <pc:docMk/>
          <pc:sldMk cId="1408177059" sldId="298"/>
        </pc:sldMkLst>
        <pc:picChg chg="add del mod">
          <ac:chgData name="Burrus, Tanisha" userId="S::burrus_tanisha@sac.edu::60f37e4f-2026-4d96-9c44-6ec3473ff2df" providerId="AD" clId="Web-{5D653E91-5092-8D4F-D2D0-AA8FE6AD927D}" dt="2024-09-30T20:06:51.087" v="4"/>
          <ac:picMkLst>
            <pc:docMk/>
            <pc:sldMk cId="1408177059" sldId="298"/>
            <ac:picMk id="3" creationId="{3FA7A315-8FC6-FB3F-CCB4-640CCFEE1A9B}"/>
          </ac:picMkLst>
        </pc:picChg>
      </pc:sldChg>
      <pc:sldChg chg="addSp modSp add ord replId">
        <pc:chgData name="Burrus, Tanisha" userId="S::burrus_tanisha@sac.edu::60f37e4f-2026-4d96-9c44-6ec3473ff2df" providerId="AD" clId="Web-{5D653E91-5092-8D4F-D2D0-AA8FE6AD927D}" dt="2024-09-30T20:07:33.244" v="8"/>
        <pc:sldMkLst>
          <pc:docMk/>
          <pc:sldMk cId="366151105" sldId="301"/>
        </pc:sldMkLst>
        <pc:spChg chg="mod">
          <ac:chgData name="Burrus, Tanisha" userId="S::burrus_tanisha@sac.edu::60f37e4f-2026-4d96-9c44-6ec3473ff2df" providerId="AD" clId="Web-{5D653E91-5092-8D4F-D2D0-AA8FE6AD927D}" dt="2024-09-30T20:07:28.682" v="7" actId="20577"/>
          <ac:spMkLst>
            <pc:docMk/>
            <pc:sldMk cId="366151105" sldId="301"/>
            <ac:spMk id="3" creationId="{F792BF02-AA59-D2AD-BD54-6875C1196EF1}"/>
          </ac:spMkLst>
        </pc:spChg>
        <pc:picChg chg="add mod">
          <ac:chgData name="Burrus, Tanisha" userId="S::burrus_tanisha@sac.edu::60f37e4f-2026-4d96-9c44-6ec3473ff2df" providerId="AD" clId="Web-{5D653E91-5092-8D4F-D2D0-AA8FE6AD927D}" dt="2024-09-30T20:07:33.244" v="8"/>
          <ac:picMkLst>
            <pc:docMk/>
            <pc:sldMk cId="366151105" sldId="301"/>
            <ac:picMk id="2" creationId="{4ED27F57-8951-CCD6-6EA9-E89E6CE1F170}"/>
          </ac:picMkLst>
        </pc:picChg>
      </pc:sldChg>
    </pc:docChg>
  </pc:docChgLst>
  <pc:docChgLst>
    <pc:chgData name="Burrus, Tanisha" userId="S::burrus_tanisha@sac.edu::60f37e4f-2026-4d96-9c44-6ec3473ff2df" providerId="AD" clId="Web-{12B54917-6CE2-327B-E100-ECF7284A43F5}"/>
    <pc:docChg chg="addSld delSld modSld">
      <pc:chgData name="Burrus, Tanisha" userId="S::burrus_tanisha@sac.edu::60f37e4f-2026-4d96-9c44-6ec3473ff2df" providerId="AD" clId="Web-{12B54917-6CE2-327B-E100-ECF7284A43F5}" dt="2024-09-04T01:47:21.004" v="303" actId="20577"/>
      <pc:docMkLst>
        <pc:docMk/>
      </pc:docMkLst>
      <pc:sldChg chg="addSp delSp modSp add mod setBg modNotes">
        <pc:chgData name="Burrus, Tanisha" userId="S::burrus_tanisha@sac.edu::60f37e4f-2026-4d96-9c44-6ec3473ff2df" providerId="AD" clId="Web-{12B54917-6CE2-327B-E100-ECF7284A43F5}" dt="2024-09-04T01:47:21.004" v="303" actId="20577"/>
        <pc:sldMkLst>
          <pc:docMk/>
          <pc:sldMk cId="643193398" sldId="258"/>
        </pc:sldMkLst>
        <pc:spChg chg="mod">
          <ac:chgData name="Burrus, Tanisha" userId="S::burrus_tanisha@sac.edu::60f37e4f-2026-4d96-9c44-6ec3473ff2df" providerId="AD" clId="Web-{12B54917-6CE2-327B-E100-ECF7284A43F5}" dt="2024-09-03T22:17:33.103" v="28" actId="20577"/>
          <ac:spMkLst>
            <pc:docMk/>
            <pc:sldMk cId="643193398" sldId="258"/>
            <ac:spMk id="3" creationId="{40F7F8E4-040A-8B64-A08E-C30A8029B962}"/>
          </ac:spMkLst>
        </pc:spChg>
        <pc:spChg chg="mod">
          <ac:chgData name="Burrus, Tanisha" userId="S::burrus_tanisha@sac.edu::60f37e4f-2026-4d96-9c44-6ec3473ff2df" providerId="AD" clId="Web-{12B54917-6CE2-327B-E100-ECF7284A43F5}" dt="2024-09-04T01:47:21.004" v="303" actId="20577"/>
          <ac:spMkLst>
            <pc:docMk/>
            <pc:sldMk cId="643193398" sldId="258"/>
            <ac:spMk id="4" creationId="{410E7E8D-DE44-11F7-AC2E-5870AF422FAE}"/>
          </ac:spMkLst>
        </pc:spChg>
        <pc:spChg chg="del">
          <ac:chgData name="Burrus, Tanisha" userId="S::burrus_tanisha@sac.edu::60f37e4f-2026-4d96-9c44-6ec3473ff2df" providerId="AD" clId="Web-{12B54917-6CE2-327B-E100-ECF7284A43F5}" dt="2024-09-03T22:17:42.010" v="29"/>
          <ac:spMkLst>
            <pc:docMk/>
            <pc:sldMk cId="643193398" sldId="258"/>
            <ac:spMk id="6" creationId="{1CE6AD35-684A-B1B6-9838-ABC3A9FDAEF4}"/>
          </ac:spMkLst>
        </pc:spChg>
        <pc:spChg chg="add mod">
          <ac:chgData name="Burrus, Tanisha" userId="S::burrus_tanisha@sac.edu::60f37e4f-2026-4d96-9c44-6ec3473ff2df" providerId="AD" clId="Web-{12B54917-6CE2-327B-E100-ECF7284A43F5}" dt="2024-09-03T22:19:44.783" v="49" actId="20577"/>
          <ac:spMkLst>
            <pc:docMk/>
            <pc:sldMk cId="643193398" sldId="258"/>
            <ac:spMk id="7" creationId="{B39DBE6C-AD1D-3625-D479-40C6CBF0EA36}"/>
          </ac:spMkLst>
        </pc:spChg>
      </pc:sldChg>
      <pc:sldChg chg="addSp delSp modSp add mod setBg modNotes">
        <pc:chgData name="Burrus, Tanisha" userId="S::burrus_tanisha@sac.edu::60f37e4f-2026-4d96-9c44-6ec3473ff2df" providerId="AD" clId="Web-{12B54917-6CE2-327B-E100-ECF7284A43F5}" dt="2024-09-04T01:34:23.500" v="273"/>
        <pc:sldMkLst>
          <pc:docMk/>
          <pc:sldMk cId="767107970" sldId="269"/>
        </pc:sldMkLst>
        <pc:spChg chg="mod">
          <ac:chgData name="Burrus, Tanisha" userId="S::burrus_tanisha@sac.edu::60f37e4f-2026-4d96-9c44-6ec3473ff2df" providerId="AD" clId="Web-{12B54917-6CE2-327B-E100-ECF7284A43F5}" dt="2024-09-04T01:30:22.196" v="209" actId="14100"/>
          <ac:spMkLst>
            <pc:docMk/>
            <pc:sldMk cId="767107970" sldId="269"/>
            <ac:spMk id="2" creationId="{9EAC7E30-FA51-B8DD-1124-A3924B2E7358}"/>
          </ac:spMkLst>
        </pc:spChg>
        <pc:spChg chg="add del mod">
          <ac:chgData name="Burrus, Tanisha" userId="S::burrus_tanisha@sac.edu::60f37e4f-2026-4d96-9c44-6ec3473ff2df" providerId="AD" clId="Web-{12B54917-6CE2-327B-E100-ECF7284A43F5}" dt="2024-09-04T01:29:13.412" v="196"/>
          <ac:spMkLst>
            <pc:docMk/>
            <pc:sldMk cId="767107970" sldId="269"/>
            <ac:spMk id="3" creationId="{BBD41817-E176-03FD-8124-3139720756B5}"/>
          </ac:spMkLst>
        </pc:spChg>
        <pc:spChg chg="mod">
          <ac:chgData name="Burrus, Tanisha" userId="S::burrus_tanisha@sac.edu::60f37e4f-2026-4d96-9c44-6ec3473ff2df" providerId="AD" clId="Web-{12B54917-6CE2-327B-E100-ECF7284A43F5}" dt="2024-09-04T01:33:28.717" v="237" actId="20577"/>
          <ac:spMkLst>
            <pc:docMk/>
            <pc:sldMk cId="767107970" sldId="269"/>
            <ac:spMk id="4" creationId="{6BCE00FB-8B92-CE05-5B20-3C455876050C}"/>
          </ac:spMkLst>
        </pc:spChg>
        <pc:spChg chg="mod">
          <ac:chgData name="Burrus, Tanisha" userId="S::burrus_tanisha@sac.edu::60f37e4f-2026-4d96-9c44-6ec3473ff2df" providerId="AD" clId="Web-{12B54917-6CE2-327B-E100-ECF7284A43F5}" dt="2024-09-04T01:31:54.542" v="229" actId="1076"/>
          <ac:spMkLst>
            <pc:docMk/>
            <pc:sldMk cId="767107970" sldId="269"/>
            <ac:spMk id="5" creationId="{ED9D460F-5B7B-A1E5-4CFA-BB77B16D63DE}"/>
          </ac:spMkLst>
        </pc:spChg>
        <pc:spChg chg="mod">
          <ac:chgData name="Burrus, Tanisha" userId="S::burrus_tanisha@sac.edu::60f37e4f-2026-4d96-9c44-6ec3473ff2df" providerId="AD" clId="Web-{12B54917-6CE2-327B-E100-ECF7284A43F5}" dt="2024-09-04T01:32:47.653" v="234" actId="1076"/>
          <ac:spMkLst>
            <pc:docMk/>
            <pc:sldMk cId="767107970" sldId="269"/>
            <ac:spMk id="6" creationId="{41449C22-1E4E-3FB4-BA15-62F8936DDA25}"/>
          </ac:spMkLst>
        </pc:spChg>
        <pc:spChg chg="add mod">
          <ac:chgData name="Burrus, Tanisha" userId="S::burrus_tanisha@sac.edu::60f37e4f-2026-4d96-9c44-6ec3473ff2df" providerId="AD" clId="Web-{12B54917-6CE2-327B-E100-ECF7284A43F5}" dt="2024-09-04T01:32:36.028" v="233" actId="20577"/>
          <ac:spMkLst>
            <pc:docMk/>
            <pc:sldMk cId="767107970" sldId="269"/>
            <ac:spMk id="7" creationId="{671102C7-D13B-777F-0F8A-AD3AD4B26A8F}"/>
          </ac:spMkLst>
        </pc:spChg>
      </pc:sldChg>
      <pc:sldChg chg="modSp">
        <pc:chgData name="Burrus, Tanisha" userId="S::burrus_tanisha@sac.edu::60f37e4f-2026-4d96-9c44-6ec3473ff2df" providerId="AD" clId="Web-{12B54917-6CE2-327B-E100-ECF7284A43F5}" dt="2024-09-03T23:03:51.843" v="68" actId="20577"/>
        <pc:sldMkLst>
          <pc:docMk/>
          <pc:sldMk cId="18037358" sldId="275"/>
        </pc:sldMkLst>
        <pc:spChg chg="mod">
          <ac:chgData name="Burrus, Tanisha" userId="S::burrus_tanisha@sac.edu::60f37e4f-2026-4d96-9c44-6ec3473ff2df" providerId="AD" clId="Web-{12B54917-6CE2-327B-E100-ECF7284A43F5}" dt="2024-09-03T23:03:51.843" v="68" actId="20577"/>
          <ac:spMkLst>
            <pc:docMk/>
            <pc:sldMk cId="18037358" sldId="275"/>
            <ac:spMk id="3" creationId="{D6BB1CF9-7EF2-02AC-2E8A-C4DDEF8CBE3C}"/>
          </ac:spMkLst>
        </pc:spChg>
      </pc:sldChg>
      <pc:sldChg chg="addSp modSp">
        <pc:chgData name="Burrus, Tanisha" userId="S::burrus_tanisha@sac.edu::60f37e4f-2026-4d96-9c44-6ec3473ff2df" providerId="AD" clId="Web-{12B54917-6CE2-327B-E100-ECF7284A43F5}" dt="2024-09-04T01:36:56.161" v="296"/>
        <pc:sldMkLst>
          <pc:docMk/>
          <pc:sldMk cId="0" sldId="283"/>
        </pc:sldMkLst>
        <pc:spChg chg="add mod">
          <ac:chgData name="Burrus, Tanisha" userId="S::burrus_tanisha@sac.edu::60f37e4f-2026-4d96-9c44-6ec3473ff2df" providerId="AD" clId="Web-{12B54917-6CE2-327B-E100-ECF7284A43F5}" dt="2024-09-04T01:35:54.628" v="289" actId="20577"/>
          <ac:spMkLst>
            <pc:docMk/>
            <pc:sldMk cId="0" sldId="283"/>
            <ac:spMk id="3" creationId="{85D5B88C-B56C-BCEA-EB01-F61255D360B6}"/>
          </ac:spMkLst>
        </pc:spChg>
        <pc:spChg chg="mod">
          <ac:chgData name="Burrus, Tanisha" userId="S::burrus_tanisha@sac.edu::60f37e4f-2026-4d96-9c44-6ec3473ff2df" providerId="AD" clId="Web-{12B54917-6CE2-327B-E100-ECF7284A43F5}" dt="2024-09-04T01:35:34.424" v="282" actId="20577"/>
          <ac:spMkLst>
            <pc:docMk/>
            <pc:sldMk cId="0" sldId="283"/>
            <ac:spMk id="12" creationId="{DB3DDB38-503F-0DC1-091D-AF180760D761}"/>
          </ac:spMkLst>
        </pc:spChg>
        <pc:cxnChg chg="add mod ord">
          <ac:chgData name="Burrus, Tanisha" userId="S::burrus_tanisha@sac.edu::60f37e4f-2026-4d96-9c44-6ec3473ff2df" providerId="AD" clId="Web-{12B54917-6CE2-327B-E100-ECF7284A43F5}" dt="2024-09-04T01:36:33.785" v="293"/>
          <ac:cxnSpMkLst>
            <pc:docMk/>
            <pc:sldMk cId="0" sldId="283"/>
            <ac:cxnSpMk id="5" creationId="{64D78E1D-2811-AE40-C05F-6D8A92332D31}"/>
          </ac:cxnSpMkLst>
        </pc:cxnChg>
        <pc:cxnChg chg="add mod ord">
          <ac:chgData name="Burrus, Tanisha" userId="S::burrus_tanisha@sac.edu::60f37e4f-2026-4d96-9c44-6ec3473ff2df" providerId="AD" clId="Web-{12B54917-6CE2-327B-E100-ECF7284A43F5}" dt="2024-09-04T01:36:56.161" v="296"/>
          <ac:cxnSpMkLst>
            <pc:docMk/>
            <pc:sldMk cId="0" sldId="283"/>
            <ac:cxnSpMk id="6" creationId="{0EA21D2D-11FA-22AB-4774-3E305D839C88}"/>
          </ac:cxnSpMkLst>
        </pc:cxnChg>
        <pc:cxnChg chg="mod">
          <ac:chgData name="Burrus, Tanisha" userId="S::burrus_tanisha@sac.edu::60f37e4f-2026-4d96-9c44-6ec3473ff2df" providerId="AD" clId="Web-{12B54917-6CE2-327B-E100-ECF7284A43F5}" dt="2024-09-04T01:36:13.160" v="292" actId="1076"/>
          <ac:cxnSpMkLst>
            <pc:docMk/>
            <pc:sldMk cId="0" sldId="283"/>
            <ac:cxnSpMk id="419" creationId="{00000000-0000-0000-0000-000000000000}"/>
          </ac:cxnSpMkLst>
        </pc:cxnChg>
      </pc:sldChg>
      <pc:sldChg chg="del">
        <pc:chgData name="Burrus, Tanisha" userId="S::burrus_tanisha@sac.edu::60f37e4f-2026-4d96-9c44-6ec3473ff2df" providerId="AD" clId="Web-{12B54917-6CE2-327B-E100-ECF7284A43F5}" dt="2024-09-04T01:46:14.065" v="297"/>
        <pc:sldMkLst>
          <pc:docMk/>
          <pc:sldMk cId="2549499994" sldId="301"/>
        </pc:sldMkLst>
      </pc:sldChg>
      <pc:sldChg chg="del">
        <pc:chgData name="Burrus, Tanisha" userId="S::burrus_tanisha@sac.edu::60f37e4f-2026-4d96-9c44-6ec3473ff2df" providerId="AD" clId="Web-{12B54917-6CE2-327B-E100-ECF7284A43F5}" dt="2024-09-04T01:34:27.672" v="274"/>
        <pc:sldMkLst>
          <pc:docMk/>
          <pc:sldMk cId="1722443832" sldId="302"/>
        </pc:sldMkLst>
      </pc:sldChg>
      <pc:sldChg chg="add del">
        <pc:chgData name="Burrus, Tanisha" userId="S::burrus_tanisha@sac.edu::60f37e4f-2026-4d96-9c44-6ec3473ff2df" providerId="AD" clId="Web-{12B54917-6CE2-327B-E100-ECF7284A43F5}" dt="2024-09-03T22:14:31.592" v="2"/>
        <pc:sldMkLst>
          <pc:docMk/>
          <pc:sldMk cId="4235525787" sldId="303"/>
        </pc:sldMkLst>
      </pc:sldChg>
    </pc:docChg>
  </pc:docChgLst>
  <pc:docChgLst>
    <pc:chgData name="Burrus, Tanisha" userId="S::burrus_tanisha@sac.edu::60f37e4f-2026-4d96-9c44-6ec3473ff2df" providerId="AD" clId="Web-{15066EB3-AD4C-C7EB-F770-3BB6D945F55A}"/>
    <pc:docChg chg="modSld">
      <pc:chgData name="Burrus, Tanisha" userId="S::burrus_tanisha@sac.edu::60f37e4f-2026-4d96-9c44-6ec3473ff2df" providerId="AD" clId="Web-{15066EB3-AD4C-C7EB-F770-3BB6D945F55A}" dt="2024-08-30T21:33:01.425" v="50" actId="20577"/>
      <pc:docMkLst>
        <pc:docMk/>
      </pc:docMkLst>
      <pc:sldChg chg="modSp">
        <pc:chgData name="Burrus, Tanisha" userId="S::burrus_tanisha@sac.edu::60f37e4f-2026-4d96-9c44-6ec3473ff2df" providerId="AD" clId="Web-{15066EB3-AD4C-C7EB-F770-3BB6D945F55A}" dt="2024-08-30T21:33:01.425" v="50" actId="20577"/>
        <pc:sldMkLst>
          <pc:docMk/>
          <pc:sldMk cId="1408177059" sldId="298"/>
        </pc:sldMkLst>
        <pc:spChg chg="mod">
          <ac:chgData name="Burrus, Tanisha" userId="S::burrus_tanisha@sac.edu::60f37e4f-2026-4d96-9c44-6ec3473ff2df" providerId="AD" clId="Web-{15066EB3-AD4C-C7EB-F770-3BB6D945F55A}" dt="2024-08-30T21:33:01.425" v="50" actId="20577"/>
          <ac:spMkLst>
            <pc:docMk/>
            <pc:sldMk cId="1408177059" sldId="298"/>
            <ac:spMk id="13" creationId="{4D623DDC-2463-2A09-B99A-D4CA898B6C31}"/>
          </ac:spMkLst>
        </pc:spChg>
      </pc:sldChg>
    </pc:docChg>
  </pc:docChgLst>
  <pc:docChgLst>
    <pc:chgData name="Burrus, Tanisha" userId="S::burrus_tanisha@sac.edu::60f37e4f-2026-4d96-9c44-6ec3473ff2df" providerId="AD" clId="Web-{62DD6DAA-2657-2E1C-1D02-A6525C483FDB}"/>
    <pc:docChg chg="modSld">
      <pc:chgData name="Burrus, Tanisha" userId="S::burrus_tanisha@sac.edu::60f37e4f-2026-4d96-9c44-6ec3473ff2df" providerId="AD" clId="Web-{62DD6DAA-2657-2E1C-1D02-A6525C483FDB}" dt="2024-09-04T15:46:13.076" v="215" actId="20577"/>
      <pc:docMkLst>
        <pc:docMk/>
      </pc:docMkLst>
      <pc:sldChg chg="modSp">
        <pc:chgData name="Burrus, Tanisha" userId="S::burrus_tanisha@sac.edu::60f37e4f-2026-4d96-9c44-6ec3473ff2df" providerId="AD" clId="Web-{62DD6DAA-2657-2E1C-1D02-A6525C483FDB}" dt="2024-09-04T15:32:29.158" v="185" actId="1076"/>
        <pc:sldMkLst>
          <pc:docMk/>
          <pc:sldMk cId="3427244292" sldId="256"/>
        </pc:sldMkLst>
        <pc:spChg chg="mod">
          <ac:chgData name="Burrus, Tanisha" userId="S::burrus_tanisha@sac.edu::60f37e4f-2026-4d96-9c44-6ec3473ff2df" providerId="AD" clId="Web-{62DD6DAA-2657-2E1C-1D02-A6525C483FDB}" dt="2024-09-04T15:32:29.158" v="185" actId="1076"/>
          <ac:spMkLst>
            <pc:docMk/>
            <pc:sldMk cId="3427244292" sldId="256"/>
            <ac:spMk id="4" creationId="{1023F96F-7E04-4491-79CD-69571A1CFCCA}"/>
          </ac:spMkLst>
        </pc:spChg>
        <pc:spChg chg="mod">
          <ac:chgData name="Burrus, Tanisha" userId="S::burrus_tanisha@sac.edu::60f37e4f-2026-4d96-9c44-6ec3473ff2df" providerId="AD" clId="Web-{62DD6DAA-2657-2E1C-1D02-A6525C483FDB}" dt="2024-09-04T15:32:24.189" v="184" actId="20577"/>
          <ac:spMkLst>
            <pc:docMk/>
            <pc:sldMk cId="3427244292" sldId="256"/>
            <ac:spMk id="5" creationId="{755FA30A-ACE8-E3AB-4C2C-15C65C379D40}"/>
          </ac:spMkLst>
        </pc:spChg>
      </pc:sldChg>
      <pc:sldChg chg="modSp">
        <pc:chgData name="Burrus, Tanisha" userId="S::burrus_tanisha@sac.edu::60f37e4f-2026-4d96-9c44-6ec3473ff2df" providerId="AD" clId="Web-{62DD6DAA-2657-2E1C-1D02-A6525C483FDB}" dt="2024-09-04T15:33:41.879" v="197" actId="1076"/>
        <pc:sldMkLst>
          <pc:docMk/>
          <pc:sldMk cId="643193398" sldId="258"/>
        </pc:sldMkLst>
        <pc:spChg chg="mod">
          <ac:chgData name="Burrus, Tanisha" userId="S::burrus_tanisha@sac.edu::60f37e4f-2026-4d96-9c44-6ec3473ff2df" providerId="AD" clId="Web-{62DD6DAA-2657-2E1C-1D02-A6525C483FDB}" dt="2024-09-04T15:33:41.879" v="197" actId="1076"/>
          <ac:spMkLst>
            <pc:docMk/>
            <pc:sldMk cId="643193398" sldId="258"/>
            <ac:spMk id="4" creationId="{410E7E8D-DE44-11F7-AC2E-5870AF422FAE}"/>
          </ac:spMkLst>
        </pc:spChg>
        <pc:spChg chg="mod">
          <ac:chgData name="Burrus, Tanisha" userId="S::burrus_tanisha@sac.edu::60f37e4f-2026-4d96-9c44-6ec3473ff2df" providerId="AD" clId="Web-{62DD6DAA-2657-2E1C-1D02-A6525C483FDB}" dt="2024-09-04T15:33:10.317" v="191" actId="14100"/>
          <ac:spMkLst>
            <pc:docMk/>
            <pc:sldMk cId="643193398" sldId="258"/>
            <ac:spMk id="7" creationId="{B39DBE6C-AD1D-3625-D479-40C6CBF0EA36}"/>
          </ac:spMkLst>
        </pc:spChg>
        <pc:spChg chg="mod">
          <ac:chgData name="Burrus, Tanisha" userId="S::burrus_tanisha@sac.edu::60f37e4f-2026-4d96-9c44-6ec3473ff2df" providerId="AD" clId="Web-{62DD6DAA-2657-2E1C-1D02-A6525C483FDB}" dt="2024-09-04T15:33:33.457" v="194" actId="20577"/>
          <ac:spMkLst>
            <pc:docMk/>
            <pc:sldMk cId="643193398" sldId="258"/>
            <ac:spMk id="9" creationId="{9C245742-BEB9-E405-3640-D06567DB03F3}"/>
          </ac:spMkLst>
        </pc:spChg>
      </pc:sldChg>
      <pc:sldChg chg="modSp">
        <pc:chgData name="Burrus, Tanisha" userId="S::burrus_tanisha@sac.edu::60f37e4f-2026-4d96-9c44-6ec3473ff2df" providerId="AD" clId="Web-{62DD6DAA-2657-2E1C-1D02-A6525C483FDB}" dt="2024-09-04T15:26:18.896" v="98" actId="20577"/>
        <pc:sldMkLst>
          <pc:docMk/>
          <pc:sldMk cId="220761727" sldId="259"/>
        </pc:sldMkLst>
        <pc:spChg chg="mod">
          <ac:chgData name="Burrus, Tanisha" userId="S::burrus_tanisha@sac.edu::60f37e4f-2026-4d96-9c44-6ec3473ff2df" providerId="AD" clId="Web-{62DD6DAA-2657-2E1C-1D02-A6525C483FDB}" dt="2024-09-04T15:26:18.896" v="98" actId="20577"/>
          <ac:spMkLst>
            <pc:docMk/>
            <pc:sldMk cId="220761727" sldId="259"/>
            <ac:spMk id="8" creationId="{8BB02B23-1EB3-F97F-CBB6-6E857B4B464E}"/>
          </ac:spMkLst>
        </pc:spChg>
      </pc:sldChg>
      <pc:sldChg chg="addSp delSp modSp">
        <pc:chgData name="Burrus, Tanisha" userId="S::burrus_tanisha@sac.edu::60f37e4f-2026-4d96-9c44-6ec3473ff2df" providerId="AD" clId="Web-{62DD6DAA-2657-2E1C-1D02-A6525C483FDB}" dt="2024-09-04T15:31:28.313" v="173" actId="20577"/>
        <pc:sldMkLst>
          <pc:docMk/>
          <pc:sldMk cId="1451475795" sldId="260"/>
        </pc:sldMkLst>
        <pc:spChg chg="add del mod">
          <ac:chgData name="Burrus, Tanisha" userId="S::burrus_tanisha@sac.edu::60f37e4f-2026-4d96-9c44-6ec3473ff2df" providerId="AD" clId="Web-{62DD6DAA-2657-2E1C-1D02-A6525C483FDB}" dt="2024-09-04T15:27:20.461" v="111"/>
          <ac:spMkLst>
            <pc:docMk/>
            <pc:sldMk cId="1451475795" sldId="260"/>
            <ac:spMk id="3" creationId="{5639F782-7C24-A146-13CA-18D99E931FD9}"/>
          </ac:spMkLst>
        </pc:spChg>
        <pc:spChg chg="add mod">
          <ac:chgData name="Burrus, Tanisha" userId="S::burrus_tanisha@sac.edu::60f37e4f-2026-4d96-9c44-6ec3473ff2df" providerId="AD" clId="Web-{62DD6DAA-2657-2E1C-1D02-A6525C483FDB}" dt="2024-09-04T15:31:28.313" v="173" actId="20577"/>
          <ac:spMkLst>
            <pc:docMk/>
            <pc:sldMk cId="1451475795" sldId="260"/>
            <ac:spMk id="4" creationId="{066AECC0-9EAA-07DE-A42D-E4C4765B537E}"/>
          </ac:spMkLst>
        </pc:spChg>
        <pc:spChg chg="mod">
          <ac:chgData name="Burrus, Tanisha" userId="S::burrus_tanisha@sac.edu::60f37e4f-2026-4d96-9c44-6ec3473ff2df" providerId="AD" clId="Web-{62DD6DAA-2657-2E1C-1D02-A6525C483FDB}" dt="2024-09-04T15:26:31.803" v="101" actId="20577"/>
          <ac:spMkLst>
            <pc:docMk/>
            <pc:sldMk cId="1451475795" sldId="260"/>
            <ac:spMk id="7" creationId="{900B5E3C-985C-9A5C-2B86-4B123D29C0DD}"/>
          </ac:spMkLst>
        </pc:spChg>
        <pc:spChg chg="mod">
          <ac:chgData name="Burrus, Tanisha" userId="S::burrus_tanisha@sac.edu::60f37e4f-2026-4d96-9c44-6ec3473ff2df" providerId="AD" clId="Web-{62DD6DAA-2657-2E1C-1D02-A6525C483FDB}" dt="2024-09-04T15:26:45.335" v="103" actId="20577"/>
          <ac:spMkLst>
            <pc:docMk/>
            <pc:sldMk cId="1451475795" sldId="260"/>
            <ac:spMk id="8" creationId="{25DA221C-FC4C-175F-65E3-464AC1806A09}"/>
          </ac:spMkLst>
        </pc:spChg>
        <pc:spChg chg="mod">
          <ac:chgData name="Burrus, Tanisha" userId="S::burrus_tanisha@sac.edu::60f37e4f-2026-4d96-9c44-6ec3473ff2df" providerId="AD" clId="Web-{62DD6DAA-2657-2E1C-1D02-A6525C483FDB}" dt="2024-09-04T15:27:06.148" v="108" actId="20577"/>
          <ac:spMkLst>
            <pc:docMk/>
            <pc:sldMk cId="1451475795" sldId="260"/>
            <ac:spMk id="10" creationId="{EF5E3A0C-0C32-C673-2C03-629B3F1C31FB}"/>
          </ac:spMkLst>
        </pc:spChg>
      </pc:sldChg>
      <pc:sldChg chg="addSp modSp">
        <pc:chgData name="Burrus, Tanisha" userId="S::burrus_tanisha@sac.edu::60f37e4f-2026-4d96-9c44-6ec3473ff2df" providerId="AD" clId="Web-{62DD6DAA-2657-2E1C-1D02-A6525C483FDB}" dt="2024-09-04T15:18:38.694" v="41" actId="20577"/>
        <pc:sldMkLst>
          <pc:docMk/>
          <pc:sldMk cId="0" sldId="283"/>
        </pc:sldMkLst>
        <pc:spChg chg="add mod">
          <ac:chgData name="Burrus, Tanisha" userId="S::burrus_tanisha@sac.edu::60f37e4f-2026-4d96-9c44-6ec3473ff2df" providerId="AD" clId="Web-{62DD6DAA-2657-2E1C-1D02-A6525C483FDB}" dt="2024-09-04T15:17:20.144" v="12" actId="1076"/>
          <ac:spMkLst>
            <pc:docMk/>
            <pc:sldMk cId="0" sldId="283"/>
            <ac:spMk id="7" creationId="{856FB2BC-9AB8-944D-D800-5C7A9089C0F8}"/>
          </ac:spMkLst>
        </pc:spChg>
        <pc:spChg chg="add mod">
          <ac:chgData name="Burrus, Tanisha" userId="S::burrus_tanisha@sac.edu::60f37e4f-2026-4d96-9c44-6ec3473ff2df" providerId="AD" clId="Web-{62DD6DAA-2657-2E1C-1D02-A6525C483FDB}" dt="2024-09-04T15:18:38.694" v="41" actId="20577"/>
          <ac:spMkLst>
            <pc:docMk/>
            <pc:sldMk cId="0" sldId="283"/>
            <ac:spMk id="8" creationId="{116BCBFA-64A5-F7C8-603D-011CC1197790}"/>
          </ac:spMkLst>
        </pc:spChg>
      </pc:sldChg>
      <pc:sldChg chg="modSp">
        <pc:chgData name="Burrus, Tanisha" userId="S::burrus_tanisha@sac.edu::60f37e4f-2026-4d96-9c44-6ec3473ff2df" providerId="AD" clId="Web-{62DD6DAA-2657-2E1C-1D02-A6525C483FDB}" dt="2024-09-04T15:46:13.076" v="215" actId="20577"/>
        <pc:sldMkLst>
          <pc:docMk/>
          <pc:sldMk cId="3957355877" sldId="300"/>
        </pc:sldMkLst>
        <pc:spChg chg="mod">
          <ac:chgData name="Burrus, Tanisha" userId="S::burrus_tanisha@sac.edu::60f37e4f-2026-4d96-9c44-6ec3473ff2df" providerId="AD" clId="Web-{62DD6DAA-2657-2E1C-1D02-A6525C483FDB}" dt="2024-09-04T15:46:13.076" v="215" actId="20577"/>
          <ac:spMkLst>
            <pc:docMk/>
            <pc:sldMk cId="3957355877" sldId="300"/>
            <ac:spMk id="3" creationId="{D3E6BDA4-20A4-DA5E-89BC-742C0B9216AF}"/>
          </ac:spMkLst>
        </pc:spChg>
      </pc:sldChg>
    </pc:docChg>
  </pc:docChgLst>
  <pc:docChgLst>
    <pc:chgData name="Burrus, Tanisha" userId="S::burrus_tanisha@sac.edu::60f37e4f-2026-4d96-9c44-6ec3473ff2df" providerId="AD" clId="Web-{68057275-1F06-19E5-ACCA-D1AB4074C254}"/>
    <pc:docChg chg="addSld modSld sldOrd">
      <pc:chgData name="Burrus, Tanisha" userId="S::burrus_tanisha@sac.edu::60f37e4f-2026-4d96-9c44-6ec3473ff2df" providerId="AD" clId="Web-{68057275-1F06-19E5-ACCA-D1AB4074C254}" dt="2024-10-02T15:55:04.141" v="504"/>
      <pc:docMkLst>
        <pc:docMk/>
      </pc:docMkLst>
      <pc:sldChg chg="modSp">
        <pc:chgData name="Burrus, Tanisha" userId="S::burrus_tanisha@sac.edu::60f37e4f-2026-4d96-9c44-6ec3473ff2df" providerId="AD" clId="Web-{68057275-1F06-19E5-ACCA-D1AB4074C254}" dt="2024-10-02T01:17:54.411" v="320" actId="20577"/>
        <pc:sldMkLst>
          <pc:docMk/>
          <pc:sldMk cId="643193398" sldId="258"/>
        </pc:sldMkLst>
        <pc:spChg chg="mod">
          <ac:chgData name="Burrus, Tanisha" userId="S::burrus_tanisha@sac.edu::60f37e4f-2026-4d96-9c44-6ec3473ff2df" providerId="AD" clId="Web-{68057275-1F06-19E5-ACCA-D1AB4074C254}" dt="2024-10-02T01:17:54.411" v="320" actId="20577"/>
          <ac:spMkLst>
            <pc:docMk/>
            <pc:sldMk cId="643193398" sldId="258"/>
            <ac:spMk id="4" creationId="{410E7E8D-DE44-11F7-AC2E-5870AF422FAE}"/>
          </ac:spMkLst>
        </pc:spChg>
        <pc:spChg chg="mod">
          <ac:chgData name="Burrus, Tanisha" userId="S::burrus_tanisha@sac.edu::60f37e4f-2026-4d96-9c44-6ec3473ff2df" providerId="AD" clId="Web-{68057275-1F06-19E5-ACCA-D1AB4074C254}" dt="2024-10-02T01:16:47.812" v="300" actId="20577"/>
          <ac:spMkLst>
            <pc:docMk/>
            <pc:sldMk cId="643193398" sldId="258"/>
            <ac:spMk id="5" creationId="{755FA30A-ACE8-E3AB-4C2C-15C65C379D40}"/>
          </ac:spMkLst>
        </pc:spChg>
      </pc:sldChg>
      <pc:sldChg chg="addSp modSp ord">
        <pc:chgData name="Burrus, Tanisha" userId="S::burrus_tanisha@sac.edu::60f37e4f-2026-4d96-9c44-6ec3473ff2df" providerId="AD" clId="Web-{68057275-1F06-19E5-ACCA-D1AB4074C254}" dt="2024-10-02T15:37:55.995" v="488" actId="14100"/>
        <pc:sldMkLst>
          <pc:docMk/>
          <pc:sldMk cId="1342506703" sldId="263"/>
        </pc:sldMkLst>
        <pc:spChg chg="mod">
          <ac:chgData name="Burrus, Tanisha" userId="S::burrus_tanisha@sac.edu::60f37e4f-2026-4d96-9c44-6ec3473ff2df" providerId="AD" clId="Web-{68057275-1F06-19E5-ACCA-D1AB4074C254}" dt="2024-10-02T15:37:47.478" v="486" actId="1076"/>
          <ac:spMkLst>
            <pc:docMk/>
            <pc:sldMk cId="1342506703" sldId="263"/>
            <ac:spMk id="2" creationId="{7CDB534D-7E47-FADF-E034-7C80FC3085A0}"/>
          </ac:spMkLst>
        </pc:spChg>
        <pc:spChg chg="add mod">
          <ac:chgData name="Burrus, Tanisha" userId="S::burrus_tanisha@sac.edu::60f37e4f-2026-4d96-9c44-6ec3473ff2df" providerId="AD" clId="Web-{68057275-1F06-19E5-ACCA-D1AB4074C254}" dt="2024-10-02T15:37:39.040" v="485" actId="14100"/>
          <ac:spMkLst>
            <pc:docMk/>
            <pc:sldMk cId="1342506703" sldId="263"/>
            <ac:spMk id="3" creationId="{5AE5BDBA-C1BA-6569-84EC-33660F5318BB}"/>
          </ac:spMkLst>
        </pc:spChg>
        <pc:spChg chg="mod">
          <ac:chgData name="Burrus, Tanisha" userId="S::burrus_tanisha@sac.edu::60f37e4f-2026-4d96-9c44-6ec3473ff2df" providerId="AD" clId="Web-{68057275-1F06-19E5-ACCA-D1AB4074C254}" dt="2024-10-02T15:37:55.995" v="488" actId="14100"/>
          <ac:spMkLst>
            <pc:docMk/>
            <pc:sldMk cId="1342506703" sldId="263"/>
            <ac:spMk id="6" creationId="{97A8BBCB-A218-188E-14F2-D617D0E56E49}"/>
          </ac:spMkLst>
        </pc:spChg>
      </pc:sldChg>
      <pc:sldChg chg="modSp mod ord modShow">
        <pc:chgData name="Burrus, Tanisha" userId="S::burrus_tanisha@sac.edu::60f37e4f-2026-4d96-9c44-6ec3473ff2df" providerId="AD" clId="Web-{68057275-1F06-19E5-ACCA-D1AB4074C254}" dt="2024-10-02T15:51:48.703" v="495" actId="20577"/>
        <pc:sldMkLst>
          <pc:docMk/>
          <pc:sldMk cId="767107970" sldId="269"/>
        </pc:sldMkLst>
        <pc:spChg chg="mod">
          <ac:chgData name="Burrus, Tanisha" userId="S::burrus_tanisha@sac.edu::60f37e4f-2026-4d96-9c44-6ec3473ff2df" providerId="AD" clId="Web-{68057275-1F06-19E5-ACCA-D1AB4074C254}" dt="2024-10-02T01:05:32.076" v="143" actId="1076"/>
          <ac:spMkLst>
            <pc:docMk/>
            <pc:sldMk cId="767107970" sldId="269"/>
            <ac:spMk id="5" creationId="{ED9D460F-5B7B-A1E5-4CFA-BB77B16D63DE}"/>
          </ac:spMkLst>
        </pc:spChg>
        <pc:spChg chg="mod">
          <ac:chgData name="Burrus, Tanisha" userId="S::burrus_tanisha@sac.edu::60f37e4f-2026-4d96-9c44-6ec3473ff2df" providerId="AD" clId="Web-{68057275-1F06-19E5-ACCA-D1AB4074C254}" dt="2024-10-02T15:51:48.703" v="495" actId="20577"/>
          <ac:spMkLst>
            <pc:docMk/>
            <pc:sldMk cId="767107970" sldId="269"/>
            <ac:spMk id="6" creationId="{41449C22-1E4E-3FB4-BA15-62F8936DDA25}"/>
          </ac:spMkLst>
        </pc:spChg>
        <pc:spChg chg="mod">
          <ac:chgData name="Burrus, Tanisha" userId="S::burrus_tanisha@sac.edu::60f37e4f-2026-4d96-9c44-6ec3473ff2df" providerId="AD" clId="Web-{68057275-1F06-19E5-ACCA-D1AB4074C254}" dt="2024-10-02T01:07:02.035" v="164" actId="20577"/>
          <ac:spMkLst>
            <pc:docMk/>
            <pc:sldMk cId="767107970" sldId="269"/>
            <ac:spMk id="7" creationId="{671102C7-D13B-777F-0F8A-AD3AD4B26A8F}"/>
          </ac:spMkLst>
        </pc:spChg>
      </pc:sldChg>
      <pc:sldChg chg="modSp ord">
        <pc:chgData name="Burrus, Tanisha" userId="S::burrus_tanisha@sac.edu::60f37e4f-2026-4d96-9c44-6ec3473ff2df" providerId="AD" clId="Web-{68057275-1F06-19E5-ACCA-D1AB4074C254}" dt="2024-10-01T23:36:08.278" v="23"/>
        <pc:sldMkLst>
          <pc:docMk/>
          <pc:sldMk cId="18037358" sldId="275"/>
        </pc:sldMkLst>
        <pc:spChg chg="mod">
          <ac:chgData name="Burrus, Tanisha" userId="S::burrus_tanisha@sac.edu::60f37e4f-2026-4d96-9c44-6ec3473ff2df" providerId="AD" clId="Web-{68057275-1F06-19E5-ACCA-D1AB4074C254}" dt="2024-10-01T23:35:42.684" v="21" actId="20577"/>
          <ac:spMkLst>
            <pc:docMk/>
            <pc:sldMk cId="18037358" sldId="275"/>
            <ac:spMk id="3" creationId="{D6BB1CF9-7EF2-02AC-2E8A-C4DDEF8CBE3C}"/>
          </ac:spMkLst>
        </pc:spChg>
      </pc:sldChg>
      <pc:sldChg chg="addSp modSp mod ord addAnim delAnim modShow">
        <pc:chgData name="Burrus, Tanisha" userId="S::burrus_tanisha@sac.edu::60f37e4f-2026-4d96-9c44-6ec3473ff2df" providerId="AD" clId="Web-{68057275-1F06-19E5-ACCA-D1AB4074C254}" dt="2024-10-02T15:54:49.953" v="503" actId="20577"/>
        <pc:sldMkLst>
          <pc:docMk/>
          <pc:sldMk cId="1618637723" sldId="297"/>
        </pc:sldMkLst>
        <pc:spChg chg="add mod">
          <ac:chgData name="Burrus, Tanisha" userId="S::burrus_tanisha@sac.edu::60f37e4f-2026-4d96-9c44-6ec3473ff2df" providerId="AD" clId="Web-{68057275-1F06-19E5-ACCA-D1AB4074C254}" dt="2024-10-02T01:23:45.858" v="379" actId="14100"/>
          <ac:spMkLst>
            <pc:docMk/>
            <pc:sldMk cId="1618637723" sldId="297"/>
            <ac:spMk id="2" creationId="{0BCE9BCC-655E-AE74-32B1-1091E1C6B15C}"/>
          </ac:spMkLst>
        </pc:spChg>
        <pc:spChg chg="mod">
          <ac:chgData name="Burrus, Tanisha" userId="S::burrus_tanisha@sac.edu::60f37e4f-2026-4d96-9c44-6ec3473ff2df" providerId="AD" clId="Web-{68057275-1F06-19E5-ACCA-D1AB4074C254}" dt="2024-10-02T15:54:49.953" v="503" actId="20577"/>
          <ac:spMkLst>
            <pc:docMk/>
            <pc:sldMk cId="1618637723" sldId="297"/>
            <ac:spMk id="3" creationId="{F792BF02-AA59-D2AD-BD54-6875C1196EF1}"/>
          </ac:spMkLst>
        </pc:spChg>
        <pc:spChg chg="mod">
          <ac:chgData name="Burrus, Tanisha" userId="S::burrus_tanisha@sac.edu::60f37e4f-2026-4d96-9c44-6ec3473ff2df" providerId="AD" clId="Web-{68057275-1F06-19E5-ACCA-D1AB4074C254}" dt="2024-10-02T01:19:00.291" v="341" actId="14100"/>
          <ac:spMkLst>
            <pc:docMk/>
            <pc:sldMk cId="1618637723" sldId="297"/>
            <ac:spMk id="109" creationId="{00000000-0000-0000-0000-000000000000}"/>
          </ac:spMkLst>
        </pc:spChg>
      </pc:sldChg>
      <pc:sldChg chg="ord">
        <pc:chgData name="Burrus, Tanisha" userId="S::burrus_tanisha@sac.edu::60f37e4f-2026-4d96-9c44-6ec3473ff2df" providerId="AD" clId="Web-{68057275-1F06-19E5-ACCA-D1AB4074C254}" dt="2024-10-02T15:55:04.141" v="504"/>
        <pc:sldMkLst>
          <pc:docMk/>
          <pc:sldMk cId="3358637012" sldId="299"/>
        </pc:sldMkLst>
      </pc:sldChg>
      <pc:sldChg chg="modSp">
        <pc:chgData name="Burrus, Tanisha" userId="S::burrus_tanisha@sac.edu::60f37e4f-2026-4d96-9c44-6ec3473ff2df" providerId="AD" clId="Web-{68057275-1F06-19E5-ACCA-D1AB4074C254}" dt="2024-10-02T01:07:50.523" v="167" actId="20577"/>
        <pc:sldMkLst>
          <pc:docMk/>
          <pc:sldMk cId="3957355877" sldId="300"/>
        </pc:sldMkLst>
        <pc:spChg chg="mod">
          <ac:chgData name="Burrus, Tanisha" userId="S::burrus_tanisha@sac.edu::60f37e4f-2026-4d96-9c44-6ec3473ff2df" providerId="AD" clId="Web-{68057275-1F06-19E5-ACCA-D1AB4074C254}" dt="2024-10-02T01:07:50.523" v="167" actId="20577"/>
          <ac:spMkLst>
            <pc:docMk/>
            <pc:sldMk cId="3957355877" sldId="300"/>
            <ac:spMk id="2" creationId="{6F528F06-523F-05A5-D793-F4A4119BB73D}"/>
          </ac:spMkLst>
        </pc:spChg>
      </pc:sldChg>
      <pc:sldChg chg="delSp modSp ord">
        <pc:chgData name="Burrus, Tanisha" userId="S::burrus_tanisha@sac.edu::60f37e4f-2026-4d96-9c44-6ec3473ff2df" providerId="AD" clId="Web-{68057275-1F06-19E5-ACCA-D1AB4074C254}" dt="2024-10-02T15:54:07.527" v="496"/>
        <pc:sldMkLst>
          <pc:docMk/>
          <pc:sldMk cId="2298581186" sldId="302"/>
        </pc:sldMkLst>
        <pc:spChg chg="mod">
          <ac:chgData name="Burrus, Tanisha" userId="S::burrus_tanisha@sac.edu::60f37e4f-2026-4d96-9c44-6ec3473ff2df" providerId="AD" clId="Web-{68057275-1F06-19E5-ACCA-D1AB4074C254}" dt="2024-10-01T23:35:04.714" v="9" actId="20577"/>
          <ac:spMkLst>
            <pc:docMk/>
            <pc:sldMk cId="2298581186" sldId="302"/>
            <ac:spMk id="2" creationId="{AC51D8DB-431E-9A47-C07F-0CE882BE7EBA}"/>
          </ac:spMkLst>
        </pc:spChg>
        <pc:spChg chg="mod">
          <ac:chgData name="Burrus, Tanisha" userId="S::burrus_tanisha@sac.edu::60f37e4f-2026-4d96-9c44-6ec3473ff2df" providerId="AD" clId="Web-{68057275-1F06-19E5-ACCA-D1AB4074C254}" dt="2024-10-02T01:15:23.150" v="295" actId="20577"/>
          <ac:spMkLst>
            <pc:docMk/>
            <pc:sldMk cId="2298581186" sldId="302"/>
            <ac:spMk id="3" creationId="{97C733B1-9354-9162-6806-5F97A21FEC01}"/>
          </ac:spMkLst>
        </pc:spChg>
        <pc:spChg chg="del">
          <ac:chgData name="Burrus, Tanisha" userId="S::burrus_tanisha@sac.edu::60f37e4f-2026-4d96-9c44-6ec3473ff2df" providerId="AD" clId="Web-{68057275-1F06-19E5-ACCA-D1AB4074C254}" dt="2024-10-02T01:15:04.617" v="282"/>
          <ac:spMkLst>
            <pc:docMk/>
            <pc:sldMk cId="2298581186" sldId="302"/>
            <ac:spMk id="4" creationId="{B4B1419D-A46B-6348-F976-77757F7A05BC}"/>
          </ac:spMkLst>
        </pc:spChg>
      </pc:sldChg>
      <pc:sldChg chg="add replId">
        <pc:chgData name="Burrus, Tanisha" userId="S::burrus_tanisha@sac.edu::60f37e4f-2026-4d96-9c44-6ec3473ff2df" providerId="AD" clId="Web-{68057275-1F06-19E5-ACCA-D1AB4074C254}" dt="2024-10-01T23:34:19.339" v="1"/>
        <pc:sldMkLst>
          <pc:docMk/>
          <pc:sldMk cId="3313286807" sldId="303"/>
        </pc:sldMkLst>
      </pc:sldChg>
      <pc:sldChg chg="add replId">
        <pc:chgData name="Burrus, Tanisha" userId="S::burrus_tanisha@sac.edu::60f37e4f-2026-4d96-9c44-6ec3473ff2df" providerId="AD" clId="Web-{68057275-1F06-19E5-ACCA-D1AB4074C254}" dt="2024-10-02T01:18:15.897" v="321"/>
        <pc:sldMkLst>
          <pc:docMk/>
          <pc:sldMk cId="2521236115" sldId="304"/>
        </pc:sldMkLst>
      </pc:sldChg>
    </pc:docChg>
  </pc:docChgLst>
  <pc:docChgLst>
    <pc:chgData name="Burrus, Tanisha" userId="S::burrus_tanisha@sac.edu::60f37e4f-2026-4d96-9c44-6ec3473ff2df" providerId="AD" clId="Web-{E35251B1-0A7C-75E9-777C-DFB49F7806CC}"/>
    <pc:docChg chg="addSld modSld sldOrd">
      <pc:chgData name="Burrus, Tanisha" userId="S::burrus_tanisha@sac.edu::60f37e4f-2026-4d96-9c44-6ec3473ff2df" providerId="AD" clId="Web-{E35251B1-0A7C-75E9-777C-DFB49F7806CC}" dt="2024-10-01T01:11:01.941" v="191" actId="20577"/>
      <pc:docMkLst>
        <pc:docMk/>
      </pc:docMkLst>
      <pc:sldChg chg="ord">
        <pc:chgData name="Burrus, Tanisha" userId="S::burrus_tanisha@sac.edu::60f37e4f-2026-4d96-9c44-6ec3473ff2df" providerId="AD" clId="Web-{E35251B1-0A7C-75E9-777C-DFB49F7806CC}" dt="2024-10-01T01:05:57.775" v="0"/>
        <pc:sldMkLst>
          <pc:docMk/>
          <pc:sldMk cId="767107970" sldId="269"/>
        </pc:sldMkLst>
      </pc:sldChg>
      <pc:sldChg chg="ord">
        <pc:chgData name="Burrus, Tanisha" userId="S::burrus_tanisha@sac.edu::60f37e4f-2026-4d96-9c44-6ec3473ff2df" providerId="AD" clId="Web-{E35251B1-0A7C-75E9-777C-DFB49F7806CC}" dt="2024-10-01T01:06:07.947" v="1"/>
        <pc:sldMkLst>
          <pc:docMk/>
          <pc:sldMk cId="18037358" sldId="275"/>
        </pc:sldMkLst>
      </pc:sldChg>
      <pc:sldChg chg="mod modShow">
        <pc:chgData name="Burrus, Tanisha" userId="S::burrus_tanisha@sac.edu::60f37e4f-2026-4d96-9c44-6ec3473ff2df" providerId="AD" clId="Web-{E35251B1-0A7C-75E9-777C-DFB49F7806CC}" dt="2024-10-01T01:06:12.416" v="2"/>
        <pc:sldMkLst>
          <pc:docMk/>
          <pc:sldMk cId="1618637723" sldId="297"/>
        </pc:sldMkLst>
      </pc:sldChg>
      <pc:sldChg chg="modSp ord">
        <pc:chgData name="Burrus, Tanisha" userId="S::burrus_tanisha@sac.edu::60f37e4f-2026-4d96-9c44-6ec3473ff2df" providerId="AD" clId="Web-{E35251B1-0A7C-75E9-777C-DFB49F7806CC}" dt="2024-10-01T01:06:46.496" v="11"/>
        <pc:sldMkLst>
          <pc:docMk/>
          <pc:sldMk cId="3957355877" sldId="300"/>
        </pc:sldMkLst>
        <pc:spChg chg="mod">
          <ac:chgData name="Burrus, Tanisha" userId="S::burrus_tanisha@sac.edu::60f37e4f-2026-4d96-9c44-6ec3473ff2df" providerId="AD" clId="Web-{E35251B1-0A7C-75E9-777C-DFB49F7806CC}" dt="2024-10-01T01:06:40.042" v="9" actId="1076"/>
          <ac:spMkLst>
            <pc:docMk/>
            <pc:sldMk cId="3957355877" sldId="300"/>
            <ac:spMk id="2" creationId="{6F528F06-523F-05A5-D793-F4A4119BB73D}"/>
          </ac:spMkLst>
        </pc:spChg>
      </pc:sldChg>
      <pc:sldChg chg="modSp new">
        <pc:chgData name="Burrus, Tanisha" userId="S::burrus_tanisha@sac.edu::60f37e4f-2026-4d96-9c44-6ec3473ff2df" providerId="AD" clId="Web-{E35251B1-0A7C-75E9-777C-DFB49F7806CC}" dt="2024-10-01T01:11:01.941" v="191" actId="20577"/>
        <pc:sldMkLst>
          <pc:docMk/>
          <pc:sldMk cId="2298581186" sldId="302"/>
        </pc:sldMkLst>
        <pc:spChg chg="mod">
          <ac:chgData name="Burrus, Tanisha" userId="S::burrus_tanisha@sac.edu::60f37e4f-2026-4d96-9c44-6ec3473ff2df" providerId="AD" clId="Web-{E35251B1-0A7C-75E9-777C-DFB49F7806CC}" dt="2024-10-01T01:08:01.482" v="45" actId="20577"/>
          <ac:spMkLst>
            <pc:docMk/>
            <pc:sldMk cId="2298581186" sldId="302"/>
            <ac:spMk id="2" creationId="{AC51D8DB-431E-9A47-C07F-0CE882BE7EBA}"/>
          </ac:spMkLst>
        </pc:spChg>
        <pc:spChg chg="mod">
          <ac:chgData name="Burrus, Tanisha" userId="S::burrus_tanisha@sac.edu::60f37e4f-2026-4d96-9c44-6ec3473ff2df" providerId="AD" clId="Web-{E35251B1-0A7C-75E9-777C-DFB49F7806CC}" dt="2024-10-01T01:11:01.941" v="191" actId="20577"/>
          <ac:spMkLst>
            <pc:docMk/>
            <pc:sldMk cId="2298581186" sldId="302"/>
            <ac:spMk id="3" creationId="{97C733B1-9354-9162-6806-5F97A21FEC01}"/>
          </ac:spMkLst>
        </pc:spChg>
      </pc:sldChg>
    </pc:docChg>
  </pc:docChgLst>
  <pc:docChgLst>
    <pc:chgData name="Burrus, Tanisha" userId="S::burrus_tanisha@sac.edu::60f37e4f-2026-4d96-9c44-6ec3473ff2df" providerId="AD" clId="Web-{8B601FB6-359F-5967-1D78-3DE9B572DD27}"/>
    <pc:docChg chg="modSld sldOrd">
      <pc:chgData name="Burrus, Tanisha" userId="S::burrus_tanisha@sac.edu::60f37e4f-2026-4d96-9c44-6ec3473ff2df" providerId="AD" clId="Web-{8B601FB6-359F-5967-1D78-3DE9B572DD27}" dt="2024-09-18T00:35:23.016" v="17"/>
      <pc:docMkLst>
        <pc:docMk/>
      </pc:docMkLst>
      <pc:sldChg chg="mod ord modShow">
        <pc:chgData name="Burrus, Tanisha" userId="S::burrus_tanisha@sac.edu::60f37e4f-2026-4d96-9c44-6ec3473ff2df" providerId="AD" clId="Web-{8B601FB6-359F-5967-1D78-3DE9B572DD27}" dt="2024-09-18T00:35:23.016" v="17"/>
        <pc:sldMkLst>
          <pc:docMk/>
          <pc:sldMk cId="767107970" sldId="269"/>
        </pc:sldMkLst>
      </pc:sldChg>
      <pc:sldChg chg="mod ord modShow">
        <pc:chgData name="Burrus, Tanisha" userId="S::burrus_tanisha@sac.edu::60f37e4f-2026-4d96-9c44-6ec3473ff2df" providerId="AD" clId="Web-{8B601FB6-359F-5967-1D78-3DE9B572DD27}" dt="2024-09-18T00:35:11.218" v="15"/>
        <pc:sldMkLst>
          <pc:docMk/>
          <pc:sldMk cId="0" sldId="283"/>
        </pc:sldMkLst>
      </pc:sldChg>
      <pc:sldChg chg="addSp delSp modSp">
        <pc:chgData name="Burrus, Tanisha" userId="S::burrus_tanisha@sac.edu::60f37e4f-2026-4d96-9c44-6ec3473ff2df" providerId="AD" clId="Web-{8B601FB6-359F-5967-1D78-3DE9B572DD27}" dt="2024-09-18T00:34:58.671" v="11" actId="20577"/>
        <pc:sldMkLst>
          <pc:docMk/>
          <pc:sldMk cId="1408177059" sldId="298"/>
        </pc:sldMkLst>
        <pc:spChg chg="mod">
          <ac:chgData name="Burrus, Tanisha" userId="S::burrus_tanisha@sac.edu::60f37e4f-2026-4d96-9c44-6ec3473ff2df" providerId="AD" clId="Web-{8B601FB6-359F-5967-1D78-3DE9B572DD27}" dt="2024-09-18T00:34:51.311" v="5" actId="20577"/>
          <ac:spMkLst>
            <pc:docMk/>
            <pc:sldMk cId="1408177059" sldId="298"/>
            <ac:spMk id="2" creationId="{D87E5E9F-775E-A6F3-82BF-A11F791294C2}"/>
          </ac:spMkLst>
        </pc:spChg>
        <pc:spChg chg="add mod">
          <ac:chgData name="Burrus, Tanisha" userId="S::burrus_tanisha@sac.edu::60f37e4f-2026-4d96-9c44-6ec3473ff2df" providerId="AD" clId="Web-{8B601FB6-359F-5967-1D78-3DE9B572DD27}" dt="2024-09-18T00:34:58.671" v="11" actId="20577"/>
          <ac:spMkLst>
            <pc:docMk/>
            <pc:sldMk cId="1408177059" sldId="298"/>
            <ac:spMk id="4" creationId="{1194E871-846F-B5EB-6812-9D07585D0DA6}"/>
          </ac:spMkLst>
        </pc:spChg>
        <pc:spChg chg="del">
          <ac:chgData name="Burrus, Tanisha" userId="S::burrus_tanisha@sac.edu::60f37e4f-2026-4d96-9c44-6ec3473ff2df" providerId="AD" clId="Web-{8B601FB6-359F-5967-1D78-3DE9B572DD27}" dt="2024-09-18T00:34:41.655" v="1"/>
          <ac:spMkLst>
            <pc:docMk/>
            <pc:sldMk cId="1408177059" sldId="298"/>
            <ac:spMk id="13" creationId="{4D623DDC-2463-2A09-B99A-D4CA898B6C31}"/>
          </ac:spMkLst>
        </pc:spChg>
      </pc:sldChg>
    </pc:docChg>
  </pc:docChgLst>
  <pc:docChgLst>
    <pc:chgData name="Burrus, Tanisha" userId="S::burrus_tanisha@sac.edu::60f37e4f-2026-4d96-9c44-6ec3473ff2df" providerId="AD" clId="Web-{E29B4BF7-104E-F0BD-E0E6-8498FDD68494}"/>
    <pc:docChg chg="modSld">
      <pc:chgData name="Burrus, Tanisha" userId="S::burrus_tanisha@sac.edu::60f37e4f-2026-4d96-9c44-6ec3473ff2df" providerId="AD" clId="Web-{E29B4BF7-104E-F0BD-E0E6-8498FDD68494}" dt="2024-09-06T23:46:13.754" v="4" actId="20577"/>
      <pc:docMkLst>
        <pc:docMk/>
      </pc:docMkLst>
      <pc:sldChg chg="modSp">
        <pc:chgData name="Burrus, Tanisha" userId="S::burrus_tanisha@sac.edu::60f37e4f-2026-4d96-9c44-6ec3473ff2df" providerId="AD" clId="Web-{E29B4BF7-104E-F0BD-E0E6-8498FDD68494}" dt="2024-09-06T23:46:13.754" v="4" actId="20577"/>
        <pc:sldMkLst>
          <pc:docMk/>
          <pc:sldMk cId="767107970" sldId="269"/>
        </pc:sldMkLst>
        <pc:spChg chg="mod">
          <ac:chgData name="Burrus, Tanisha" userId="S::burrus_tanisha@sac.edu::60f37e4f-2026-4d96-9c44-6ec3473ff2df" providerId="AD" clId="Web-{E29B4BF7-104E-F0BD-E0E6-8498FDD68494}" dt="2024-09-06T23:46:13.754" v="4" actId="20577"/>
          <ac:spMkLst>
            <pc:docMk/>
            <pc:sldMk cId="767107970" sldId="269"/>
            <ac:spMk id="5" creationId="{ED9D460F-5B7B-A1E5-4CFA-BB77B16D63DE}"/>
          </ac:spMkLst>
        </pc:spChg>
      </pc:sldChg>
    </pc:docChg>
  </pc:docChgLst>
  <pc:docChgLst>
    <pc:chgData name="Burrus, Tanisha" userId="S::burrus_tanisha@sac.edu::60f37e4f-2026-4d96-9c44-6ec3473ff2df" providerId="AD" clId="Web-{1DDF2A39-F626-CBA8-0F77-DC934C3C8A34}"/>
    <pc:docChg chg="modSld">
      <pc:chgData name="Burrus, Tanisha" userId="S::burrus_tanisha@sac.edu::60f37e4f-2026-4d96-9c44-6ec3473ff2df" providerId="AD" clId="Web-{1DDF2A39-F626-CBA8-0F77-DC934C3C8A34}" dt="2024-10-03T18:42:03.839" v="17" actId="20577"/>
      <pc:docMkLst>
        <pc:docMk/>
      </pc:docMkLst>
      <pc:sldChg chg="modSp">
        <pc:chgData name="Burrus, Tanisha" userId="S::burrus_tanisha@sac.edu::60f37e4f-2026-4d96-9c44-6ec3473ff2df" providerId="AD" clId="Web-{1DDF2A39-F626-CBA8-0F77-DC934C3C8A34}" dt="2024-10-03T18:42:03.839" v="17" actId="20577"/>
        <pc:sldMkLst>
          <pc:docMk/>
          <pc:sldMk cId="767107970" sldId="269"/>
        </pc:sldMkLst>
        <pc:spChg chg="mod">
          <ac:chgData name="Burrus, Tanisha" userId="S::burrus_tanisha@sac.edu::60f37e4f-2026-4d96-9c44-6ec3473ff2df" providerId="AD" clId="Web-{1DDF2A39-F626-CBA8-0F77-DC934C3C8A34}" dt="2024-10-03T18:42:03.839" v="17" actId="20577"/>
          <ac:spMkLst>
            <pc:docMk/>
            <pc:sldMk cId="767107970" sldId="269"/>
            <ac:spMk id="5" creationId="{ED9D460F-5B7B-A1E5-4CFA-BB77B16D63DE}"/>
          </ac:spMkLst>
        </pc:spChg>
        <pc:spChg chg="mod">
          <ac:chgData name="Burrus, Tanisha" userId="S::burrus_tanisha@sac.edu::60f37e4f-2026-4d96-9c44-6ec3473ff2df" providerId="AD" clId="Web-{1DDF2A39-F626-CBA8-0F77-DC934C3C8A34}" dt="2024-10-03T18:41:56.448" v="16" actId="20577"/>
          <ac:spMkLst>
            <pc:docMk/>
            <pc:sldMk cId="767107970" sldId="269"/>
            <ac:spMk id="7" creationId="{671102C7-D13B-777F-0F8A-AD3AD4B26A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Clarie presents—Yellow are vacancies, grey are new members or newly appointed voting members</a:t>
            </a:r>
            <a:endParaRPr lang="en-US">
              <a:cs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2</a:t>
            </a:fld>
            <a:endParaRPr lang="en-US"/>
          </a:p>
        </p:txBody>
      </p:sp>
    </p:spTree>
    <p:extLst>
      <p:ext uri="{BB962C8B-B14F-4D97-AF65-F5344CB8AC3E}">
        <p14:creationId xmlns:p14="http://schemas.microsoft.com/office/powerpoint/2010/main" val="123949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ea typeface="Calibri"/>
              </a:rPr>
              <a:t>TB</a:t>
            </a:r>
          </a:p>
          <a:p>
            <a:endParaRPr lang="en-US" u="sng">
              <a:ea typeface="Calibri"/>
              <a:cs typeface="Calibri"/>
            </a:endParaRPr>
          </a:p>
          <a:p>
            <a:r>
              <a:rPr lang="en-US" u="sng">
                <a:ea typeface="Calibri"/>
              </a:rPr>
              <a:t>Additional notes for this pillar from Dec. Meeting:</a:t>
            </a:r>
            <a:endParaRPr lang="en-US" u="sng"/>
          </a:p>
          <a:p>
            <a:pPr marL="171450" indent="-171450">
              <a:buFont typeface="Arial"/>
              <a:buChar char="•"/>
            </a:pPr>
            <a:r>
              <a:rPr lang="en-US"/>
              <a:t>High School (</a:t>
            </a:r>
            <a:r>
              <a:rPr lang="en-US" err="1"/>
              <a:t>HiSET</a:t>
            </a:r>
            <a:r>
              <a:rPr lang="en-US"/>
              <a:t> Non credit) -- target these students</a:t>
            </a:r>
            <a:endParaRPr lang="en-US">
              <a:cs typeface="Calibri"/>
            </a:endParaRPr>
          </a:p>
          <a:p>
            <a:pPr marL="171450" indent="-171450">
              <a:buFont typeface="Arial"/>
              <a:buChar char="•"/>
            </a:pPr>
            <a:r>
              <a:rPr lang="en-US"/>
              <a:t>Project </a:t>
            </a:r>
            <a:r>
              <a:rPr lang="en-US" err="1"/>
              <a:t>RiSE</a:t>
            </a:r>
            <a:r>
              <a:rPr lang="en-US"/>
              <a:t>/Inmate Education (taskforce coming through Academic Affairs)</a:t>
            </a:r>
            <a:endParaRPr lang="en-US">
              <a:cs typeface="Calibri" panose="020F0502020204030204"/>
            </a:endParaRPr>
          </a:p>
          <a:p>
            <a:pPr marL="171450" indent="-171450">
              <a:buFont typeface="Arial"/>
              <a:buChar char="•"/>
            </a:pPr>
            <a:r>
              <a:rPr lang="en-US"/>
              <a:t>Get credit faculty involvement with the Student Success Conference (held annually by Non Credit), May 10th 2024</a:t>
            </a:r>
            <a:endParaRPr lang="en-US">
              <a:cs typeface="Calibri" panose="020F0502020204030204"/>
            </a:endParaRPr>
          </a:p>
          <a:p>
            <a:pPr marL="171450" indent="-171450">
              <a:buFont typeface="Arial"/>
              <a:buChar char="•"/>
            </a:pPr>
            <a:r>
              <a:rPr lang="en-US"/>
              <a:t>Data Collection needed for student transition rates; noncredit to credit, also non-credit to non-credit (EMSL to </a:t>
            </a:r>
            <a:r>
              <a:rPr lang="en-US" err="1"/>
              <a:t>HiSET</a:t>
            </a:r>
            <a:r>
              <a:rPr lang="en-US"/>
              <a:t>)</a:t>
            </a:r>
            <a:endParaRPr lang="en-US">
              <a:cs typeface="Calibri" panose="020F0502020204030204"/>
            </a:endParaRPr>
          </a:p>
          <a:p>
            <a:pPr marL="171450" indent="-171450">
              <a:buFont typeface="Arial"/>
              <a:buChar char="•"/>
            </a:pPr>
            <a:r>
              <a:rPr lang="en-US"/>
              <a:t>Need to look at success enrollment strategies—systems that need to be fixed</a:t>
            </a:r>
            <a:endParaRPr lang="en-US">
              <a:cs typeface="Calibri" panose="020F0502020204030204"/>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12</a:t>
            </a:fld>
            <a:endParaRPr lang="en-US"/>
          </a:p>
        </p:txBody>
      </p:sp>
    </p:spTree>
    <p:extLst>
      <p:ext uri="{BB962C8B-B14F-4D97-AF65-F5344CB8AC3E}">
        <p14:creationId xmlns:p14="http://schemas.microsoft.com/office/powerpoint/2010/main" val="2545100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87439-F3EB-41FE-8F19-70C1AABC19D1}" type="slidenum">
              <a:rPr lang="en-US"/>
              <a:t>13</a:t>
            </a:fld>
            <a:endParaRPr lang="en-US"/>
          </a:p>
        </p:txBody>
      </p:sp>
    </p:spTree>
    <p:extLst>
      <p:ext uri="{BB962C8B-B14F-4D97-AF65-F5344CB8AC3E}">
        <p14:creationId xmlns:p14="http://schemas.microsoft.com/office/powerpoint/2010/main" val="332549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87439-F3EB-41FE-8F19-70C1AABC19D1}" type="slidenum">
              <a:rPr lang="en-US"/>
              <a:t>14</a:t>
            </a:fld>
            <a:endParaRPr lang="en-US"/>
          </a:p>
        </p:txBody>
      </p:sp>
    </p:spTree>
    <p:extLst>
      <p:ext uri="{BB962C8B-B14F-4D97-AF65-F5344CB8AC3E}">
        <p14:creationId xmlns:p14="http://schemas.microsoft.com/office/powerpoint/2010/main" val="2474104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cae61995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cae61995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Tanisha and Clarie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TB: 1-Will present the charge 2-Next slide---turn over to each Pillar Leads</a:t>
            </a:r>
          </a:p>
        </p:txBody>
      </p:sp>
    </p:spTree>
    <p:extLst>
      <p:ext uri="{BB962C8B-B14F-4D97-AF65-F5344CB8AC3E}">
        <p14:creationId xmlns:p14="http://schemas.microsoft.com/office/powerpoint/2010/main" val="331360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t>Clarie—We are currently not reading the Land Acknowledge because....</a:t>
            </a:r>
          </a:p>
        </p:txBody>
      </p:sp>
      <p:sp>
        <p:nvSpPr>
          <p:cNvPr id="4" name="Slide Number Placeholder 3"/>
          <p:cNvSpPr>
            <a:spLocks noGrp="1"/>
          </p:cNvSpPr>
          <p:nvPr>
            <p:ph type="sldNum" sz="quarter" idx="5"/>
          </p:nvPr>
        </p:nvSpPr>
        <p:spPr/>
        <p:txBody>
          <a:bodyPr/>
          <a:lstStyle/>
          <a:p>
            <a:fld id="{0CD87439-F3EB-41FE-8F19-70C1AABC19D1}" type="slidenum">
              <a:rPr lang="en-US"/>
              <a:t>3</a:t>
            </a:fld>
            <a:endParaRPr lang="en-US"/>
          </a:p>
        </p:txBody>
      </p:sp>
    </p:spTree>
    <p:extLst>
      <p:ext uri="{BB962C8B-B14F-4D97-AF65-F5344CB8AC3E}">
        <p14:creationId xmlns:p14="http://schemas.microsoft.com/office/powerpoint/2010/main" val="175495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TB: Lunch &amp; Learn Events: Faculty member as already signed up!</a:t>
            </a:r>
          </a:p>
          <a:p>
            <a:pPr marL="0" indent="0">
              <a:buNone/>
            </a:pPr>
            <a:r>
              <a:rPr lang="en-US"/>
              <a:t>TB: SACDAYS: Share the report</a:t>
            </a:r>
          </a:p>
        </p:txBody>
      </p:sp>
    </p:spTree>
    <p:extLst>
      <p:ext uri="{BB962C8B-B14F-4D97-AF65-F5344CB8AC3E}">
        <p14:creationId xmlns:p14="http://schemas.microsoft.com/office/powerpoint/2010/main" val="228952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TB: Lunch &amp; Learn Events: Faculty member as already signed up!</a:t>
            </a:r>
          </a:p>
          <a:p>
            <a:pPr marL="0" indent="0">
              <a:buNone/>
            </a:pPr>
            <a:r>
              <a:rPr lang="en-US"/>
              <a:t>TB: SACDAYS: Share the report</a:t>
            </a:r>
          </a:p>
        </p:txBody>
      </p:sp>
    </p:spTree>
    <p:extLst>
      <p:ext uri="{BB962C8B-B14F-4D97-AF65-F5344CB8AC3E}">
        <p14:creationId xmlns:p14="http://schemas.microsoft.com/office/powerpoint/2010/main" val="205060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ea typeface="Calibri"/>
              </a:rPr>
              <a:t>TB: Working toward finding additional Success Coaches; recruiting Academic departments</a:t>
            </a:r>
            <a:endParaRPr lang="en-US">
              <a:ea typeface="Calibri"/>
              <a:cs typeface="Calibri"/>
            </a:endParaRPr>
          </a:p>
        </p:txBody>
      </p:sp>
      <p:sp>
        <p:nvSpPr>
          <p:cNvPr id="4" name="Slide Number Placeholder 3"/>
          <p:cNvSpPr>
            <a:spLocks noGrp="1"/>
          </p:cNvSpPr>
          <p:nvPr>
            <p:ph type="sldNum" sz="quarter" idx="5"/>
          </p:nvPr>
        </p:nvSpPr>
        <p:spPr/>
        <p:txBody>
          <a:bodyPr/>
          <a:lstStyle/>
          <a:p>
            <a:fld id="{675B4D18-5328-4C80-A91C-5AA081715924}" type="slidenum">
              <a:t>6</a:t>
            </a:fld>
            <a:endParaRPr lang="en-US"/>
          </a:p>
        </p:txBody>
      </p:sp>
    </p:spTree>
    <p:extLst>
      <p:ext uri="{BB962C8B-B14F-4D97-AF65-F5344CB8AC3E}">
        <p14:creationId xmlns:p14="http://schemas.microsoft.com/office/powerpoint/2010/main" val="165905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TB: 1-Will present the charge 2-Next slide---turn over to each Pillar Leads</a:t>
            </a:r>
          </a:p>
        </p:txBody>
      </p:sp>
    </p:spTree>
    <p:extLst>
      <p:ext uri="{BB962C8B-B14F-4D97-AF65-F5344CB8AC3E}">
        <p14:creationId xmlns:p14="http://schemas.microsoft.com/office/powerpoint/2010/main" val="309237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Chantal</a:t>
            </a:r>
          </a:p>
        </p:txBody>
      </p:sp>
    </p:spTree>
    <p:extLst>
      <p:ext uri="{BB962C8B-B14F-4D97-AF65-F5344CB8AC3E}">
        <p14:creationId xmlns:p14="http://schemas.microsoft.com/office/powerpoint/2010/main" val="200128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TB: Lunch &amp; Learn Events: Faculty member as already signed up!</a:t>
            </a:r>
          </a:p>
          <a:p>
            <a:pPr marL="0" indent="0">
              <a:buNone/>
            </a:pPr>
            <a:r>
              <a:rPr lang="en-US"/>
              <a:t>TB: SACDAYS: Share the report</a:t>
            </a:r>
          </a:p>
        </p:txBody>
      </p:sp>
    </p:spTree>
    <p:extLst>
      <p:ext uri="{BB962C8B-B14F-4D97-AF65-F5344CB8AC3E}">
        <p14:creationId xmlns:p14="http://schemas.microsoft.com/office/powerpoint/2010/main" val="98475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ea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11</a:t>
            </a:fld>
            <a:endParaRPr lang="en-US"/>
          </a:p>
        </p:txBody>
      </p:sp>
    </p:spTree>
    <p:extLst>
      <p:ext uri="{BB962C8B-B14F-4D97-AF65-F5344CB8AC3E}">
        <p14:creationId xmlns:p14="http://schemas.microsoft.com/office/powerpoint/2010/main" val="1394112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p:nvPr/>
        </p:nvSpPr>
        <p:spPr>
          <a:xfrm>
            <a:off x="0" y="3493950"/>
            <a:ext cx="9144000" cy="164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 name="Google Shape;11;p2"/>
          <p:cNvSpPr/>
          <p:nvPr/>
        </p:nvSpPr>
        <p:spPr>
          <a:xfrm>
            <a:off x="3747300" y="3493900"/>
            <a:ext cx="1649400" cy="1649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984050" y="0"/>
            <a:ext cx="7175700" cy="349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b="1" i="0">
                <a:latin typeface="Neutra Text Alt" panose="02000000000000000000" pitchFamily="2"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3" name="Picture 2" descr="Icon&#10;&#10;Description automatically generated">
            <a:extLst>
              <a:ext uri="{FF2B5EF4-FFF2-40B4-BE49-F238E27FC236}">
                <a16:creationId xmlns:a16="http://schemas.microsoft.com/office/drawing/2014/main" id="{6219ABCB-9058-E57B-00DC-36EF5A059715}"/>
              </a:ext>
            </a:extLst>
          </p:cNvPr>
          <p:cNvPicPr>
            <a:picLocks noChangeAspect="1"/>
          </p:cNvPicPr>
          <p:nvPr userDrawn="1"/>
        </p:nvPicPr>
        <p:blipFill>
          <a:blip r:embed="rId2"/>
          <a:stretch>
            <a:fillRect/>
          </a:stretch>
        </p:blipFill>
        <p:spPr>
          <a:xfrm>
            <a:off x="4171911" y="3854415"/>
            <a:ext cx="799978" cy="9283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1"/>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 name="Google Shape;87;p11"/>
          <p:cNvSpPr/>
          <p:nvPr/>
        </p:nvSpPr>
        <p:spPr>
          <a:xfrm>
            <a:off x="3473700" y="4593700"/>
            <a:ext cx="2196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txBox="1">
            <a:spLocks noGrp="1"/>
          </p:cNvSpPr>
          <p:nvPr>
            <p:ph type="sldNum" idx="12"/>
          </p:nvPr>
        </p:nvSpPr>
        <p:spPr>
          <a:xfrm>
            <a:off x="4023300" y="4593850"/>
            <a:ext cx="1097400" cy="549600"/>
          </a:xfrm>
          <a:prstGeom prst="rect">
            <a:avLst/>
          </a:prstGeom>
          <a:solidFill>
            <a:schemeClr val="accent6"/>
          </a:solidFill>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5" name="Picture 4" descr="Logo, company name&#10;&#10;Description automatically generated">
            <a:extLst>
              <a:ext uri="{FF2B5EF4-FFF2-40B4-BE49-F238E27FC236}">
                <a16:creationId xmlns:a16="http://schemas.microsoft.com/office/drawing/2014/main" id="{1A1F3617-B23C-C415-6E4E-2CA1CF85C13B}"/>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chemeClr val="accent2"/>
        </a:solidFill>
        <a:effectLst/>
      </p:bgPr>
    </p:bg>
    <p:spTree>
      <p:nvGrpSpPr>
        <p:cNvPr id="1" name="Shape 89"/>
        <p:cNvGrpSpPr/>
        <p:nvPr/>
      </p:nvGrpSpPr>
      <p:grpSpPr>
        <a:xfrm>
          <a:off x="0" y="0"/>
          <a:ext cx="0" cy="0"/>
          <a:chOff x="0" y="0"/>
          <a:chExt cx="0" cy="0"/>
        </a:xfrm>
      </p:grpSpPr>
      <p:sp>
        <p:nvSpPr>
          <p:cNvPr id="90" name="Google Shape;90;p12"/>
          <p:cNvSpPr/>
          <p:nvPr/>
        </p:nvSpPr>
        <p:spPr>
          <a:xfrm>
            <a:off x="0" y="4593700"/>
            <a:ext cx="9144000" cy="549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 name="Google Shape;91;p12"/>
          <p:cNvSpPr/>
          <p:nvPr/>
        </p:nvSpPr>
        <p:spPr>
          <a:xfrm>
            <a:off x="3473700" y="4593700"/>
            <a:ext cx="2196600" cy="549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p:nvPr/>
        </p:nvSpPr>
        <p:spPr>
          <a:xfrm>
            <a:off x="4023300" y="4593700"/>
            <a:ext cx="1097400" cy="549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2"/>
          <p:cNvSpPr txBox="1">
            <a:spLocks noGrp="1"/>
          </p:cNvSpPr>
          <p:nvPr>
            <p:ph type="sldNum" idx="12"/>
          </p:nvPr>
        </p:nvSpPr>
        <p:spPr>
          <a:xfrm>
            <a:off x="4023300" y="4593850"/>
            <a:ext cx="1097400" cy="549600"/>
          </a:xfrm>
          <a:prstGeom prst="rect">
            <a:avLst/>
          </a:prstGeom>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 name="Picture 5" descr="Logo, company name&#10;&#10;Description automatically generated">
            <a:extLst>
              <a:ext uri="{FF2B5EF4-FFF2-40B4-BE49-F238E27FC236}">
                <a16:creationId xmlns:a16="http://schemas.microsoft.com/office/drawing/2014/main" id="{DE8F8CE4-05F3-D185-9591-B7FD1590DD70}"/>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188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987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4044100"/>
            <a:ext cx="9144000" cy="1099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15;p3"/>
          <p:cNvSpPr/>
          <p:nvPr/>
        </p:nvSpPr>
        <p:spPr>
          <a:xfrm>
            <a:off x="4022400" y="4044100"/>
            <a:ext cx="10992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1735925" y="1126150"/>
            <a:ext cx="5672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i="0">
                <a:latin typeface="Neutra Text Alt" panose="02000000000000000000" pitchFamily="2"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1735925" y="2665541"/>
            <a:ext cx="5672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7272D"/>
              </a:buClr>
              <a:buSzPts val="1800"/>
              <a:buNone/>
              <a:defRPr sz="1800" b="0" i="0">
                <a:solidFill>
                  <a:srgbClr val="27272D"/>
                </a:solidFill>
                <a:latin typeface="Neutra Text Light Alt" panose="02000000000000000000" pitchFamily="2" charset="0"/>
              </a:defRPr>
            </a:lvl1pPr>
            <a:lvl2pPr lvl="1" algn="ctr" rtl="0">
              <a:spcBef>
                <a:spcPts val="0"/>
              </a:spcBef>
              <a:spcAft>
                <a:spcPts val="0"/>
              </a:spcAft>
              <a:buClr>
                <a:srgbClr val="27272D"/>
              </a:buClr>
              <a:buSzPts val="1800"/>
              <a:buNone/>
              <a:defRPr sz="1800">
                <a:solidFill>
                  <a:srgbClr val="27272D"/>
                </a:solidFill>
              </a:defRPr>
            </a:lvl2pPr>
            <a:lvl3pPr lvl="2" algn="ctr" rtl="0">
              <a:spcBef>
                <a:spcPts val="0"/>
              </a:spcBef>
              <a:spcAft>
                <a:spcPts val="0"/>
              </a:spcAft>
              <a:buClr>
                <a:srgbClr val="27272D"/>
              </a:buClr>
              <a:buSzPts val="1800"/>
              <a:buNone/>
              <a:defRPr sz="1800">
                <a:solidFill>
                  <a:srgbClr val="27272D"/>
                </a:solidFill>
              </a:defRPr>
            </a:lvl3pPr>
            <a:lvl4pPr lvl="3" algn="ctr" rtl="0">
              <a:spcBef>
                <a:spcPts val="0"/>
              </a:spcBef>
              <a:spcAft>
                <a:spcPts val="0"/>
              </a:spcAft>
              <a:buClr>
                <a:srgbClr val="27272D"/>
              </a:buClr>
              <a:buSzPts val="1800"/>
              <a:buNone/>
              <a:defRPr sz="1800">
                <a:solidFill>
                  <a:srgbClr val="27272D"/>
                </a:solidFill>
              </a:defRPr>
            </a:lvl4pPr>
            <a:lvl5pPr lvl="4" algn="ctr" rtl="0">
              <a:spcBef>
                <a:spcPts val="0"/>
              </a:spcBef>
              <a:spcAft>
                <a:spcPts val="0"/>
              </a:spcAft>
              <a:buClr>
                <a:srgbClr val="27272D"/>
              </a:buClr>
              <a:buSzPts val="1800"/>
              <a:buNone/>
              <a:defRPr sz="1800">
                <a:solidFill>
                  <a:srgbClr val="27272D"/>
                </a:solidFill>
              </a:defRPr>
            </a:lvl5pPr>
            <a:lvl6pPr lvl="5" algn="ctr" rtl="0">
              <a:spcBef>
                <a:spcPts val="0"/>
              </a:spcBef>
              <a:spcAft>
                <a:spcPts val="0"/>
              </a:spcAft>
              <a:buClr>
                <a:srgbClr val="27272D"/>
              </a:buClr>
              <a:buSzPts val="1800"/>
              <a:buNone/>
              <a:defRPr sz="1800">
                <a:solidFill>
                  <a:srgbClr val="27272D"/>
                </a:solidFill>
              </a:defRPr>
            </a:lvl6pPr>
            <a:lvl7pPr lvl="6" algn="ctr" rtl="0">
              <a:spcBef>
                <a:spcPts val="0"/>
              </a:spcBef>
              <a:spcAft>
                <a:spcPts val="0"/>
              </a:spcAft>
              <a:buClr>
                <a:srgbClr val="27272D"/>
              </a:buClr>
              <a:buSzPts val="1800"/>
              <a:buNone/>
              <a:defRPr sz="1800">
                <a:solidFill>
                  <a:srgbClr val="27272D"/>
                </a:solidFill>
              </a:defRPr>
            </a:lvl7pPr>
            <a:lvl8pPr lvl="7" algn="ctr" rtl="0">
              <a:spcBef>
                <a:spcPts val="0"/>
              </a:spcBef>
              <a:spcAft>
                <a:spcPts val="0"/>
              </a:spcAft>
              <a:buClr>
                <a:srgbClr val="27272D"/>
              </a:buClr>
              <a:buSzPts val="1800"/>
              <a:buNone/>
              <a:defRPr sz="1800">
                <a:solidFill>
                  <a:srgbClr val="27272D"/>
                </a:solidFill>
              </a:defRPr>
            </a:lvl8pPr>
            <a:lvl9pPr lvl="8" algn="ctr" rtl="0">
              <a:spcBef>
                <a:spcPts val="0"/>
              </a:spcBef>
              <a:spcAft>
                <a:spcPts val="0"/>
              </a:spcAft>
              <a:buClr>
                <a:srgbClr val="27272D"/>
              </a:buClr>
              <a:buSzPts val="1800"/>
              <a:buNone/>
              <a:defRPr sz="1800">
                <a:solidFill>
                  <a:srgbClr val="27272D"/>
                </a:solidFill>
              </a:defRPr>
            </a:lvl9pPr>
          </a:lstStyle>
          <a:p>
            <a:endParaRPr/>
          </a:p>
        </p:txBody>
      </p:sp>
      <p:cxnSp>
        <p:nvCxnSpPr>
          <p:cNvPr id="18" name="Google Shape;18;p3"/>
          <p:cNvCxnSpPr/>
          <p:nvPr/>
        </p:nvCxnSpPr>
        <p:spPr>
          <a:xfrm>
            <a:off x="3527100" y="2474305"/>
            <a:ext cx="2089800" cy="0"/>
          </a:xfrm>
          <a:prstGeom prst="straightConnector1">
            <a:avLst/>
          </a:prstGeom>
          <a:noFill/>
          <a:ln w="19050" cap="flat" cmpd="sng">
            <a:solidFill>
              <a:schemeClr val="accent1"/>
            </a:solidFill>
            <a:prstDash val="solid"/>
            <a:round/>
            <a:headEnd type="diamond" w="med" len="med"/>
            <a:tailEnd type="diamond" w="med" len="med"/>
          </a:ln>
        </p:spPr>
      </p:cxnSp>
      <p:pic>
        <p:nvPicPr>
          <p:cNvPr id="7" name="Picture 6" descr="Icon&#10;&#10;Description automatically generated">
            <a:extLst>
              <a:ext uri="{FF2B5EF4-FFF2-40B4-BE49-F238E27FC236}">
                <a16:creationId xmlns:a16="http://schemas.microsoft.com/office/drawing/2014/main" id="{3820340E-B75E-6FDE-7AF6-D4284DD0CC6B}"/>
              </a:ext>
            </a:extLst>
          </p:cNvPr>
          <p:cNvPicPr>
            <a:picLocks noChangeAspect="1"/>
          </p:cNvPicPr>
          <p:nvPr userDrawn="1"/>
        </p:nvPicPr>
        <p:blipFill>
          <a:blip r:embed="rId2"/>
          <a:stretch>
            <a:fillRect/>
          </a:stretch>
        </p:blipFill>
        <p:spPr>
          <a:xfrm>
            <a:off x="4171986" y="4129515"/>
            <a:ext cx="799978" cy="9283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 name="Google Shape;21;p4"/>
          <p:cNvSpPr/>
          <p:nvPr/>
        </p:nvSpPr>
        <p:spPr>
          <a:xfrm>
            <a:off x="3473700" y="4593700"/>
            <a:ext cx="2196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40233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3527100" y="887200"/>
            <a:ext cx="2089800" cy="0"/>
          </a:xfrm>
          <a:prstGeom prst="straightConnector1">
            <a:avLst/>
          </a:prstGeom>
          <a:noFill/>
          <a:ln w="19050" cap="flat" cmpd="sng">
            <a:solidFill>
              <a:schemeClr val="accent1"/>
            </a:solidFill>
            <a:prstDash val="solid"/>
            <a:round/>
            <a:headEnd type="diamond" w="med" len="med"/>
            <a:tailEnd type="diamond" w="med" len="med"/>
          </a:ln>
        </p:spPr>
      </p:cxnSp>
      <p:sp>
        <p:nvSpPr>
          <p:cNvPr id="24" name="Google Shape;24;p4"/>
          <p:cNvSpPr txBox="1">
            <a:spLocks noGrp="1"/>
          </p:cNvSpPr>
          <p:nvPr>
            <p:ph type="body" idx="1"/>
          </p:nvPr>
        </p:nvSpPr>
        <p:spPr>
          <a:xfrm>
            <a:off x="1404225" y="1194150"/>
            <a:ext cx="6335400" cy="30927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SzPts val="3000"/>
              <a:buChar char="▪"/>
              <a:defRPr sz="3000" b="0" i="0">
                <a:latin typeface="Neutra Text Light Alt" panose="02000000000000000000" pitchFamily="2" charset="0"/>
              </a:defRPr>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25" name="Google Shape;25;p4"/>
          <p:cNvSpPr txBox="1"/>
          <p:nvPr/>
        </p:nvSpPr>
        <p:spPr>
          <a:xfrm>
            <a:off x="3593400" y="8451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800" b="1" i="0">
                <a:solidFill>
                  <a:schemeClr val="accent1"/>
                </a:solidFill>
                <a:latin typeface="Neutra Text Alt" panose="02000000000000000000" pitchFamily="2" charset="0"/>
                <a:ea typeface="Encode Sans"/>
                <a:cs typeface="Encode Sans"/>
                <a:sym typeface="Encode Sans"/>
              </a:rPr>
              <a:t>“</a:t>
            </a:r>
            <a:endParaRPr sz="6800" b="1" i="0">
              <a:solidFill>
                <a:schemeClr val="accent1"/>
              </a:solidFill>
              <a:latin typeface="Neutra Text Alt" panose="02000000000000000000" pitchFamily="2" charset="0"/>
              <a:ea typeface="Encode Sans"/>
              <a:cs typeface="Encode Sans"/>
              <a:sym typeface="Encode Sans"/>
            </a:endParaRPr>
          </a:p>
        </p:txBody>
      </p:sp>
      <p:sp>
        <p:nvSpPr>
          <p:cNvPr id="26" name="Google Shape;26;p4"/>
          <p:cNvSpPr txBox="1">
            <a:spLocks noGrp="1"/>
          </p:cNvSpPr>
          <p:nvPr>
            <p:ph type="sldNum" idx="12"/>
          </p:nvPr>
        </p:nvSpPr>
        <p:spPr>
          <a:xfrm>
            <a:off x="40233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9" name="Picture 8" descr="Logo, company name&#10;&#10;Description automatically generated">
            <a:extLst>
              <a:ext uri="{FF2B5EF4-FFF2-40B4-BE49-F238E27FC236}">
                <a16:creationId xmlns:a16="http://schemas.microsoft.com/office/drawing/2014/main" id="{628D880A-E1FD-9F12-4EDF-49F376B53618}"/>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33" name="Google Shape;33;p5"/>
          <p:cNvSpPr/>
          <p:nvPr/>
        </p:nvSpPr>
        <p:spPr>
          <a:xfrm>
            <a:off x="8046600" y="4593700"/>
            <a:ext cx="1097400" cy="549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i="0">
                <a:latin typeface="Neutra Text Alt" panose="02000000000000000000" pitchFamily="2"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 name="Google Shape;35;p5"/>
          <p:cNvSpPr txBox="1">
            <a:spLocks noGrp="1"/>
          </p:cNvSpPr>
          <p:nvPr>
            <p:ph type="body" idx="1"/>
          </p:nvPr>
        </p:nvSpPr>
        <p:spPr>
          <a:xfrm>
            <a:off x="549600" y="1200150"/>
            <a:ext cx="7497000" cy="2946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b="0" i="0">
                <a:latin typeface="Neutra Text Light Alt" panose="02000000000000000000" pitchFamily="2" charset="0"/>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8046600" y="4593850"/>
            <a:ext cx="1097400" cy="549600"/>
          </a:xfrm>
          <a:prstGeom prst="rect">
            <a:avLst/>
          </a:prstGeom>
          <a:no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1" name="Google Shape;59;p8">
            <a:extLst>
              <a:ext uri="{FF2B5EF4-FFF2-40B4-BE49-F238E27FC236}">
                <a16:creationId xmlns:a16="http://schemas.microsoft.com/office/drawing/2014/main" id="{6B587E65-CA21-F3E5-B72A-E6DEF262C862}"/>
              </a:ext>
            </a:extLst>
          </p:cNvPr>
          <p:cNvGrpSpPr/>
          <p:nvPr userDrawn="1"/>
        </p:nvGrpSpPr>
        <p:grpSpPr>
          <a:xfrm>
            <a:off x="-11050" y="887200"/>
            <a:ext cx="9155050" cy="4256100"/>
            <a:chOff x="-11050" y="887200"/>
            <a:chExt cx="9155050" cy="4256100"/>
          </a:xfrm>
        </p:grpSpPr>
        <p:cxnSp>
          <p:nvCxnSpPr>
            <p:cNvPr id="12" name="Google Shape;60;p8">
              <a:extLst>
                <a:ext uri="{FF2B5EF4-FFF2-40B4-BE49-F238E27FC236}">
                  <a16:creationId xmlns:a16="http://schemas.microsoft.com/office/drawing/2014/main" id="{4A04EBA2-B139-B3F2-DF75-074B9F746A1B}"/>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3" name="Google Shape;61;p8">
              <a:extLst>
                <a:ext uri="{FF2B5EF4-FFF2-40B4-BE49-F238E27FC236}">
                  <a16:creationId xmlns:a16="http://schemas.microsoft.com/office/drawing/2014/main" id="{F0A7205B-D367-E0F6-88ED-78C9CF52BAE8}"/>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 name="Google Shape;62;p8">
              <a:extLst>
                <a:ext uri="{FF2B5EF4-FFF2-40B4-BE49-F238E27FC236}">
                  <a16:creationId xmlns:a16="http://schemas.microsoft.com/office/drawing/2014/main" id="{9115FFE4-5BEC-3739-2165-DA2FE8305EF2}"/>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63;p8">
              <a:extLst>
                <a:ext uri="{FF2B5EF4-FFF2-40B4-BE49-F238E27FC236}">
                  <a16:creationId xmlns:a16="http://schemas.microsoft.com/office/drawing/2014/main" id="{6BBE587C-6BC7-642D-876D-40906EE13C0E}"/>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6" name="Picture 15" descr="Logo, company name&#10;&#10;Description automatically generated">
            <a:extLst>
              <a:ext uri="{FF2B5EF4-FFF2-40B4-BE49-F238E27FC236}">
                <a16:creationId xmlns:a16="http://schemas.microsoft.com/office/drawing/2014/main" id="{4D6F0504-D3C9-890D-FBDA-682CC827B3D2}"/>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 1 column + image">
  <p:cSld name="TITLE_AND_BODY_1">
    <p:spTree>
      <p:nvGrpSpPr>
        <p:cNvPr id="1" name="Shape 37"/>
        <p:cNvGrpSpPr/>
        <p:nvPr/>
      </p:nvGrpSpPr>
      <p:grpSpPr>
        <a:xfrm>
          <a:off x="0" y="0"/>
          <a:ext cx="0" cy="0"/>
          <a:chOff x="0" y="0"/>
          <a:chExt cx="0" cy="0"/>
        </a:xfrm>
      </p:grpSpPr>
      <p:sp>
        <p:nvSpPr>
          <p:cNvPr id="43" name="Google Shape;43;p6"/>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549600" y="361375"/>
            <a:ext cx="37404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i="0">
                <a:latin typeface="Neutra Text Alt" panose="02000000000000000000" pitchFamily="2"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45" name="Google Shape;45;p6"/>
          <p:cNvSpPr txBox="1">
            <a:spLocks noGrp="1"/>
          </p:cNvSpPr>
          <p:nvPr>
            <p:ph type="body" idx="1"/>
          </p:nvPr>
        </p:nvSpPr>
        <p:spPr>
          <a:xfrm>
            <a:off x="549600" y="1200150"/>
            <a:ext cx="3740400" cy="29463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b="0" i="0">
                <a:latin typeface="Neutra Text Light Alt" panose="02000000000000000000" pitchFamily="2"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6" name="Google Shape;46;p6"/>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1" name="Google Shape;59;p8">
            <a:extLst>
              <a:ext uri="{FF2B5EF4-FFF2-40B4-BE49-F238E27FC236}">
                <a16:creationId xmlns:a16="http://schemas.microsoft.com/office/drawing/2014/main" id="{A70F05FE-CF91-EC65-287B-86E43E8EEF19}"/>
              </a:ext>
            </a:extLst>
          </p:cNvPr>
          <p:cNvGrpSpPr/>
          <p:nvPr userDrawn="1"/>
        </p:nvGrpSpPr>
        <p:grpSpPr>
          <a:xfrm>
            <a:off x="-11050" y="887200"/>
            <a:ext cx="9155050" cy="4256100"/>
            <a:chOff x="-11050" y="887200"/>
            <a:chExt cx="9155050" cy="4256100"/>
          </a:xfrm>
        </p:grpSpPr>
        <p:cxnSp>
          <p:nvCxnSpPr>
            <p:cNvPr id="12" name="Google Shape;60;p8">
              <a:extLst>
                <a:ext uri="{FF2B5EF4-FFF2-40B4-BE49-F238E27FC236}">
                  <a16:creationId xmlns:a16="http://schemas.microsoft.com/office/drawing/2014/main" id="{B1532D5C-E886-50B5-1A7F-93F4E2971AAF}"/>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3" name="Google Shape;61;p8">
              <a:extLst>
                <a:ext uri="{FF2B5EF4-FFF2-40B4-BE49-F238E27FC236}">
                  <a16:creationId xmlns:a16="http://schemas.microsoft.com/office/drawing/2014/main" id="{94155F0E-CC1D-DE57-A563-B5B0F9E213C9}"/>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 name="Google Shape;62;p8">
              <a:extLst>
                <a:ext uri="{FF2B5EF4-FFF2-40B4-BE49-F238E27FC236}">
                  <a16:creationId xmlns:a16="http://schemas.microsoft.com/office/drawing/2014/main" id="{87EDA04C-A6F2-A477-A397-7DAA8A779EDB}"/>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63;p8">
              <a:extLst>
                <a:ext uri="{FF2B5EF4-FFF2-40B4-BE49-F238E27FC236}">
                  <a16:creationId xmlns:a16="http://schemas.microsoft.com/office/drawing/2014/main" id="{D732D6FB-ACF7-4DB6-B289-712E4EA62397}"/>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6" name="Picture 15" descr="Logo, company name&#10;&#10;Description automatically generated">
            <a:extLst>
              <a:ext uri="{FF2B5EF4-FFF2-40B4-BE49-F238E27FC236}">
                <a16:creationId xmlns:a16="http://schemas.microsoft.com/office/drawing/2014/main" id="{8F989314-39ED-BD9B-E602-032BAB2971FA}"/>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7"/>
        <p:cNvGrpSpPr/>
        <p:nvPr/>
      </p:nvGrpSpPr>
      <p:grpSpPr>
        <a:xfrm>
          <a:off x="0" y="0"/>
          <a:ext cx="0" cy="0"/>
          <a:chOff x="0" y="0"/>
          <a:chExt cx="0" cy="0"/>
        </a:xfrm>
      </p:grpSpPr>
      <p:sp>
        <p:nvSpPr>
          <p:cNvPr id="53" name="Google Shape;53;p7"/>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i="0">
                <a:latin typeface="Neutra Text Alt" panose="02000000000000000000" pitchFamily="2"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5" name="Google Shape;55;p7"/>
          <p:cNvSpPr txBox="1">
            <a:spLocks noGrp="1"/>
          </p:cNvSpPr>
          <p:nvPr>
            <p:ph type="body" idx="1"/>
          </p:nvPr>
        </p:nvSpPr>
        <p:spPr>
          <a:xfrm>
            <a:off x="549600"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b="0" i="0">
                <a:latin typeface="Neutra Text Light Alt" panose="02000000000000000000" pitchFamily="2" charset="0"/>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6" name="Google Shape;56;p7"/>
          <p:cNvSpPr txBox="1">
            <a:spLocks noGrp="1"/>
          </p:cNvSpPr>
          <p:nvPr>
            <p:ph type="body" idx="2"/>
          </p:nvPr>
        </p:nvSpPr>
        <p:spPr>
          <a:xfrm>
            <a:off x="4407604"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b="0" i="0">
                <a:latin typeface="Neutra Text Light Alt" panose="02000000000000000000" pitchFamily="2" charset="0"/>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7" name="Google Shape;57;p7"/>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2" name="Google Shape;59;p8">
            <a:extLst>
              <a:ext uri="{FF2B5EF4-FFF2-40B4-BE49-F238E27FC236}">
                <a16:creationId xmlns:a16="http://schemas.microsoft.com/office/drawing/2014/main" id="{5CCE8B37-2BA9-CA65-D001-3DFC4288EAEA}"/>
              </a:ext>
            </a:extLst>
          </p:cNvPr>
          <p:cNvGrpSpPr/>
          <p:nvPr userDrawn="1"/>
        </p:nvGrpSpPr>
        <p:grpSpPr>
          <a:xfrm>
            <a:off x="-11050" y="887200"/>
            <a:ext cx="9155050" cy="4256100"/>
            <a:chOff x="-11050" y="887200"/>
            <a:chExt cx="9155050" cy="4256100"/>
          </a:xfrm>
        </p:grpSpPr>
        <p:cxnSp>
          <p:nvCxnSpPr>
            <p:cNvPr id="13" name="Google Shape;60;p8">
              <a:extLst>
                <a:ext uri="{FF2B5EF4-FFF2-40B4-BE49-F238E27FC236}">
                  <a16:creationId xmlns:a16="http://schemas.microsoft.com/office/drawing/2014/main" id="{6EC07B12-2041-5762-8197-A4F8998CEE20}"/>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4" name="Google Shape;61;p8">
              <a:extLst>
                <a:ext uri="{FF2B5EF4-FFF2-40B4-BE49-F238E27FC236}">
                  <a16:creationId xmlns:a16="http://schemas.microsoft.com/office/drawing/2014/main" id="{FA058126-9F78-B209-9591-8644B158967B}"/>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62;p8">
              <a:extLst>
                <a:ext uri="{FF2B5EF4-FFF2-40B4-BE49-F238E27FC236}">
                  <a16:creationId xmlns:a16="http://schemas.microsoft.com/office/drawing/2014/main" id="{EF27626D-7543-2E00-C403-6A9735D0D37F}"/>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63;p8">
              <a:extLst>
                <a:ext uri="{FF2B5EF4-FFF2-40B4-BE49-F238E27FC236}">
                  <a16:creationId xmlns:a16="http://schemas.microsoft.com/office/drawing/2014/main" id="{6C544EC9-65F4-FBEB-A266-D8C3671E6841}"/>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7" name="Picture 16" descr="Logo, company name&#10;&#10;Description automatically generated">
            <a:extLst>
              <a:ext uri="{FF2B5EF4-FFF2-40B4-BE49-F238E27FC236}">
                <a16:creationId xmlns:a16="http://schemas.microsoft.com/office/drawing/2014/main" id="{FFA76988-F109-9F5B-3736-3996DF6849FC}"/>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8"/>
        <p:cNvGrpSpPr/>
        <p:nvPr/>
      </p:nvGrpSpPr>
      <p:grpSpPr>
        <a:xfrm>
          <a:off x="0" y="0"/>
          <a:ext cx="0" cy="0"/>
          <a:chOff x="0" y="0"/>
          <a:chExt cx="0" cy="0"/>
        </a:xfrm>
      </p:grpSpPr>
      <p:grpSp>
        <p:nvGrpSpPr>
          <p:cNvPr id="59" name="Google Shape;59;p8"/>
          <p:cNvGrpSpPr/>
          <p:nvPr/>
        </p:nvGrpSpPr>
        <p:grpSpPr>
          <a:xfrm>
            <a:off x="-11050" y="887200"/>
            <a:ext cx="9155050" cy="4256100"/>
            <a:chOff x="-11050" y="887200"/>
            <a:chExt cx="9155050" cy="4256100"/>
          </a:xfrm>
        </p:grpSpPr>
        <p:cxnSp>
          <p:nvCxnSpPr>
            <p:cNvPr id="60" name="Google Shape;60;p8"/>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61" name="Google Shape;61;p8"/>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 name="Google Shape;62;p8"/>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8"/>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sp>
        <p:nvSpPr>
          <p:cNvPr id="64" name="Google Shape;64;p8"/>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txBox="1">
            <a:spLocks noGrp="1"/>
          </p:cNvSpPr>
          <p:nvPr>
            <p:ph type="title"/>
          </p:nvPr>
        </p:nvSpPr>
        <p:spPr>
          <a:xfrm>
            <a:off x="549600" y="354315"/>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i="0">
                <a:latin typeface="Neutra Text Alt" panose="02000000000000000000" pitchFamily="2"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6" name="Google Shape;66;p8"/>
          <p:cNvSpPr txBox="1">
            <a:spLocks noGrp="1"/>
          </p:cNvSpPr>
          <p:nvPr>
            <p:ph type="body" idx="1"/>
          </p:nvPr>
        </p:nvSpPr>
        <p:spPr>
          <a:xfrm>
            <a:off x="549600"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b="0" i="0">
                <a:latin typeface="Neutra Text Light Alt" panose="02000000000000000000"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7" name="Google Shape;67;p8"/>
          <p:cNvSpPr txBox="1">
            <a:spLocks noGrp="1"/>
          </p:cNvSpPr>
          <p:nvPr>
            <p:ph type="body" idx="2"/>
          </p:nvPr>
        </p:nvSpPr>
        <p:spPr>
          <a:xfrm>
            <a:off x="3089850"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b="0" i="0">
                <a:latin typeface="Neutra Text Light Alt" panose="02000000000000000000"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8" name="Google Shape;68;p8"/>
          <p:cNvSpPr txBox="1">
            <a:spLocks noGrp="1"/>
          </p:cNvSpPr>
          <p:nvPr>
            <p:ph type="body" idx="3"/>
          </p:nvPr>
        </p:nvSpPr>
        <p:spPr>
          <a:xfrm>
            <a:off x="5630099"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b="0" i="0">
                <a:latin typeface="Neutra Text Light Alt" panose="02000000000000000000"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9" name="Google Shape;69;p8"/>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3" name="Picture 12" descr="Logo, company name&#10;&#10;Description automatically generated">
            <a:extLst>
              <a:ext uri="{FF2B5EF4-FFF2-40B4-BE49-F238E27FC236}">
                <a16:creationId xmlns:a16="http://schemas.microsoft.com/office/drawing/2014/main" id="{1B62C5E8-2F41-810F-9886-998207A040F0}"/>
              </a:ext>
            </a:extLst>
          </p:cNvPr>
          <p:cNvPicPr>
            <a:picLocks noChangeAspect="1"/>
          </p:cNvPicPr>
          <p:nvPr userDrawn="1"/>
        </p:nvPicPr>
        <p:blipFill>
          <a:blip r:embed="rId2"/>
          <a:stretch>
            <a:fillRect/>
          </a:stretch>
        </p:blipFill>
        <p:spPr>
          <a:xfrm>
            <a:off x="640500" y="4409268"/>
            <a:ext cx="2438400" cy="91846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6" name="Google Shape;76;p9"/>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i="0">
                <a:latin typeface="Neutra Text Alt" panose="02000000000000000000" pitchFamily="2"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8" name="Google Shape;78;p9"/>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0" name="Google Shape;59;p8">
            <a:extLst>
              <a:ext uri="{FF2B5EF4-FFF2-40B4-BE49-F238E27FC236}">
                <a16:creationId xmlns:a16="http://schemas.microsoft.com/office/drawing/2014/main" id="{F1B94FDE-A073-695C-810E-8395C0049DF6}"/>
              </a:ext>
            </a:extLst>
          </p:cNvPr>
          <p:cNvGrpSpPr/>
          <p:nvPr userDrawn="1"/>
        </p:nvGrpSpPr>
        <p:grpSpPr>
          <a:xfrm>
            <a:off x="-11050" y="887200"/>
            <a:ext cx="9155050" cy="4256100"/>
            <a:chOff x="-11050" y="887200"/>
            <a:chExt cx="9155050" cy="4256100"/>
          </a:xfrm>
        </p:grpSpPr>
        <p:cxnSp>
          <p:nvCxnSpPr>
            <p:cNvPr id="11" name="Google Shape;60;p8">
              <a:extLst>
                <a:ext uri="{FF2B5EF4-FFF2-40B4-BE49-F238E27FC236}">
                  <a16:creationId xmlns:a16="http://schemas.microsoft.com/office/drawing/2014/main" id="{800BC553-C4B2-403F-291A-62F212F71D41}"/>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2" name="Google Shape;61;p8">
              <a:extLst>
                <a:ext uri="{FF2B5EF4-FFF2-40B4-BE49-F238E27FC236}">
                  <a16:creationId xmlns:a16="http://schemas.microsoft.com/office/drawing/2014/main" id="{98D5DBD3-FDA8-9468-5E21-45AC78B5614A}"/>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 name="Google Shape;62;p8">
              <a:extLst>
                <a:ext uri="{FF2B5EF4-FFF2-40B4-BE49-F238E27FC236}">
                  <a16:creationId xmlns:a16="http://schemas.microsoft.com/office/drawing/2014/main" id="{3BAD16E5-F2FC-5709-3132-34D8E7032052}"/>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63;p8">
              <a:extLst>
                <a:ext uri="{FF2B5EF4-FFF2-40B4-BE49-F238E27FC236}">
                  <a16:creationId xmlns:a16="http://schemas.microsoft.com/office/drawing/2014/main" id="{B4AAA1A3-B166-6032-AE3A-978CED09FF57}"/>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7" name="Picture 16" descr="Logo, company name&#10;&#10;Description automatically generated">
            <a:extLst>
              <a:ext uri="{FF2B5EF4-FFF2-40B4-BE49-F238E27FC236}">
                <a16:creationId xmlns:a16="http://schemas.microsoft.com/office/drawing/2014/main" id="{1579B6DD-283A-A96D-754D-5026032617B8}"/>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10"/>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 name="Google Shape;81;p10"/>
          <p:cNvSpPr/>
          <p:nvPr/>
        </p:nvSpPr>
        <p:spPr>
          <a:xfrm>
            <a:off x="3473700" y="4593700"/>
            <a:ext cx="2196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txBox="1">
            <a:spLocks noGrp="1"/>
          </p:cNvSpPr>
          <p:nvPr>
            <p:ph type="sldNum" idx="12"/>
          </p:nvPr>
        </p:nvSpPr>
        <p:spPr>
          <a:xfrm>
            <a:off x="4023300" y="4593850"/>
            <a:ext cx="1097400" cy="549600"/>
          </a:xfrm>
          <a:prstGeom prst="rect">
            <a:avLst/>
          </a:prstGeom>
          <a:solidFill>
            <a:schemeClr val="accent6"/>
          </a:solidFill>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83" name="Google Shape;83;p10"/>
          <p:cNvSpPr txBox="1">
            <a:spLocks noGrp="1"/>
          </p:cNvSpPr>
          <p:nvPr>
            <p:ph type="body" idx="1"/>
          </p:nvPr>
        </p:nvSpPr>
        <p:spPr>
          <a:xfrm>
            <a:off x="457200" y="0"/>
            <a:ext cx="8229600" cy="887100"/>
          </a:xfrm>
          <a:prstGeom prst="rect">
            <a:avLst/>
          </a:prstGeom>
        </p:spPr>
        <p:txBody>
          <a:bodyPr spcFirstLastPara="1" wrap="square" lIns="91425" tIns="91425" rIns="91425" bIns="91425" anchor="ctr" anchorCtr="0">
            <a:noAutofit/>
          </a:bodyPr>
          <a:lstStyle>
            <a:lvl1pPr marL="457200" lvl="0" indent="-228600" algn="ctr">
              <a:spcBef>
                <a:spcPts val="360"/>
              </a:spcBef>
              <a:spcAft>
                <a:spcPts val="0"/>
              </a:spcAft>
              <a:buSzPts val="1400"/>
              <a:buNone/>
              <a:defRPr sz="1400" b="0" i="0">
                <a:latin typeface="Neutra Text Light Alt" panose="02000000000000000000" pitchFamily="2" charset="0"/>
              </a:defRPr>
            </a:lvl1pPr>
          </a:lstStyle>
          <a:p>
            <a:endParaRPr/>
          </a:p>
        </p:txBody>
      </p:sp>
      <p:cxnSp>
        <p:nvCxnSpPr>
          <p:cNvPr id="84" name="Google Shape;84;p10"/>
          <p:cNvCxnSpPr/>
          <p:nvPr/>
        </p:nvCxnSpPr>
        <p:spPr>
          <a:xfrm>
            <a:off x="3527100" y="887200"/>
            <a:ext cx="2089800" cy="0"/>
          </a:xfrm>
          <a:prstGeom prst="straightConnector1">
            <a:avLst/>
          </a:prstGeom>
          <a:noFill/>
          <a:ln w="19050" cap="flat" cmpd="sng">
            <a:solidFill>
              <a:schemeClr val="accent1"/>
            </a:solidFill>
            <a:prstDash val="solid"/>
            <a:round/>
            <a:headEnd type="diamond" w="med" len="med"/>
            <a:tailEnd type="diamond" w="med" len="med"/>
          </a:ln>
        </p:spPr>
      </p:cxnSp>
      <p:pic>
        <p:nvPicPr>
          <p:cNvPr id="7" name="Picture 6" descr="Logo, company name&#10;&#10;Description automatically generated">
            <a:extLst>
              <a:ext uri="{FF2B5EF4-FFF2-40B4-BE49-F238E27FC236}">
                <a16:creationId xmlns:a16="http://schemas.microsoft.com/office/drawing/2014/main" id="{E042EEE2-26BD-48EA-6B97-008C8D0783FC}"/>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600" y="361375"/>
            <a:ext cx="7497000" cy="549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1pPr>
            <a:lvl2pPr lvl="1">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2pPr>
            <a:lvl3pPr lvl="2">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3pPr>
            <a:lvl4pPr lvl="3">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4pPr>
            <a:lvl5pPr lvl="4">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5pPr>
            <a:lvl6pPr lvl="5">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6pPr>
            <a:lvl7pPr lvl="6">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7pPr>
            <a:lvl8pPr lvl="7">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8pPr>
            <a:lvl9pPr lvl="8">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549600" y="1200150"/>
            <a:ext cx="7497000" cy="29463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chemeClr val="accen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1pPr>
            <a:lvl2pPr marL="914400" lvl="1" indent="-381000">
              <a:lnSpc>
                <a:spcPct val="115000"/>
              </a:lnSpc>
              <a:spcBef>
                <a:spcPts val="0"/>
              </a:spcBef>
              <a:spcAft>
                <a:spcPts val="0"/>
              </a:spcAft>
              <a:buClr>
                <a:schemeClr val="accent2"/>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2pPr>
            <a:lvl3pPr marL="1371600" lvl="2" indent="-381000">
              <a:lnSpc>
                <a:spcPct val="115000"/>
              </a:lnSpc>
              <a:spcBef>
                <a:spcPts val="0"/>
              </a:spcBef>
              <a:spcAft>
                <a:spcPts val="0"/>
              </a:spcAft>
              <a:buClr>
                <a:schemeClr val="accent2"/>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3pPr>
            <a:lvl4pPr marL="1828800" lvl="3"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4pPr>
            <a:lvl5pPr marL="2286000" lvl="4"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5pPr>
            <a:lvl6pPr marL="2743200" lvl="5"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6pPr>
            <a:lvl7pPr marL="3200400" lvl="6"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7pPr>
            <a:lvl8pPr marL="3657600" lvl="7"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8pPr>
            <a:lvl9pPr marL="4114800" lvl="8"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9pPr>
          </a:lstStyle>
          <a:p>
            <a:endParaRPr/>
          </a:p>
        </p:txBody>
      </p:sp>
      <p:sp>
        <p:nvSpPr>
          <p:cNvPr id="8" name="Google Shape;8;p1"/>
          <p:cNvSpPr txBox="1">
            <a:spLocks noGrp="1"/>
          </p:cNvSpPr>
          <p:nvPr>
            <p:ph type="sldNum" idx="12"/>
          </p:nvPr>
        </p:nvSpPr>
        <p:spPr>
          <a:xfrm>
            <a:off x="8046650" y="4593850"/>
            <a:ext cx="1097400" cy="549600"/>
          </a:xfrm>
          <a:prstGeom prst="rect">
            <a:avLst/>
          </a:prstGeom>
          <a:noFill/>
          <a:ln>
            <a:noFill/>
          </a:ln>
        </p:spPr>
        <p:txBody>
          <a:bodyPr spcFirstLastPara="1" wrap="square" lIns="91425" tIns="91425" rIns="91425" bIns="91425" anchor="ctr" anchorCtr="0">
            <a:noAutofit/>
          </a:bodyPr>
          <a:lstStyle>
            <a:lvl1pPr lvl="0" algn="ctr">
              <a:buNone/>
              <a:defRPr sz="1300" b="1" i="0">
                <a:solidFill>
                  <a:schemeClr val="accent4"/>
                </a:solidFill>
                <a:latin typeface="Neutra Text Alt" panose="02000000000000000000" pitchFamily="2" charset="0"/>
                <a:ea typeface="Neutra Text Alt" panose="02000000000000000000" pitchFamily="2" charset="0"/>
                <a:cs typeface="Neutra Text Alt" panose="02000000000000000000" pitchFamily="2" charset="0"/>
                <a:sym typeface="Encode Sans"/>
              </a:defRPr>
            </a:lvl1pPr>
            <a:lvl2pPr lvl="1" algn="ctr">
              <a:buNone/>
              <a:defRPr sz="1300" b="1">
                <a:solidFill>
                  <a:schemeClr val="accent4"/>
                </a:solidFill>
                <a:latin typeface="Encode Sans"/>
                <a:ea typeface="Encode Sans"/>
                <a:cs typeface="Encode Sans"/>
                <a:sym typeface="Encode Sans"/>
              </a:defRPr>
            </a:lvl2pPr>
            <a:lvl3pPr lvl="2" algn="ctr">
              <a:buNone/>
              <a:defRPr sz="1300" b="1">
                <a:solidFill>
                  <a:schemeClr val="accent4"/>
                </a:solidFill>
                <a:latin typeface="Encode Sans"/>
                <a:ea typeface="Encode Sans"/>
                <a:cs typeface="Encode Sans"/>
                <a:sym typeface="Encode Sans"/>
              </a:defRPr>
            </a:lvl3pPr>
            <a:lvl4pPr lvl="3" algn="ctr">
              <a:buNone/>
              <a:defRPr sz="1300" b="1">
                <a:solidFill>
                  <a:schemeClr val="accent4"/>
                </a:solidFill>
                <a:latin typeface="Encode Sans"/>
                <a:ea typeface="Encode Sans"/>
                <a:cs typeface="Encode Sans"/>
                <a:sym typeface="Encode Sans"/>
              </a:defRPr>
            </a:lvl4pPr>
            <a:lvl5pPr lvl="4" algn="ctr">
              <a:buNone/>
              <a:defRPr sz="1300" b="1">
                <a:solidFill>
                  <a:schemeClr val="accent4"/>
                </a:solidFill>
                <a:latin typeface="Encode Sans"/>
                <a:ea typeface="Encode Sans"/>
                <a:cs typeface="Encode Sans"/>
                <a:sym typeface="Encode Sans"/>
              </a:defRPr>
            </a:lvl5pPr>
            <a:lvl6pPr lvl="5" algn="ctr">
              <a:buNone/>
              <a:defRPr sz="1300" b="1">
                <a:solidFill>
                  <a:schemeClr val="accent4"/>
                </a:solidFill>
                <a:latin typeface="Encode Sans"/>
                <a:ea typeface="Encode Sans"/>
                <a:cs typeface="Encode Sans"/>
                <a:sym typeface="Encode Sans"/>
              </a:defRPr>
            </a:lvl6pPr>
            <a:lvl7pPr lvl="6" algn="ctr">
              <a:buNone/>
              <a:defRPr sz="1300" b="1">
                <a:solidFill>
                  <a:schemeClr val="accent4"/>
                </a:solidFill>
                <a:latin typeface="Encode Sans"/>
                <a:ea typeface="Encode Sans"/>
                <a:cs typeface="Encode Sans"/>
                <a:sym typeface="Encode Sans"/>
              </a:defRPr>
            </a:lvl7pPr>
            <a:lvl8pPr lvl="7" algn="ctr">
              <a:buNone/>
              <a:defRPr sz="1300" b="1">
                <a:solidFill>
                  <a:schemeClr val="accent4"/>
                </a:solidFill>
                <a:latin typeface="Encode Sans"/>
                <a:ea typeface="Encode Sans"/>
                <a:cs typeface="Encode Sans"/>
                <a:sym typeface="Encode Sans"/>
              </a:defRPr>
            </a:lvl8pPr>
            <a:lvl9pPr lvl="8" algn="ctr">
              <a:buNone/>
              <a:defRPr sz="1300" b="1">
                <a:solidFill>
                  <a:schemeClr val="accent4"/>
                </a:solidFill>
                <a:latin typeface="Encode Sans"/>
                <a:ea typeface="Encode Sans"/>
                <a:cs typeface="Encode Sans"/>
                <a:sym typeface="Encode San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Neutra Text Alt" panose="02000000000000000000" pitchFamily="2" charset="0"/>
          <a:ea typeface="Neutra Text Alt"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Neutra Text Light Alt" panose="02000000000000000000" pitchFamily="2" charset="0"/>
          <a:ea typeface="Neutra Text Light Alt"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25D8EB-DC22-16AA-58A5-D9F8144BE21F}"/>
              </a:ext>
            </a:extLst>
          </p:cNvPr>
          <p:cNvSpPr>
            <a:spLocks noGrp="1"/>
          </p:cNvSpPr>
          <p:nvPr>
            <p:ph type="title"/>
          </p:nvPr>
        </p:nvSpPr>
        <p:spPr>
          <a:xfrm>
            <a:off x="0" y="-1457626"/>
            <a:ext cx="3363286" cy="274800"/>
          </a:xfrm>
        </p:spPr>
        <p:txBody>
          <a:bodyPr/>
          <a:lstStyle/>
          <a:p>
            <a:endParaRPr lang="en-US"/>
          </a:p>
        </p:txBody>
      </p:sp>
      <p:sp>
        <p:nvSpPr>
          <p:cNvPr id="6" name="Slide Number Placeholder 5">
            <a:extLst>
              <a:ext uri="{FF2B5EF4-FFF2-40B4-BE49-F238E27FC236}">
                <a16:creationId xmlns:a16="http://schemas.microsoft.com/office/drawing/2014/main" id="{BD131896-5AAF-D68C-2E3F-68F5B8B17C71}"/>
              </a:ext>
            </a:extLst>
          </p:cNvPr>
          <p:cNvSpPr>
            <a:spLocks noGrp="1"/>
          </p:cNvSpPr>
          <p:nvPr>
            <p:ph type="sldNum" idx="12"/>
          </p:nvPr>
        </p:nvSpPr>
        <p:spPr>
          <a:xfrm>
            <a:off x="8046600" y="4593850"/>
            <a:ext cx="1097400" cy="549600"/>
          </a:xfrm>
        </p:spPr>
        <p:txBody>
          <a:bodyPr wrap="square" anchor="ctr">
            <a:normAutofit/>
          </a:bodyPr>
          <a:lstStyle/>
          <a:p>
            <a:pPr>
              <a:spcAft>
                <a:spcPts val="600"/>
              </a:spcAft>
            </a:pPr>
            <a:fld id="{00000000-1234-1234-1234-123412341234}" type="slidenum">
              <a:rPr lang="en" smtClean="0"/>
              <a:pPr>
                <a:spcAft>
                  <a:spcPts val="600"/>
                </a:spcAft>
              </a:pPr>
              <a:t>1</a:t>
            </a:fld>
            <a:endParaRPr lang="en"/>
          </a:p>
        </p:txBody>
      </p:sp>
      <p:pic>
        <p:nvPicPr>
          <p:cNvPr id="1026" name="Picture 2" descr="A close up of a sign&#10;&#10;Description automatically generated">
            <a:extLst>
              <a:ext uri="{FF2B5EF4-FFF2-40B4-BE49-F238E27FC236}">
                <a16:creationId xmlns:a16="http://schemas.microsoft.com/office/drawing/2014/main" id="{FA37020F-0F9C-9177-86DF-48A948AA9F90}"/>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brightnessContrast contrast="6000"/>
                    </a14:imgEffect>
                  </a14:imgLayer>
                </a14:imgProps>
              </a:ext>
              <a:ext uri="{28A0092B-C50C-407E-A947-70E740481C1C}">
                <a14:useLocalDpi xmlns:a14="http://schemas.microsoft.com/office/drawing/2010/main" val="0"/>
              </a:ext>
            </a:extLst>
          </a:blip>
          <a:srcRect/>
          <a:stretch>
            <a:fillRect/>
          </a:stretch>
        </p:blipFill>
        <p:spPr bwMode="auto">
          <a:xfrm>
            <a:off x="619147" y="4626669"/>
            <a:ext cx="2868569" cy="488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7E5E9F-775E-A6F3-82BF-A11F791294C2}"/>
              </a:ext>
            </a:extLst>
          </p:cNvPr>
          <p:cNvSpPr txBox="1"/>
          <p:nvPr/>
        </p:nvSpPr>
        <p:spPr>
          <a:xfrm>
            <a:off x="619744" y="161429"/>
            <a:ext cx="6525985"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ptos"/>
              </a:rPr>
              <a:t>Guided Pathways Steering Committee Meeting Agenda</a:t>
            </a:r>
            <a:endParaRPr lang="en-US" sz="1600">
              <a:solidFill>
                <a:schemeClr val="bg1"/>
              </a:solidFill>
              <a:latin typeface="Aptos"/>
            </a:endParaRPr>
          </a:p>
          <a:p>
            <a:r>
              <a:rPr lang="en-US" sz="1600" b="1">
                <a:solidFill>
                  <a:schemeClr val="bg1"/>
                </a:solidFill>
                <a:latin typeface="Aptos"/>
              </a:rPr>
              <a:t>Wednesday, October 2, 2024</a:t>
            </a:r>
            <a:endParaRPr lang="en-US" sz="1600">
              <a:solidFill>
                <a:schemeClr val="bg1"/>
              </a:solidFill>
              <a:latin typeface="Aptos"/>
            </a:endParaRPr>
          </a:p>
          <a:p>
            <a:endParaRPr lang="en-US" sz="1100" b="1">
              <a:solidFill>
                <a:schemeClr val="bg1"/>
              </a:solidFill>
            </a:endParaRPr>
          </a:p>
          <a:p>
            <a:pPr algn="ctr"/>
            <a:endParaRPr lang="en-US"/>
          </a:p>
          <a:p>
            <a:pPr algn="l"/>
            <a:endParaRPr lang="en-US"/>
          </a:p>
        </p:txBody>
      </p:sp>
      <p:sp>
        <p:nvSpPr>
          <p:cNvPr id="4" name="Text Placeholder 3">
            <a:extLst>
              <a:ext uri="{FF2B5EF4-FFF2-40B4-BE49-F238E27FC236}">
                <a16:creationId xmlns:a16="http://schemas.microsoft.com/office/drawing/2014/main" id="{1194E871-846F-B5EB-6812-9D07585D0DA6}"/>
              </a:ext>
            </a:extLst>
          </p:cNvPr>
          <p:cNvSpPr>
            <a:spLocks noGrp="1"/>
          </p:cNvSpPr>
          <p:nvPr>
            <p:ph type="body" idx="1"/>
          </p:nvPr>
        </p:nvSpPr>
        <p:spPr/>
        <p:txBody>
          <a:bodyPr/>
          <a:lstStyle/>
          <a:p>
            <a:pPr marL="76200" indent="0">
              <a:buClr>
                <a:srgbClr val="F63536"/>
              </a:buClr>
              <a:buNone/>
            </a:pPr>
            <a:r>
              <a:rPr lang="en-US" sz="1100" b="1" u="sng">
                <a:latin typeface="Aptos"/>
              </a:rPr>
              <a:t>1.0 Procedural Matters</a:t>
            </a:r>
            <a:endParaRPr lang="en-US"/>
          </a:p>
          <a:p>
            <a:pPr marL="533400" lvl="1" indent="0">
              <a:lnSpc>
                <a:spcPct val="114999"/>
              </a:lnSpc>
              <a:buNone/>
            </a:pPr>
            <a:r>
              <a:rPr lang="en-US" sz="1100">
                <a:latin typeface="Aptos"/>
              </a:rPr>
              <a:t>1.1 Call to Order </a:t>
            </a:r>
          </a:p>
          <a:p>
            <a:pPr marL="533400" lvl="1" indent="0">
              <a:lnSpc>
                <a:spcPct val="114999"/>
              </a:lnSpc>
              <a:buNone/>
            </a:pPr>
            <a:r>
              <a:rPr lang="en-US" sz="1100">
                <a:latin typeface="Aptos"/>
              </a:rPr>
              <a:t>1.2. Approval of Minutes-Meeting on September 4, 2024 </a:t>
            </a:r>
          </a:p>
          <a:p>
            <a:pPr marL="533400" lvl="1" indent="0">
              <a:lnSpc>
                <a:spcPct val="114999"/>
              </a:lnSpc>
              <a:buNone/>
            </a:pPr>
            <a:r>
              <a:rPr lang="en-US" sz="1100">
                <a:latin typeface="Aptos"/>
              </a:rPr>
              <a:t>1.3 Introductions &amp; Brave Space Guidelines </a:t>
            </a:r>
          </a:p>
          <a:p>
            <a:pPr marL="533400" lvl="1" indent="0">
              <a:lnSpc>
                <a:spcPct val="114999"/>
              </a:lnSpc>
              <a:buNone/>
            </a:pPr>
            <a:endParaRPr lang="en-US" sz="1100">
              <a:latin typeface="Aptos"/>
            </a:endParaRPr>
          </a:p>
          <a:p>
            <a:pPr marL="76200" indent="0">
              <a:lnSpc>
                <a:spcPct val="114999"/>
              </a:lnSpc>
              <a:buNone/>
            </a:pPr>
            <a:r>
              <a:rPr lang="en-US" sz="1100" b="1">
                <a:latin typeface="Aptos"/>
              </a:rPr>
              <a:t>2.0 </a:t>
            </a:r>
            <a:r>
              <a:rPr lang="en-US" sz="1100" b="1" u="sng">
                <a:latin typeface="Aptos"/>
              </a:rPr>
              <a:t>Informational Items</a:t>
            </a:r>
            <a:endParaRPr lang="en-US" sz="1100" b="1">
              <a:latin typeface="Aptos"/>
            </a:endParaRPr>
          </a:p>
          <a:p>
            <a:pPr marL="533400" lvl="1" indent="0">
              <a:lnSpc>
                <a:spcPct val="114999"/>
              </a:lnSpc>
              <a:buNone/>
            </a:pPr>
            <a:endParaRPr lang="en-US" sz="1100">
              <a:latin typeface="Aptos"/>
            </a:endParaRPr>
          </a:p>
          <a:p>
            <a:pPr marL="533400" lvl="1" indent="0">
              <a:lnSpc>
                <a:spcPct val="114999"/>
              </a:lnSpc>
              <a:buNone/>
            </a:pPr>
            <a:r>
              <a:rPr lang="en-US" sz="1100">
                <a:latin typeface="Aptos"/>
              </a:rPr>
              <a:t>2.1 Special Guest Presentation: Guided Pathways Regional Coordinator</a:t>
            </a:r>
            <a:r>
              <a:rPr lang="en-US" sz="900" b="1">
                <a:latin typeface="Aptos"/>
              </a:rPr>
              <a:t>              Tammie Velasquez</a:t>
            </a:r>
            <a:endParaRPr lang="en-US" sz="900">
              <a:latin typeface="Aptos"/>
            </a:endParaRPr>
          </a:p>
          <a:p>
            <a:pPr marL="533400" lvl="1" indent="0">
              <a:lnSpc>
                <a:spcPct val="114999"/>
              </a:lnSpc>
              <a:buNone/>
            </a:pPr>
            <a:r>
              <a:rPr lang="en-US" sz="1100">
                <a:latin typeface="Aptos"/>
              </a:rPr>
              <a:t>2.2 Discussion: Decolonizing Guided Pathways Terminology                                    </a:t>
            </a:r>
            <a:r>
              <a:rPr lang="en-US" sz="900" b="1">
                <a:latin typeface="Aptos"/>
              </a:rPr>
              <a:t>Claire Coyne &amp; Tanisha Burrus</a:t>
            </a:r>
            <a:endParaRPr lang="en-US" sz="900">
              <a:latin typeface="Aptos"/>
            </a:endParaRPr>
          </a:p>
          <a:p>
            <a:pPr marL="533400" lvl="1" indent="0">
              <a:lnSpc>
                <a:spcPct val="114999"/>
              </a:lnSpc>
              <a:buNone/>
            </a:pPr>
            <a:r>
              <a:rPr lang="en-US" sz="1100">
                <a:latin typeface="Aptos"/>
              </a:rPr>
              <a:t>2.3 Success Teams Membership Update</a:t>
            </a:r>
            <a:r>
              <a:rPr lang="en-US" sz="1100">
                <a:latin typeface="Calibri"/>
                <a:cs typeface="Calibri"/>
              </a:rPr>
              <a:t> </a:t>
            </a:r>
            <a:r>
              <a:rPr lang="en-US" sz="900" b="1">
                <a:latin typeface="Aptos"/>
              </a:rPr>
              <a:t>                   Tanisha Burrus</a:t>
            </a:r>
            <a:endParaRPr lang="en-US" sz="900">
              <a:latin typeface="Aptos"/>
            </a:endParaRPr>
          </a:p>
          <a:p>
            <a:pPr marL="533400" lvl="1" indent="0">
              <a:lnSpc>
                <a:spcPct val="114999"/>
              </a:lnSpc>
              <a:buNone/>
            </a:pPr>
            <a:r>
              <a:rPr lang="en-US" sz="1100">
                <a:latin typeface="Aptos"/>
              </a:rPr>
              <a:t>2.4 GP Pillar Subcommittee Updates   </a:t>
            </a:r>
            <a:r>
              <a:rPr lang="en-US" sz="900" b="1">
                <a:latin typeface="Aptos"/>
              </a:rPr>
              <a:t>                      Pillar Subcommittee Leaders</a:t>
            </a:r>
            <a:endParaRPr lang="en-US" sz="900">
              <a:latin typeface="Aptos"/>
            </a:endParaRPr>
          </a:p>
          <a:p>
            <a:pPr marL="533400" lvl="1" indent="0">
              <a:lnSpc>
                <a:spcPct val="114999"/>
              </a:lnSpc>
              <a:buNone/>
            </a:pPr>
            <a:r>
              <a:rPr lang="en-US" sz="1100">
                <a:latin typeface="Aptos"/>
              </a:rPr>
              <a:t>2.5 SEAP Update: Highlighting Guided Pathways Connections                                 </a:t>
            </a:r>
            <a:r>
              <a:rPr lang="en-US" sz="900" b="1">
                <a:latin typeface="Aptos"/>
              </a:rPr>
              <a:t>Chantal </a:t>
            </a:r>
            <a:r>
              <a:rPr lang="en-US" sz="900" b="1" err="1">
                <a:latin typeface="Aptos"/>
              </a:rPr>
              <a:t>Lamourelle</a:t>
            </a:r>
            <a:endParaRPr lang="en-US" sz="900" err="1">
              <a:latin typeface="Aptos"/>
            </a:endParaRPr>
          </a:p>
          <a:p>
            <a:pPr marL="533400" lvl="1" indent="0">
              <a:lnSpc>
                <a:spcPct val="114999"/>
              </a:lnSpc>
              <a:buNone/>
            </a:pPr>
            <a:r>
              <a:rPr lang="en-US" sz="1100">
                <a:latin typeface="Aptos"/>
              </a:rPr>
              <a:t>2.6 Santa Ana College Comprehensive Educational Plan Activities</a:t>
            </a:r>
            <a:r>
              <a:rPr lang="en-US" sz="1100">
                <a:latin typeface="Calibri"/>
                <a:cs typeface="Calibri"/>
              </a:rPr>
              <a:t> </a:t>
            </a:r>
            <a:r>
              <a:rPr lang="en-US" sz="900" b="1">
                <a:latin typeface="Aptos"/>
              </a:rPr>
              <a:t>         Claire Coyne</a:t>
            </a:r>
            <a:endParaRPr lang="en-US" sz="900">
              <a:latin typeface="Aptos"/>
            </a:endParaRPr>
          </a:p>
          <a:p>
            <a:pPr marL="533400" lvl="1" indent="0">
              <a:lnSpc>
                <a:spcPct val="114999"/>
              </a:lnSpc>
              <a:buNone/>
            </a:pPr>
            <a:r>
              <a:rPr lang="en-US" sz="1100">
                <a:latin typeface="Aptos"/>
              </a:rPr>
              <a:t>         </a:t>
            </a:r>
          </a:p>
          <a:p>
            <a:pPr marL="76200" indent="0">
              <a:lnSpc>
                <a:spcPct val="114999"/>
              </a:lnSpc>
              <a:buNone/>
            </a:pPr>
            <a:r>
              <a:rPr lang="en-US" sz="1100" b="1">
                <a:latin typeface="Aptos"/>
              </a:rPr>
              <a:t>3.0 </a:t>
            </a:r>
            <a:r>
              <a:rPr lang="en-US" sz="1100" b="1" u="sng">
                <a:latin typeface="Aptos"/>
              </a:rPr>
              <a:t>Appreciation &amp; Adjournment</a:t>
            </a:r>
            <a:endParaRPr lang="en-US" sz="1100">
              <a:latin typeface="Aptos"/>
            </a:endParaRPr>
          </a:p>
          <a:p>
            <a:pPr lvl="1">
              <a:lnSpc>
                <a:spcPct val="114999"/>
              </a:lnSpc>
            </a:pPr>
            <a:endParaRPr lang="en-US" sz="1100">
              <a:latin typeface="Aptos"/>
            </a:endParaRPr>
          </a:p>
          <a:p>
            <a:pPr lvl="1">
              <a:lnSpc>
                <a:spcPct val="114999"/>
              </a:lnSpc>
            </a:pPr>
            <a:endParaRPr lang="en-US" sz="1100">
              <a:latin typeface="Aptos"/>
            </a:endParaRPr>
          </a:p>
          <a:p>
            <a:pPr lvl="1" algn="ctr">
              <a:lnSpc>
                <a:spcPct val="114999"/>
              </a:lnSpc>
            </a:pPr>
            <a:endParaRPr lang="en-US" sz="1400">
              <a:solidFill>
                <a:srgbClr val="EB7923"/>
              </a:solidFill>
              <a:latin typeface="Calibri"/>
              <a:cs typeface="Calibri"/>
            </a:endParaRPr>
          </a:p>
          <a:p>
            <a:pPr>
              <a:lnSpc>
                <a:spcPct val="114999"/>
              </a:lnSpc>
            </a:pPr>
            <a:endParaRPr lang="en-US"/>
          </a:p>
        </p:txBody>
      </p:sp>
    </p:spTree>
    <p:extLst>
      <p:ext uri="{BB962C8B-B14F-4D97-AF65-F5344CB8AC3E}">
        <p14:creationId xmlns:p14="http://schemas.microsoft.com/office/powerpoint/2010/main" val="140817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222033" y="286536"/>
            <a:ext cx="4945793" cy="624439"/>
          </a:xfrm>
        </p:spPr>
        <p:txBody>
          <a:bodyPr spcFirstLastPara="1" wrap="square" lIns="91425" tIns="91425" rIns="91425" bIns="91425" anchor="b" anchorCtr="0">
            <a:noAutofit/>
          </a:bodyPr>
          <a:lstStyle/>
          <a:p>
            <a:pPr>
              <a:lnSpc>
                <a:spcPct val="90000"/>
              </a:lnSpc>
            </a:pPr>
            <a:r>
              <a:rPr lang="en" sz="2400">
                <a:latin typeface="Neutra Text Alt"/>
              </a:rPr>
              <a:t>Guided Pathways 2.0 Goals </a:t>
            </a:r>
            <a:br>
              <a:rPr lang="en" sz="2400">
                <a:latin typeface="Neutra Text Alt"/>
              </a:rPr>
            </a:br>
            <a:r>
              <a:rPr lang="en" sz="2400">
                <a:latin typeface="Neutra Text Alt"/>
              </a:rPr>
              <a:t>Fall 2024</a:t>
            </a:r>
          </a:p>
        </p:txBody>
      </p:sp>
      <p:sp>
        <p:nvSpPr>
          <p:cNvPr id="3" name="Text Placeholder 2">
            <a:extLst>
              <a:ext uri="{FF2B5EF4-FFF2-40B4-BE49-F238E27FC236}">
                <a16:creationId xmlns:a16="http://schemas.microsoft.com/office/drawing/2014/main" id="{F792BF02-AA59-D2AD-BD54-6875C1196EF1}"/>
              </a:ext>
            </a:extLst>
          </p:cNvPr>
          <p:cNvSpPr>
            <a:spLocks noGrp="1"/>
          </p:cNvSpPr>
          <p:nvPr>
            <p:ph type="body" idx="1"/>
          </p:nvPr>
        </p:nvSpPr>
        <p:spPr>
          <a:xfrm>
            <a:off x="549600" y="1200150"/>
            <a:ext cx="7301820" cy="2946300"/>
          </a:xfrm>
        </p:spPr>
        <p:txBody>
          <a:bodyPr/>
          <a:lstStyle/>
          <a:p>
            <a:pPr marL="285750" indent="-285750">
              <a:lnSpc>
                <a:spcPct val="105000"/>
              </a:lnSpc>
              <a:buFont typeface="Wingdings"/>
              <a:buChar char="v"/>
            </a:pPr>
            <a:r>
              <a:rPr lang="en-US" sz="1800">
                <a:latin typeface="Neutra Text Light Alt"/>
                <a:cs typeface="Neutra Text Light Alt"/>
              </a:rPr>
              <a:t>Increasing membership on Success Teams: </a:t>
            </a:r>
            <a:endParaRPr lang="en-US" sz="1800">
              <a:solidFill>
                <a:srgbClr val="000000"/>
              </a:solidFill>
              <a:latin typeface="Neutra Text Light Alt"/>
              <a:cs typeface="Neutra Text Light Alt"/>
            </a:endParaRPr>
          </a:p>
          <a:p>
            <a:pPr marL="742950" lvl="1" indent="-285750">
              <a:lnSpc>
                <a:spcPct val="105000"/>
              </a:lnSpc>
              <a:buClr>
                <a:srgbClr val="BC0000"/>
              </a:buClr>
              <a:buFont typeface="Arial"/>
              <a:buChar char="•"/>
            </a:pPr>
            <a:r>
              <a:rPr lang="en-US" sz="1800">
                <a:latin typeface="Neutra Text Light Alt"/>
                <a:cs typeface="Neutra Text Light Alt"/>
              </a:rPr>
              <a:t>CAP Coordinators, Classified Professionals, and Faculty </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Transitioning from CAP Months to Year-Round CAP Events</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Propose addition of an Administrative Clerk</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Guided Pathways Lunch &amp; Learn Events</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Events: SAC Days-CAP Discovery Fest &amp; Employment Summit</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Launching Guided Pathways Pillars/Subcommittees (4)</a:t>
            </a:r>
            <a:r>
              <a:rPr lang="en-US" sz="1800" i="1">
                <a:latin typeface="Neutra Text Light Alt"/>
                <a:cs typeface="Neutra Text Light Alt"/>
              </a:rPr>
              <a:t> w/ Equity Goal Facilitators (EGFs)</a:t>
            </a:r>
            <a:endParaRPr lang="en-US" sz="1800">
              <a:latin typeface="Neutra Text Light Alt"/>
              <a:cs typeface="Neutra Text Light Alt"/>
            </a:endParaRPr>
          </a:p>
          <a:p>
            <a:pPr>
              <a:lnSpc>
                <a:spcPct val="114999"/>
              </a:lnSpc>
              <a:buFont typeface="Wingdings"/>
              <a:buChar char="v"/>
            </a:pPr>
            <a:endParaRPr lang="en-US">
              <a:cs typeface="Neutra Text Light Alt"/>
            </a:endParaRPr>
          </a:p>
        </p:txBody>
      </p:sp>
    </p:spTree>
    <p:extLst>
      <p:ext uri="{BB962C8B-B14F-4D97-AF65-F5344CB8AC3E}">
        <p14:creationId xmlns:p14="http://schemas.microsoft.com/office/powerpoint/2010/main" val="252123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hite pillar with red text&#10;&#10;Description automatically generated">
            <a:extLst>
              <a:ext uri="{FF2B5EF4-FFF2-40B4-BE49-F238E27FC236}">
                <a16:creationId xmlns:a16="http://schemas.microsoft.com/office/drawing/2014/main" id="{0D2D4A41-916E-A42E-72F7-468712599F8D}"/>
              </a:ext>
            </a:extLst>
          </p:cNvPr>
          <p:cNvPicPr>
            <a:picLocks noChangeAspect="1"/>
          </p:cNvPicPr>
          <p:nvPr/>
        </p:nvPicPr>
        <p:blipFill rotWithShape="1">
          <a:blip r:embed="rId3"/>
          <a:srcRect l="46196" t="18650" r="45199" b="20659"/>
          <a:stretch/>
        </p:blipFill>
        <p:spPr>
          <a:xfrm>
            <a:off x="-3394" y="-97100"/>
            <a:ext cx="1291303" cy="5125566"/>
          </a:xfrm>
          <a:prstGeom prst="rect">
            <a:avLst/>
          </a:prstGeom>
        </p:spPr>
      </p:pic>
      <p:sp>
        <p:nvSpPr>
          <p:cNvPr id="5" name="Subtitle 2">
            <a:extLst>
              <a:ext uri="{FF2B5EF4-FFF2-40B4-BE49-F238E27FC236}">
                <a16:creationId xmlns:a16="http://schemas.microsoft.com/office/drawing/2014/main" id="{755FA30A-ACE8-E3AB-4C2C-15C65C379D40}"/>
              </a:ext>
            </a:extLst>
          </p:cNvPr>
          <p:cNvSpPr txBox="1">
            <a:spLocks/>
          </p:cNvSpPr>
          <p:nvPr/>
        </p:nvSpPr>
        <p:spPr>
          <a:xfrm>
            <a:off x="1167900" y="116582"/>
            <a:ext cx="6473370" cy="2048057"/>
          </a:xfrm>
          <a:prstGeom prst="rect">
            <a:avLst/>
          </a:prstGeom>
        </p:spPr>
        <p:txBody>
          <a:bodyPr vert="horz" lIns="68580" tIns="34290" rIns="68580" bIns="3429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596646">
              <a:spcBef>
                <a:spcPts val="653"/>
              </a:spcBef>
            </a:pPr>
            <a:r>
              <a:rPr lang="en-US" sz="2000" b="1">
                <a:solidFill>
                  <a:srgbClr val="C00000"/>
                </a:solidFill>
                <a:latin typeface="Aptos"/>
                <a:cs typeface="Calibri"/>
              </a:rPr>
              <a:t>PILLAR 1: CLARIFY THE PATH</a:t>
            </a:r>
          </a:p>
          <a:p>
            <a:pPr algn="l" defTabSz="596646">
              <a:spcBef>
                <a:spcPts val="652"/>
              </a:spcBef>
            </a:pPr>
            <a:r>
              <a:rPr lang="en-US" sz="2000" b="1">
                <a:solidFill>
                  <a:srgbClr val="C00000"/>
                </a:solidFill>
                <a:latin typeface="Aptos"/>
                <a:cs typeface="Calibri"/>
              </a:rPr>
              <a:t>By 2026, Our </a:t>
            </a:r>
            <a:r>
              <a:rPr lang="en-US" sz="2000" b="1" kern="1200">
                <a:solidFill>
                  <a:srgbClr val="C00000"/>
                </a:solidFill>
                <a:latin typeface="Aptos"/>
                <a:cs typeface="Calibri"/>
              </a:rPr>
              <a:t>Goals </a:t>
            </a:r>
            <a:r>
              <a:rPr lang="en-US" sz="2000" b="1">
                <a:solidFill>
                  <a:srgbClr val="C00000"/>
                </a:solidFill>
                <a:latin typeface="Aptos"/>
                <a:cs typeface="Calibri"/>
              </a:rPr>
              <a:t>Are:</a:t>
            </a:r>
            <a:endParaRPr lang="en-US" sz="2000">
              <a:solidFill>
                <a:srgbClr val="C00000"/>
              </a:solidFill>
              <a:latin typeface="Aptos"/>
              <a:cs typeface="Arial"/>
            </a:endParaRPr>
          </a:p>
          <a:p>
            <a:pPr defTabSz="596646">
              <a:spcBef>
                <a:spcPts val="653"/>
              </a:spcBef>
            </a:pPr>
            <a:endParaRPr lang="en-US" sz="1650" b="1">
              <a:latin typeface="Aptos"/>
              <a:cs typeface="Calibri"/>
            </a:endParaRPr>
          </a:p>
          <a:p>
            <a:pPr algn="l" defTabSz="596646">
              <a:spcBef>
                <a:spcPts val="653"/>
              </a:spcBef>
            </a:pPr>
            <a:r>
              <a:rPr lang="en-US" sz="1400" b="1" kern="1200">
                <a:latin typeface="Aptos"/>
                <a:cs typeface="Calibri"/>
              </a:rPr>
              <a:t>Transfer</a:t>
            </a:r>
            <a:endParaRPr lang="en-US" sz="1400" b="1" kern="1200">
              <a:latin typeface="Aptos"/>
              <a:ea typeface="Calibri"/>
              <a:cs typeface="Calibri"/>
            </a:endParaRPr>
          </a:p>
          <a:p>
            <a:pPr marL="483870" lvl="1" indent="-186055" algn="l" defTabSz="596646">
              <a:spcBef>
                <a:spcPts val="326"/>
              </a:spcBef>
              <a:buFont typeface="Wingdings" panose="020B0604020202020204" pitchFamily="34" charset="0"/>
              <a:buChar char="Ø"/>
            </a:pPr>
            <a:r>
              <a:rPr lang="en-US" sz="1400" b="1" kern="1200">
                <a:latin typeface="Aptos"/>
                <a:cs typeface="Calibri"/>
              </a:rPr>
              <a:t>Increase student transfer rates by 2% </a:t>
            </a:r>
            <a:endParaRPr lang="en-US" sz="1400" b="1">
              <a:latin typeface="Aptos"/>
              <a:ea typeface="Calibri"/>
              <a:cs typeface="Calibri"/>
            </a:endParaRPr>
          </a:p>
          <a:p>
            <a:pPr marL="483870" lvl="1" indent="-186055" defTabSz="596646">
              <a:spcBef>
                <a:spcPts val="326"/>
              </a:spcBef>
              <a:buFont typeface="Wingdings" panose="020B0604020202020204" pitchFamily="34" charset="0"/>
              <a:buChar char="Ø"/>
            </a:pPr>
            <a:r>
              <a:rPr lang="en-US" sz="1400" b="1">
                <a:solidFill>
                  <a:srgbClr val="000000"/>
                </a:solidFill>
                <a:latin typeface="Aptos"/>
                <a:ea typeface="Calibri"/>
                <a:cs typeface="Calibri"/>
              </a:rPr>
              <a:t>Increase campus-wide awareness of AD-Ts through marketing and SAC Catalog</a:t>
            </a:r>
          </a:p>
          <a:p>
            <a:pPr marL="297815" lvl="1" defTabSz="596646">
              <a:spcBef>
                <a:spcPts val="326"/>
              </a:spcBef>
            </a:pPr>
            <a:endParaRPr lang="en-US" sz="1400" b="1">
              <a:solidFill>
                <a:srgbClr val="000000"/>
              </a:solidFill>
              <a:latin typeface="Aptos"/>
              <a:ea typeface="Calibri"/>
              <a:cs typeface="Calibri"/>
            </a:endParaRPr>
          </a:p>
          <a:p>
            <a:pPr marL="297815" lvl="1" defTabSz="596646">
              <a:spcBef>
                <a:spcPts val="326"/>
              </a:spcBef>
            </a:pPr>
            <a:endParaRPr lang="en-US" sz="1400" b="1">
              <a:solidFill>
                <a:srgbClr val="000000"/>
              </a:solidFill>
              <a:latin typeface="Arial"/>
              <a:ea typeface="Calibri"/>
              <a:cs typeface="Arial"/>
            </a:endParaRPr>
          </a:p>
          <a:p>
            <a:pPr marL="483870" lvl="1" indent="-186055" defTabSz="596646">
              <a:spcBef>
                <a:spcPts val="326"/>
              </a:spcBef>
              <a:buFont typeface="Wingdings" panose="020B0604020202020204" pitchFamily="34" charset="0"/>
              <a:buChar char="Ø"/>
            </a:pPr>
            <a:endParaRPr lang="en-US" sz="1650" b="1">
              <a:solidFill>
                <a:srgbClr val="000000"/>
              </a:solidFill>
              <a:latin typeface="Aptos"/>
              <a:ea typeface="Calibri"/>
              <a:cs typeface="Calibri"/>
            </a:endParaRPr>
          </a:p>
          <a:p>
            <a:pPr marL="483870" lvl="1" indent="-186055" defTabSz="596646">
              <a:spcBef>
                <a:spcPts val="326"/>
              </a:spcBef>
              <a:buFont typeface="Wingdings" panose="020B0604020202020204" pitchFamily="34" charset="0"/>
              <a:buChar char="Ø"/>
            </a:pPr>
            <a:endParaRPr lang="en-US" sz="1600" b="1">
              <a:solidFill>
                <a:srgbClr val="000000"/>
              </a:solidFill>
              <a:latin typeface="Aptos"/>
              <a:ea typeface="Calibri"/>
              <a:cs typeface="Calibri"/>
            </a:endParaRPr>
          </a:p>
          <a:p>
            <a:pPr marL="297815" lvl="1" defTabSz="596646">
              <a:spcBef>
                <a:spcPts val="326"/>
              </a:spcBef>
            </a:pPr>
            <a:endParaRPr lang="en-US" sz="1650" b="1">
              <a:solidFill>
                <a:srgbClr val="000000"/>
              </a:solidFill>
              <a:latin typeface="Aptos"/>
              <a:ea typeface="Calibri"/>
              <a:cs typeface="Calibri"/>
            </a:endParaRPr>
          </a:p>
        </p:txBody>
      </p:sp>
      <p:sp>
        <p:nvSpPr>
          <p:cNvPr id="2" name="TextBox 1">
            <a:extLst>
              <a:ext uri="{FF2B5EF4-FFF2-40B4-BE49-F238E27FC236}">
                <a16:creationId xmlns:a16="http://schemas.microsoft.com/office/drawing/2014/main" id="{5137F95A-2F9F-794F-B8CB-8A29BB86E8C2}"/>
              </a:ext>
            </a:extLst>
          </p:cNvPr>
          <p:cNvSpPr txBox="1"/>
          <p:nvPr/>
        </p:nvSpPr>
        <p:spPr>
          <a:xfrm>
            <a:off x="1357191" y="2197889"/>
            <a:ext cx="6025867" cy="16850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500" b="1">
                <a:solidFill>
                  <a:srgbClr val="C00000"/>
                </a:solidFill>
                <a:latin typeface="Aptos Display"/>
                <a:cs typeface="Calibri"/>
              </a:rPr>
              <a:t>FOCUS: </a:t>
            </a:r>
            <a:r>
              <a:rPr lang="en-US" sz="1500">
                <a:solidFill>
                  <a:srgbClr val="C00000"/>
                </a:solidFill>
                <a:latin typeface="Aptos Display"/>
                <a:cs typeface="Calibri"/>
              </a:rPr>
              <a:t>Close</a:t>
            </a:r>
            <a:r>
              <a:rPr lang="en-US" sz="1500" kern="1200">
                <a:solidFill>
                  <a:srgbClr val="C00000"/>
                </a:solidFill>
                <a:latin typeface="Aptos Display"/>
                <a:cs typeface="Calibri"/>
              </a:rPr>
              <a:t> equity gaps for male students</a:t>
            </a:r>
            <a:endParaRPr lang="en-US" sz="1500">
              <a:solidFill>
                <a:srgbClr val="C00000"/>
              </a:solidFill>
              <a:latin typeface="Aptos Display"/>
              <a:ea typeface="Calibri"/>
              <a:cs typeface="Calibri"/>
            </a:endParaRPr>
          </a:p>
          <a:p>
            <a:pPr marL="297815" lvl="1" defTabSz="596646">
              <a:spcBef>
                <a:spcPts val="300"/>
              </a:spcBef>
            </a:pPr>
            <a:r>
              <a:rPr lang="en-US" sz="1400">
                <a:solidFill>
                  <a:srgbClr val="323232"/>
                </a:solidFill>
                <a:latin typeface="Aptos Display"/>
                <a:cs typeface="Calibri"/>
              </a:rPr>
              <a:t>By establishing</a:t>
            </a:r>
            <a:r>
              <a:rPr lang="en-US" sz="1400" kern="1200">
                <a:solidFill>
                  <a:srgbClr val="323232"/>
                </a:solidFill>
                <a:latin typeface="Aptos Display"/>
                <a:cs typeface="Calibri"/>
              </a:rPr>
              <a:t> internal and external </a:t>
            </a:r>
            <a:r>
              <a:rPr lang="en-US" sz="1400">
                <a:solidFill>
                  <a:srgbClr val="323232"/>
                </a:solidFill>
                <a:latin typeface="Aptos Display"/>
                <a:cs typeface="Calibri"/>
              </a:rPr>
              <a:t>partnerships that will support a SAC community culture where male students are connected to support services and experience a sense of belonging  </a:t>
            </a:r>
            <a:endParaRPr lang="en-US" sz="1400">
              <a:solidFill>
                <a:srgbClr val="323232"/>
              </a:solidFill>
              <a:latin typeface="Aptos Display"/>
              <a:ea typeface="Calibri"/>
              <a:cs typeface="Calibri"/>
            </a:endParaRPr>
          </a:p>
          <a:p>
            <a:pPr marL="297815" lvl="1" defTabSz="596646">
              <a:spcBef>
                <a:spcPts val="300"/>
              </a:spcBef>
            </a:pPr>
            <a:r>
              <a:rPr lang="en-US" sz="1400" b="1">
                <a:solidFill>
                  <a:srgbClr val="323232"/>
                </a:solidFill>
                <a:latin typeface="Aptos Display"/>
                <a:cs typeface="Calibri"/>
              </a:rPr>
              <a:t>Year 2 Target</a:t>
            </a:r>
            <a:r>
              <a:rPr lang="en-US" sz="1400" kern="1200">
                <a:solidFill>
                  <a:srgbClr val="323232"/>
                </a:solidFill>
                <a:latin typeface="Aptos Display"/>
                <a:cs typeface="Calibri"/>
              </a:rPr>
              <a:t>: Increase male students transferring to a four-year institution in three years from 126 to 146 students (20 students or 15.9% increase) </a:t>
            </a:r>
            <a:endParaRPr lang="en-US" sz="1400">
              <a:latin typeface="Aptos Display"/>
              <a:cs typeface="Calibri"/>
            </a:endParaRPr>
          </a:p>
          <a:p>
            <a:pPr marL="297815" lvl="1" defTabSz="596646">
              <a:spcBef>
                <a:spcPts val="300"/>
              </a:spcBef>
            </a:pPr>
            <a:r>
              <a:rPr lang="en-US" sz="1400" b="1">
                <a:solidFill>
                  <a:srgbClr val="323232"/>
                </a:solidFill>
                <a:latin typeface="Aptos Display"/>
                <a:cs typeface="Calibri"/>
              </a:rPr>
              <a:t>Year 3 Target</a:t>
            </a:r>
            <a:r>
              <a:rPr lang="en-US" sz="1400">
                <a:solidFill>
                  <a:srgbClr val="323232"/>
                </a:solidFill>
                <a:latin typeface="Aptos Display"/>
                <a:cs typeface="Calibri"/>
              </a:rPr>
              <a:t>: 146 to 169 students (23 students or 15.9% increase)</a:t>
            </a:r>
            <a:endParaRPr lang="en-US" sz="1400">
              <a:solidFill>
                <a:srgbClr val="323232"/>
              </a:solidFill>
              <a:latin typeface="Aptos Display"/>
              <a:ea typeface="Calibri"/>
              <a:cs typeface="Calibri"/>
            </a:endParaRPr>
          </a:p>
        </p:txBody>
      </p:sp>
      <p:sp>
        <p:nvSpPr>
          <p:cNvPr id="4" name="TextBox 3">
            <a:extLst>
              <a:ext uri="{FF2B5EF4-FFF2-40B4-BE49-F238E27FC236}">
                <a16:creationId xmlns:a16="http://schemas.microsoft.com/office/drawing/2014/main" id="{1023F96F-7E04-4491-79CD-69571A1CFCCA}"/>
              </a:ext>
            </a:extLst>
          </p:cNvPr>
          <p:cNvSpPr txBox="1"/>
          <p:nvPr/>
        </p:nvSpPr>
        <p:spPr>
          <a:xfrm>
            <a:off x="1282628" y="3881452"/>
            <a:ext cx="6546395" cy="1358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a:cs typeface="Segoe UI"/>
              </a:rPr>
              <a:t>Co-Leads: Dr. Maria Dela Cruz, Leo Pastrana &amp; Vanessa Orozco-Martinez</a:t>
            </a:r>
          </a:p>
          <a:p>
            <a:r>
              <a:rPr lang="en-US" sz="1200" b="1">
                <a:latin typeface="Aptos"/>
                <a:cs typeface="Segoe UI"/>
              </a:rPr>
              <a:t>Equity Goal Facilitator- Professor Alondra Hernandez</a:t>
            </a:r>
          </a:p>
          <a:p>
            <a:endParaRPr lang="en-US" b="1">
              <a:solidFill>
                <a:srgbClr val="C00000"/>
              </a:solidFill>
              <a:latin typeface="Aptos"/>
              <a:cs typeface="Segoe UI"/>
            </a:endParaRPr>
          </a:p>
          <a:p>
            <a:r>
              <a:rPr lang="en-US" sz="1200" b="1">
                <a:solidFill>
                  <a:srgbClr val="C00000"/>
                </a:solidFill>
                <a:latin typeface="Aptos"/>
                <a:cs typeface="Segoe UI"/>
              </a:rPr>
              <a:t>SEAP Goal #4: Transfer to a Four-Year Institution within Three Years: All Males</a:t>
            </a:r>
            <a:endParaRPr lang="en-US" sz="1200"/>
          </a:p>
          <a:p>
            <a:endParaRPr lang="en-US" sz="1200" b="1">
              <a:solidFill>
                <a:srgbClr val="C00000"/>
              </a:solidFill>
              <a:latin typeface="Aptos"/>
              <a:cs typeface="Segoe UI"/>
            </a:endParaRPr>
          </a:p>
          <a:p>
            <a:pPr marL="457200" indent="-381000">
              <a:lnSpc>
                <a:spcPct val="114999"/>
              </a:lnSpc>
              <a:spcBef>
                <a:spcPts val="600"/>
              </a:spcBef>
            </a:pPr>
            <a:r>
              <a:rPr lang="en-US" b="1">
                <a:solidFill>
                  <a:schemeClr val="bg1"/>
                </a:solidFill>
                <a:latin typeface="Aptos"/>
                <a:cs typeface="Segoe UI"/>
              </a:rPr>
              <a:t> -</a:t>
            </a:r>
            <a:r>
              <a:rPr lang="en-US">
                <a:solidFill>
                  <a:schemeClr val="bg1"/>
                </a:solidFill>
                <a:latin typeface="Aptos"/>
                <a:cs typeface="Segoe UI"/>
              </a:rPr>
              <a:t> </a:t>
            </a:r>
            <a:endParaRPr lang="en-US" b="1">
              <a:solidFill>
                <a:schemeClr val="bg1"/>
              </a:solidFill>
              <a:latin typeface="Aptos"/>
              <a:cs typeface="Segoe UI"/>
            </a:endParaRPr>
          </a:p>
        </p:txBody>
      </p:sp>
    </p:spTree>
    <p:extLst>
      <p:ext uri="{BB962C8B-B14F-4D97-AF65-F5344CB8AC3E}">
        <p14:creationId xmlns:p14="http://schemas.microsoft.com/office/powerpoint/2010/main" val="342724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white cylinder with red text&#10;&#10;Description automatically generated">
            <a:extLst>
              <a:ext uri="{FF2B5EF4-FFF2-40B4-BE49-F238E27FC236}">
                <a16:creationId xmlns:a16="http://schemas.microsoft.com/office/drawing/2014/main" id="{27CFBFA3-79F9-7820-BD12-F332993C6DDC}"/>
              </a:ext>
            </a:extLst>
          </p:cNvPr>
          <p:cNvPicPr>
            <a:picLocks noChangeAspect="1"/>
          </p:cNvPicPr>
          <p:nvPr/>
        </p:nvPicPr>
        <p:blipFill>
          <a:blip r:embed="rId3"/>
          <a:stretch>
            <a:fillRect/>
          </a:stretch>
        </p:blipFill>
        <p:spPr>
          <a:xfrm>
            <a:off x="114305" y="231608"/>
            <a:ext cx="1237931" cy="4913973"/>
          </a:xfrm>
          <a:prstGeom prst="rect">
            <a:avLst/>
          </a:prstGeom>
        </p:spPr>
      </p:pic>
      <p:sp>
        <p:nvSpPr>
          <p:cNvPr id="3" name="Subtitle 2">
            <a:extLst>
              <a:ext uri="{FF2B5EF4-FFF2-40B4-BE49-F238E27FC236}">
                <a16:creationId xmlns:a16="http://schemas.microsoft.com/office/drawing/2014/main" id="{40F7F8E4-040A-8B64-A08E-C30A8029B962}"/>
              </a:ext>
            </a:extLst>
          </p:cNvPr>
          <p:cNvSpPr>
            <a:spLocks noGrp="1"/>
          </p:cNvSpPr>
          <p:nvPr>
            <p:ph type="subTitle" idx="1"/>
          </p:nvPr>
        </p:nvSpPr>
        <p:spPr>
          <a:xfrm>
            <a:off x="1350156" y="4169547"/>
            <a:ext cx="7378211" cy="913754"/>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350" b="1">
                <a:solidFill>
                  <a:srgbClr val="C00000"/>
                </a:solidFill>
                <a:latin typeface="Aptos Display"/>
                <a:ea typeface="Calibri"/>
                <a:cs typeface="Calibri"/>
              </a:rPr>
              <a:t>Co-Leads: </a:t>
            </a:r>
            <a:r>
              <a:rPr lang="en-US" sz="1200" b="1">
                <a:latin typeface="Aptos Display"/>
                <a:ea typeface="Calibri"/>
                <a:cs typeface="Calibri"/>
              </a:rPr>
              <a:t>Dr. Greg Toya, Dean of Student Affairs, Dr. Refugio Rodriguez, Director of Career Ed/Dual Enrollment </a:t>
            </a:r>
            <a:endParaRPr lang="en-US" sz="1200" i="1">
              <a:latin typeface="Aptos Display"/>
              <a:ea typeface="Calibri"/>
              <a:cs typeface="Calibri"/>
            </a:endParaRPr>
          </a:p>
          <a:p>
            <a:pPr>
              <a:lnSpc>
                <a:spcPct val="114999"/>
              </a:lnSpc>
            </a:pPr>
            <a:r>
              <a:rPr lang="en-US" sz="1200" b="1">
                <a:latin typeface="Aptos Display"/>
                <a:ea typeface="+mn-lt"/>
                <a:cs typeface="Arial"/>
              </a:rPr>
              <a:t>Equity Goal Facilitator-  </a:t>
            </a:r>
            <a:r>
              <a:rPr lang="en-US" sz="1200" b="1">
                <a:latin typeface="Aptos Display"/>
                <a:ea typeface="+mn-lt"/>
                <a:cs typeface="+mn-lt"/>
              </a:rPr>
              <a:t>Dr. Anushi Seneviratne</a:t>
            </a:r>
            <a:r>
              <a:rPr lang="en-US" sz="1200">
                <a:latin typeface="Aptos Display"/>
                <a:ea typeface="+mn-lt"/>
                <a:cs typeface="+mn-lt"/>
              </a:rPr>
              <a:t> </a:t>
            </a:r>
            <a:endParaRPr lang="en-US">
              <a:latin typeface="Aptos Display"/>
              <a:ea typeface="+mn-lt"/>
              <a:cs typeface="+mn-lt"/>
            </a:endParaRPr>
          </a:p>
          <a:p>
            <a:pPr>
              <a:lnSpc>
                <a:spcPct val="114999"/>
              </a:lnSpc>
            </a:pPr>
            <a:endParaRPr lang="en-US" sz="1200" b="1">
              <a:latin typeface="Aptos"/>
              <a:cs typeface="Arial"/>
            </a:endParaRPr>
          </a:p>
          <a:p>
            <a:pPr algn="l"/>
            <a:endParaRPr lang="en-US" sz="1350">
              <a:ea typeface="Calibri"/>
              <a:cs typeface="Calibri"/>
            </a:endParaRPr>
          </a:p>
        </p:txBody>
      </p:sp>
      <p:sp>
        <p:nvSpPr>
          <p:cNvPr id="5" name="Subtitle 2">
            <a:extLst>
              <a:ext uri="{FF2B5EF4-FFF2-40B4-BE49-F238E27FC236}">
                <a16:creationId xmlns:a16="http://schemas.microsoft.com/office/drawing/2014/main" id="{755FA30A-ACE8-E3AB-4C2C-15C65C379D40}"/>
              </a:ext>
            </a:extLst>
          </p:cNvPr>
          <p:cNvSpPr txBox="1">
            <a:spLocks/>
          </p:cNvSpPr>
          <p:nvPr/>
        </p:nvSpPr>
        <p:spPr>
          <a:xfrm>
            <a:off x="1135128" y="150650"/>
            <a:ext cx="3648743" cy="4419517"/>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dirty="0">
                <a:solidFill>
                  <a:srgbClr val="C00000"/>
                </a:solidFill>
                <a:ea typeface="Calibri"/>
                <a:cs typeface="Calibri"/>
              </a:rPr>
              <a:t>PILLAR 2:  ENTER THE PATH</a:t>
            </a:r>
          </a:p>
          <a:p>
            <a:pPr algn="l"/>
            <a:r>
              <a:rPr lang="en-US" sz="1650" b="1" dirty="0">
                <a:solidFill>
                  <a:srgbClr val="C00000"/>
                </a:solidFill>
                <a:ea typeface="Calibri"/>
                <a:cs typeface="Calibri"/>
              </a:rPr>
              <a:t>By 2026, Our Goals Are:</a:t>
            </a:r>
            <a:endParaRPr lang="en-US" sz="1650" dirty="0">
              <a:solidFill>
                <a:srgbClr val="C00000"/>
              </a:solidFill>
            </a:endParaRPr>
          </a:p>
          <a:p>
            <a:pPr marL="342900" indent="-342900" algn="l">
              <a:buFont typeface="Wingdings"/>
              <a:buChar char="q"/>
            </a:pPr>
            <a:r>
              <a:rPr lang="en-US" sz="1500" b="1" dirty="0">
                <a:solidFill>
                  <a:srgbClr val="414141"/>
                </a:solidFill>
                <a:cs typeface="Calibri"/>
              </a:rPr>
              <a:t>Early Decision Initiative</a:t>
            </a:r>
            <a:endParaRPr lang="en-US" sz="1500" b="1" dirty="0">
              <a:solidFill>
                <a:srgbClr val="000000"/>
              </a:solidFill>
              <a:ea typeface="Calibri"/>
              <a:cs typeface="Calibri"/>
            </a:endParaRPr>
          </a:p>
          <a:p>
            <a:pPr marL="600075" lvl="1" indent="-257175" algn="l">
              <a:lnSpc>
                <a:spcPct val="120000"/>
              </a:lnSpc>
              <a:buFont typeface="Wingdings" panose="020B0604020202020204" pitchFamily="34" charset="0"/>
              <a:buChar char="q"/>
            </a:pPr>
            <a:r>
              <a:rPr lang="en-US" sz="1200" dirty="0">
                <a:solidFill>
                  <a:srgbClr val="414141"/>
                </a:solidFill>
                <a:cs typeface="Calibri"/>
              </a:rPr>
              <a:t>75% of high school seniors participating in SAC's "Early Decision" </a:t>
            </a:r>
            <a:r>
              <a:rPr lang="en-US" sz="1200" u="sng" dirty="0">
                <a:solidFill>
                  <a:srgbClr val="414141"/>
                </a:solidFill>
                <a:cs typeface="Calibri"/>
              </a:rPr>
              <a:t>initiative will enroll and matriculate in the upcoming fall semester.</a:t>
            </a:r>
            <a:r>
              <a:rPr lang="en-US" sz="1200" dirty="0">
                <a:solidFill>
                  <a:srgbClr val="414141"/>
                </a:solidFill>
                <a:cs typeface="Calibri"/>
              </a:rPr>
              <a:t>  </a:t>
            </a:r>
            <a:endParaRPr lang="en-US" sz="1200" dirty="0">
              <a:solidFill>
                <a:srgbClr val="000000"/>
              </a:solidFill>
              <a:ea typeface="Calibri"/>
              <a:cs typeface="Calibri"/>
            </a:endParaRPr>
          </a:p>
          <a:p>
            <a:pPr marL="600075" lvl="1" indent="-257175" algn="l">
              <a:lnSpc>
                <a:spcPct val="120000"/>
              </a:lnSpc>
              <a:buFont typeface="Wingdings" panose="020B0604020202020204" pitchFamily="34" charset="0"/>
              <a:buChar char="q"/>
            </a:pPr>
            <a:r>
              <a:rPr lang="en-US" sz="1200" dirty="0">
                <a:solidFill>
                  <a:srgbClr val="000000"/>
                </a:solidFill>
                <a:cs typeface="Calibri"/>
              </a:rPr>
              <a:t>Maximum number of students served for any day of Early Decision to 90 students or less</a:t>
            </a:r>
            <a:endParaRPr lang="en-US" sz="1200">
              <a:solidFill>
                <a:srgbClr val="414141"/>
              </a:solidFill>
              <a:ea typeface="Calibri"/>
              <a:cs typeface="Calibri"/>
            </a:endParaRPr>
          </a:p>
          <a:p>
            <a:pPr algn="l"/>
            <a:r>
              <a:rPr lang="en-US" sz="1500" b="1" dirty="0">
                <a:cs typeface="Calibri"/>
              </a:rPr>
              <a:t>2.</a:t>
            </a:r>
            <a:r>
              <a:rPr lang="en-US" sz="1650" dirty="0">
                <a:solidFill>
                  <a:schemeClr val="accent2">
                    <a:lumMod val="75000"/>
                  </a:schemeClr>
                </a:solidFill>
                <a:cs typeface="Calibri"/>
              </a:rPr>
              <a:t> </a:t>
            </a:r>
            <a:r>
              <a:rPr lang="en-US" sz="1500" b="1" dirty="0"/>
              <a:t>California Adult Education Program  (CAEP) Integration</a:t>
            </a:r>
            <a:endParaRPr lang="en-US" sz="1500" b="1" dirty="0">
              <a:ea typeface="Calibri"/>
              <a:cs typeface="Calibri"/>
            </a:endParaRPr>
          </a:p>
          <a:p>
            <a:pPr marL="600075" lvl="1" indent="-257175" algn="l">
              <a:lnSpc>
                <a:spcPct val="110000"/>
              </a:lnSpc>
              <a:buFont typeface="Wingdings" panose="020B0604020202020204" pitchFamily="34" charset="0"/>
              <a:buChar char="q"/>
            </a:pPr>
            <a:r>
              <a:rPr lang="en-US" sz="1200" dirty="0"/>
              <a:t>Number</a:t>
            </a:r>
            <a:r>
              <a:rPr lang="en-US" sz="1200" dirty="0">
                <a:solidFill>
                  <a:srgbClr val="000000"/>
                </a:solidFill>
                <a:ea typeface="+mn-lt"/>
                <a:cs typeface="+mn-lt"/>
              </a:rPr>
              <a:t> of </a:t>
            </a:r>
            <a:r>
              <a:rPr lang="en-US" sz="1200" dirty="0"/>
              <a:t>engagement opportunities for credit faculty to learn about noncredit programs. </a:t>
            </a:r>
            <a:endParaRPr lang="en-US" sz="1200" b="1">
              <a:solidFill>
                <a:srgbClr val="000000"/>
              </a:solidFill>
              <a:ea typeface="Calibri"/>
              <a:cs typeface="Calibri"/>
            </a:endParaRPr>
          </a:p>
          <a:p>
            <a:pPr marL="600075" indent="-257175" algn="l">
              <a:lnSpc>
                <a:spcPct val="110000"/>
              </a:lnSpc>
              <a:buFont typeface="Wingdings"/>
              <a:buChar char="q"/>
            </a:pPr>
            <a:r>
              <a:rPr lang="en-US" sz="1200" dirty="0">
                <a:solidFill>
                  <a:srgbClr val="000000"/>
                </a:solidFill>
                <a:cs typeface="Calibri"/>
              </a:rPr>
              <a:t>Number of articulation agreements established to support noncredit to credit transition. </a:t>
            </a:r>
            <a:endParaRPr lang="en-US" sz="1200" dirty="0">
              <a:ea typeface="Calibri"/>
              <a:cs typeface="Calibri"/>
            </a:endParaRPr>
          </a:p>
        </p:txBody>
      </p:sp>
      <p:sp>
        <p:nvSpPr>
          <p:cNvPr id="9" name="TextBox 8">
            <a:extLst>
              <a:ext uri="{FF2B5EF4-FFF2-40B4-BE49-F238E27FC236}">
                <a16:creationId xmlns:a16="http://schemas.microsoft.com/office/drawing/2014/main" id="{9C245742-BEB9-E405-3640-D06567DB03F3}"/>
              </a:ext>
            </a:extLst>
          </p:cNvPr>
          <p:cNvSpPr txBox="1"/>
          <p:nvPr/>
        </p:nvSpPr>
        <p:spPr>
          <a:xfrm>
            <a:off x="4967950" y="954651"/>
            <a:ext cx="3515983" cy="13996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a:solidFill>
                  <a:srgbClr val="C00000"/>
                </a:solidFill>
                <a:cs typeface="Calibri"/>
              </a:rPr>
              <a:t>FOCUS:</a:t>
            </a:r>
            <a:r>
              <a:rPr lang="en-US" sz="1400">
                <a:solidFill>
                  <a:srgbClr val="C00000"/>
                </a:solidFill>
                <a:cs typeface="Calibri"/>
              </a:rPr>
              <a:t> Close</a:t>
            </a:r>
            <a:r>
              <a:rPr lang="en-US" sz="1400" kern="1200">
                <a:solidFill>
                  <a:srgbClr val="C00000"/>
                </a:solidFill>
                <a:latin typeface="+mn-lt"/>
                <a:ea typeface="+mn-ea"/>
                <a:cs typeface="Calibri"/>
              </a:rPr>
              <a:t> equity gaps for </a:t>
            </a:r>
            <a:r>
              <a:rPr lang="en-US" sz="1400">
                <a:solidFill>
                  <a:srgbClr val="C00000"/>
                </a:solidFill>
                <a:cs typeface="Calibri"/>
              </a:rPr>
              <a:t>Black/African American students</a:t>
            </a:r>
            <a:endParaRPr lang="en-US" sz="1400">
              <a:solidFill>
                <a:srgbClr val="C00000"/>
              </a:solidFill>
              <a:ea typeface="Calibri"/>
              <a:cs typeface="Calibri"/>
            </a:endParaRPr>
          </a:p>
          <a:p>
            <a:pPr lvl="1" defTabSz="596646"/>
            <a:r>
              <a:rPr lang="en-US" sz="1000">
                <a:solidFill>
                  <a:srgbClr val="000000"/>
                </a:solidFill>
                <a:cs typeface="Calibri"/>
              </a:rPr>
              <a:t>Increase Black/African student enrollment from 26 to 43 students (17 students) and create a sense of belonging and community for Black/African American and other disproportionately impacted </a:t>
            </a:r>
            <a:r>
              <a:rPr lang="en-US" sz="1000" kern="1200">
                <a:solidFill>
                  <a:srgbClr val="000000"/>
                </a:solidFill>
                <a:latin typeface="+mn-lt"/>
                <a:ea typeface="+mn-ea"/>
                <a:cs typeface="Calibri"/>
              </a:rPr>
              <a:t>students</a:t>
            </a:r>
            <a:r>
              <a:rPr lang="en-US" sz="1000">
                <a:solidFill>
                  <a:srgbClr val="000000"/>
                </a:solidFill>
                <a:cs typeface="Calibri"/>
              </a:rPr>
              <a:t>.</a:t>
            </a:r>
            <a:endParaRPr lang="en-US" sz="1000"/>
          </a:p>
          <a:p>
            <a:pPr marL="297815" lvl="1" defTabSz="596646">
              <a:lnSpc>
                <a:spcPct val="90000"/>
              </a:lnSpc>
              <a:spcBef>
                <a:spcPts val="326"/>
              </a:spcBef>
            </a:pPr>
            <a:br>
              <a:rPr lang="en-US" sz="1000"/>
            </a:br>
            <a:endParaRPr lang="en-US" sz="1013">
              <a:cs typeface="Arial"/>
            </a:endParaRPr>
          </a:p>
        </p:txBody>
      </p:sp>
      <p:sp>
        <p:nvSpPr>
          <p:cNvPr id="4" name="TextBox 3">
            <a:extLst>
              <a:ext uri="{FF2B5EF4-FFF2-40B4-BE49-F238E27FC236}">
                <a16:creationId xmlns:a16="http://schemas.microsoft.com/office/drawing/2014/main" id="{410E7E8D-DE44-11F7-AC2E-5870AF422FAE}"/>
              </a:ext>
            </a:extLst>
          </p:cNvPr>
          <p:cNvSpPr txBox="1"/>
          <p:nvPr/>
        </p:nvSpPr>
        <p:spPr>
          <a:xfrm>
            <a:off x="4959284" y="2196402"/>
            <a:ext cx="3515982" cy="7571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dirty="0">
                <a:solidFill>
                  <a:srgbClr val="C00000"/>
                </a:solidFill>
                <a:cs typeface="Calibri"/>
              </a:rPr>
              <a:t>FOCUS:</a:t>
            </a:r>
            <a:r>
              <a:rPr lang="en-US" sz="1650" dirty="0">
                <a:solidFill>
                  <a:srgbClr val="C00000"/>
                </a:solidFill>
                <a:cs typeface="Calibri"/>
              </a:rPr>
              <a:t> </a:t>
            </a:r>
            <a:r>
              <a:rPr lang="en-US" sz="1000" dirty="0">
                <a:cs typeface="Calibri"/>
              </a:rPr>
              <a:t>Student Success Conference (Non-Credit) Date: May 10th 2024, spring 2025 date (pending)</a:t>
            </a:r>
            <a:endParaRPr lang="en-US" sz="1000" dirty="0">
              <a:ea typeface="Calibri"/>
              <a:cs typeface="Calibri"/>
            </a:endParaRPr>
          </a:p>
          <a:p>
            <a:pPr marL="297815" lvl="1" defTabSz="596646">
              <a:lnSpc>
                <a:spcPct val="90000"/>
              </a:lnSpc>
              <a:spcBef>
                <a:spcPts val="326"/>
              </a:spcBef>
            </a:pPr>
            <a:br>
              <a:rPr lang="en-US" sz="1000" dirty="0"/>
            </a:br>
            <a:endParaRPr lang="en-US" sz="1013">
              <a:cs typeface="Arial"/>
            </a:endParaRPr>
          </a:p>
        </p:txBody>
      </p:sp>
      <p:sp>
        <p:nvSpPr>
          <p:cNvPr id="7" name="TextBox 6">
            <a:extLst>
              <a:ext uri="{FF2B5EF4-FFF2-40B4-BE49-F238E27FC236}">
                <a16:creationId xmlns:a16="http://schemas.microsoft.com/office/drawing/2014/main" id="{B39DBE6C-AD1D-3625-D479-40C6CBF0EA36}"/>
              </a:ext>
            </a:extLst>
          </p:cNvPr>
          <p:cNvSpPr txBox="1"/>
          <p:nvPr/>
        </p:nvSpPr>
        <p:spPr>
          <a:xfrm>
            <a:off x="1344374" y="4734568"/>
            <a:ext cx="7289258" cy="8197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200" b="1">
                <a:solidFill>
                  <a:srgbClr val="C00000"/>
                </a:solidFill>
                <a:latin typeface="Aptos Display"/>
                <a:cs typeface="Calibri"/>
              </a:rPr>
              <a:t>SEAP Goal #1:</a:t>
            </a:r>
            <a:r>
              <a:rPr lang="en-US" sz="1200">
                <a:solidFill>
                  <a:srgbClr val="C00000"/>
                </a:solidFill>
                <a:latin typeface="Aptos Display"/>
                <a:cs typeface="Calibri"/>
              </a:rPr>
              <a:t> </a:t>
            </a:r>
            <a:r>
              <a:rPr lang="en-US" sz="1200">
                <a:latin typeface="Aptos Display"/>
                <a:ea typeface="+mn-lt"/>
                <a:cs typeface="+mn-lt"/>
              </a:rPr>
              <a:t>Successful Enrollment in the First Year: All Black/African Diaspora students</a:t>
            </a:r>
            <a:endParaRPr lang="en-US" sz="1200">
              <a:latin typeface="Aptos Display"/>
              <a:ea typeface="Calibri"/>
              <a:cs typeface="Calibri"/>
            </a:endParaRPr>
          </a:p>
          <a:p>
            <a:pPr indent="-88900" defTabSz="596646">
              <a:lnSpc>
                <a:spcPct val="90000"/>
              </a:lnSpc>
              <a:spcBef>
                <a:spcPts val="326"/>
              </a:spcBef>
            </a:pPr>
            <a:endParaRPr lang="en-US" sz="1650">
              <a:solidFill>
                <a:srgbClr val="C00000"/>
              </a:solidFill>
              <a:ea typeface="Calibri"/>
              <a:cs typeface="Calibri"/>
            </a:endParaRPr>
          </a:p>
          <a:p>
            <a:pPr marL="297815" lvl="1" defTabSz="596646">
              <a:lnSpc>
                <a:spcPct val="90000"/>
              </a:lnSpc>
              <a:spcBef>
                <a:spcPts val="326"/>
              </a:spcBef>
            </a:pPr>
            <a:br>
              <a:rPr lang="en-US" sz="1000"/>
            </a:br>
            <a:endParaRPr lang="en-US" sz="1013">
              <a:cs typeface="Arial"/>
            </a:endParaRPr>
          </a:p>
        </p:txBody>
      </p:sp>
    </p:spTree>
    <p:extLst>
      <p:ext uri="{BB962C8B-B14F-4D97-AF65-F5344CB8AC3E}">
        <p14:creationId xmlns:p14="http://schemas.microsoft.com/office/powerpoint/2010/main" val="64319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55FA30A-ACE8-E3AB-4C2C-15C65C379D40}"/>
              </a:ext>
            </a:extLst>
          </p:cNvPr>
          <p:cNvSpPr txBox="1">
            <a:spLocks/>
          </p:cNvSpPr>
          <p:nvPr/>
        </p:nvSpPr>
        <p:spPr>
          <a:xfrm>
            <a:off x="1261768" y="844553"/>
            <a:ext cx="2488493" cy="3288597"/>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lgn="l">
              <a:buAutoNum type="arabicPeriod"/>
            </a:pPr>
            <a:r>
              <a:rPr lang="en-US" sz="1500" b="1">
                <a:latin typeface="Aptos Display"/>
                <a:ea typeface="Calibri"/>
                <a:cs typeface="Calibri"/>
              </a:rPr>
              <a:t>Persistence</a:t>
            </a:r>
            <a:r>
              <a:rPr lang="en-US" sz="1013" b="1">
                <a:latin typeface="Aptos Display"/>
                <a:ea typeface="Calibri"/>
                <a:cs typeface="Calibri"/>
              </a:rPr>
              <a:t>: </a:t>
            </a:r>
            <a:r>
              <a:rPr lang="en-US" sz="1500" b="1">
                <a:latin typeface="Aptos Display"/>
                <a:ea typeface="Calibri"/>
                <a:cs typeface="Calibri"/>
              </a:rPr>
              <a:t>First Primary Term to Secondary Term</a:t>
            </a:r>
            <a:endParaRPr lang="en-US" sz="1500">
              <a:latin typeface="Aptos Display"/>
              <a:cs typeface="Calibri"/>
            </a:endParaRPr>
          </a:p>
          <a:p>
            <a:pPr algn="l"/>
            <a:r>
              <a:rPr lang="en-US" sz="1350" b="1">
                <a:solidFill>
                  <a:srgbClr val="C00000"/>
                </a:solidFill>
                <a:latin typeface="Aptos Display"/>
                <a:ea typeface="Calibri"/>
                <a:cs typeface="Calibri"/>
              </a:rPr>
              <a:t>A target goal of 57% or more of all SAC students will persist from their first primary term to the second term. </a:t>
            </a:r>
            <a:endParaRPr lang="en-US" sz="1350">
              <a:solidFill>
                <a:srgbClr val="C00000"/>
              </a:solidFill>
              <a:latin typeface="Aptos Display"/>
              <a:ea typeface="Calibri"/>
              <a:cs typeface="Calibri"/>
            </a:endParaRPr>
          </a:p>
          <a:p>
            <a:pPr algn="l"/>
            <a:r>
              <a:rPr lang="en-US" sz="1350" b="1">
                <a:solidFill>
                  <a:srgbClr val="C00000"/>
                </a:solidFill>
                <a:latin typeface="Aptos Display"/>
                <a:ea typeface="Calibri"/>
                <a:cs typeface="Calibri"/>
              </a:rPr>
              <a:t>Focus: </a:t>
            </a:r>
            <a:endParaRPr lang="en-US" sz="1500">
              <a:solidFill>
                <a:srgbClr val="C00000"/>
              </a:solidFill>
              <a:latin typeface="Aptos Display"/>
              <a:ea typeface="Calibri"/>
              <a:cs typeface="Calibri"/>
            </a:endParaRPr>
          </a:p>
          <a:p>
            <a:pPr algn="l"/>
            <a:r>
              <a:rPr lang="en-US" sz="1350">
                <a:latin typeface="Aptos Display"/>
                <a:ea typeface="Calibri"/>
                <a:cs typeface="Calibri"/>
              </a:rPr>
              <a:t>To support, male students, and intend to increase from 1305 to 1482 students (177 students or 13.5%)</a:t>
            </a:r>
            <a:endParaRPr lang="en-US" sz="1350">
              <a:latin typeface="Aptos Display"/>
              <a:cs typeface="Calibri"/>
            </a:endParaRPr>
          </a:p>
          <a:p>
            <a:pPr algn="l"/>
            <a:endParaRPr lang="en-US" sz="1200">
              <a:ea typeface="Calibri"/>
              <a:cs typeface="Calibri"/>
            </a:endParaRPr>
          </a:p>
          <a:p>
            <a:pPr algn="l"/>
            <a:endParaRPr lang="en-US" sz="1500" b="1">
              <a:cs typeface="Calibri"/>
            </a:endParaRPr>
          </a:p>
          <a:p>
            <a:pPr algn="l"/>
            <a:endParaRPr lang="en-US" sz="2100">
              <a:ea typeface="Calibri" panose="020F0502020204030204"/>
              <a:cs typeface="Calibri"/>
            </a:endParaRPr>
          </a:p>
        </p:txBody>
      </p:sp>
      <p:pic>
        <p:nvPicPr>
          <p:cNvPr id="4" name="Picture 3" descr="A white cylinder with red text&#10;&#10;Description automatically generated">
            <a:extLst>
              <a:ext uri="{FF2B5EF4-FFF2-40B4-BE49-F238E27FC236}">
                <a16:creationId xmlns:a16="http://schemas.microsoft.com/office/drawing/2014/main" id="{94E50EC6-56A5-FA84-AEB2-4075F25CC652}"/>
              </a:ext>
            </a:extLst>
          </p:cNvPr>
          <p:cNvPicPr>
            <a:picLocks noChangeAspect="1"/>
          </p:cNvPicPr>
          <p:nvPr/>
        </p:nvPicPr>
        <p:blipFill>
          <a:blip r:embed="rId3"/>
          <a:stretch>
            <a:fillRect/>
          </a:stretch>
        </p:blipFill>
        <p:spPr>
          <a:xfrm>
            <a:off x="-1067" y="212135"/>
            <a:ext cx="1206551" cy="4934605"/>
          </a:xfrm>
          <a:prstGeom prst="rect">
            <a:avLst/>
          </a:prstGeom>
        </p:spPr>
      </p:pic>
      <p:sp>
        <p:nvSpPr>
          <p:cNvPr id="2" name="Subtitle 2">
            <a:extLst>
              <a:ext uri="{FF2B5EF4-FFF2-40B4-BE49-F238E27FC236}">
                <a16:creationId xmlns:a16="http://schemas.microsoft.com/office/drawing/2014/main" id="{3B26D15B-FB85-84B6-2430-3D2456E19D6F}"/>
              </a:ext>
            </a:extLst>
          </p:cNvPr>
          <p:cNvSpPr txBox="1">
            <a:spLocks/>
          </p:cNvSpPr>
          <p:nvPr/>
        </p:nvSpPr>
        <p:spPr>
          <a:xfrm>
            <a:off x="3753057" y="845775"/>
            <a:ext cx="2411963" cy="3194058"/>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000000"/>
                </a:solidFill>
                <a:latin typeface="Aptos Display"/>
                <a:cs typeface="Calibri"/>
              </a:rPr>
              <a:t>2.       </a:t>
            </a:r>
            <a:r>
              <a:rPr lang="en-US" sz="1500" b="1">
                <a:solidFill>
                  <a:srgbClr val="000000"/>
                </a:solidFill>
                <a:latin typeface="Aptos Display"/>
                <a:cs typeface="Calibri"/>
              </a:rPr>
              <a:t>Completion</a:t>
            </a:r>
            <a:endParaRPr lang="en-US" sz="1500">
              <a:latin typeface="Aptos Display"/>
              <a:cs typeface="Calibri"/>
            </a:endParaRPr>
          </a:p>
          <a:p>
            <a:pPr algn="l"/>
            <a:r>
              <a:rPr lang="en-US" sz="1350" b="1">
                <a:solidFill>
                  <a:srgbClr val="C00000"/>
                </a:solidFill>
                <a:latin typeface="Aptos Display"/>
                <a:cs typeface="Calibri"/>
              </a:rPr>
              <a:t>Our local goal is to increase the vision for success definition of completion within three years by at least 12.5%</a:t>
            </a:r>
            <a:r>
              <a:rPr lang="en-US" sz="1350">
                <a:solidFill>
                  <a:srgbClr val="C00000"/>
                </a:solidFill>
                <a:latin typeface="Aptos Display"/>
                <a:cs typeface="Calibri"/>
              </a:rPr>
              <a:t>. </a:t>
            </a:r>
            <a:endParaRPr lang="en-US" sz="1013">
              <a:solidFill>
                <a:srgbClr val="C00000"/>
              </a:solidFill>
              <a:latin typeface="Aptos Display"/>
              <a:ea typeface="Calibri"/>
              <a:cs typeface="Calibri"/>
            </a:endParaRPr>
          </a:p>
          <a:p>
            <a:pPr algn="l">
              <a:lnSpc>
                <a:spcPct val="80000"/>
              </a:lnSpc>
            </a:pPr>
            <a:endParaRPr lang="en-US" sz="1350" b="1">
              <a:solidFill>
                <a:srgbClr val="C00000"/>
              </a:solidFill>
              <a:latin typeface="Aptos Display"/>
              <a:cs typeface="Calibri"/>
            </a:endParaRPr>
          </a:p>
          <a:p>
            <a:pPr algn="l">
              <a:lnSpc>
                <a:spcPct val="80000"/>
              </a:lnSpc>
            </a:pPr>
            <a:r>
              <a:rPr lang="en-US" sz="1350" b="1">
                <a:solidFill>
                  <a:srgbClr val="C00000"/>
                </a:solidFill>
                <a:latin typeface="Aptos Display"/>
                <a:cs typeface="Calibri"/>
              </a:rPr>
              <a:t>Focus: </a:t>
            </a:r>
            <a:r>
              <a:rPr lang="en-US" sz="1350">
                <a:solidFill>
                  <a:srgbClr val="C00000"/>
                </a:solidFill>
                <a:latin typeface="Aptos Display"/>
                <a:cs typeface="Calibri"/>
              </a:rPr>
              <a:t> </a:t>
            </a:r>
            <a:endParaRPr lang="en-US" sz="1350" i="1">
              <a:solidFill>
                <a:srgbClr val="C00000"/>
              </a:solidFill>
              <a:latin typeface="Aptos Display"/>
              <a:cs typeface="Calibri"/>
            </a:endParaRPr>
          </a:p>
          <a:p>
            <a:pPr algn="l"/>
            <a:r>
              <a:rPr lang="en-US" sz="1200">
                <a:latin typeface="Aptos Display"/>
                <a:cs typeface="Calibri"/>
              </a:rPr>
              <a:t>We will strive to create a community culture where </a:t>
            </a:r>
            <a:r>
              <a:rPr lang="en-US" sz="1200" u="sng">
                <a:latin typeface="Aptos Display"/>
                <a:cs typeface="Calibri"/>
              </a:rPr>
              <a:t>male students</a:t>
            </a:r>
            <a:r>
              <a:rPr lang="en-US" sz="1200">
                <a:latin typeface="Aptos Display"/>
                <a:cs typeface="Calibri"/>
              </a:rPr>
              <a:t> have stronger connections to support services and </a:t>
            </a:r>
            <a:r>
              <a:rPr lang="en-US" sz="1200" u="sng">
                <a:latin typeface="Aptos Display"/>
                <a:cs typeface="Calibri"/>
              </a:rPr>
              <a:t>develop cross campus relationships/mentorships that foster their sense of belonging </a:t>
            </a:r>
            <a:r>
              <a:rPr lang="en-US" sz="1200">
                <a:latin typeface="Aptos Display"/>
                <a:cs typeface="Calibri"/>
              </a:rPr>
              <a:t>to increase their completion rates also by 12.5% </a:t>
            </a:r>
            <a:r>
              <a:rPr lang="en-US" sz="1200" i="1">
                <a:latin typeface="Aptos Display"/>
                <a:cs typeface="Calibri"/>
              </a:rPr>
              <a:t>(in alignment with SEAP)</a:t>
            </a:r>
            <a:endParaRPr lang="en-US" sz="1200" i="1">
              <a:latin typeface="Aptos Display"/>
              <a:ea typeface="Calibri"/>
              <a:cs typeface="Calibri"/>
            </a:endParaRPr>
          </a:p>
          <a:p>
            <a:pPr algn="l"/>
            <a:endParaRPr lang="en-US" sz="1050"/>
          </a:p>
        </p:txBody>
      </p:sp>
      <p:sp>
        <p:nvSpPr>
          <p:cNvPr id="6" name="Subtitle 2">
            <a:extLst>
              <a:ext uri="{FF2B5EF4-FFF2-40B4-BE49-F238E27FC236}">
                <a16:creationId xmlns:a16="http://schemas.microsoft.com/office/drawing/2014/main" id="{C1897516-5170-3EB1-4453-AF3AA80BC084}"/>
              </a:ext>
            </a:extLst>
          </p:cNvPr>
          <p:cNvSpPr txBox="1">
            <a:spLocks/>
          </p:cNvSpPr>
          <p:nvPr/>
        </p:nvSpPr>
        <p:spPr>
          <a:xfrm>
            <a:off x="6258780" y="841343"/>
            <a:ext cx="2881048" cy="3033943"/>
          </a:xfrm>
          <a:prstGeom prst="rect">
            <a:avLst/>
          </a:prstGeom>
        </p:spPr>
        <p:txBody>
          <a:bodyPr vert="horz" lIns="68580" tIns="34290" rIns="68580" bIns="3429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400" b="1">
                <a:latin typeface="Aptos Display"/>
              </a:rPr>
              <a:t>3.     Zero Textbook Cost to  Degree</a:t>
            </a:r>
            <a:endParaRPr lang="en-US" sz="1400">
              <a:latin typeface="Aptos Display"/>
              <a:ea typeface="Calibri" panose="020F0502020204030204"/>
              <a:cs typeface="Calibri" panose="020F0502020204030204"/>
            </a:endParaRPr>
          </a:p>
          <a:p>
            <a:pPr algn="l"/>
            <a:r>
              <a:rPr lang="en-US" sz="1250" b="1">
                <a:solidFill>
                  <a:srgbClr val="C00000"/>
                </a:solidFill>
                <a:latin typeface="Aptos Display"/>
              </a:rPr>
              <a:t>Identify ZTC pathways for the Zero Textbook Cost Program grant (Intermediate and Long Term)</a:t>
            </a:r>
            <a:endParaRPr lang="en-US" sz="1250" b="1">
              <a:solidFill>
                <a:srgbClr val="C00000"/>
              </a:solidFill>
              <a:latin typeface="Aptos Display"/>
              <a:ea typeface="Calibri"/>
              <a:cs typeface="Calibri"/>
            </a:endParaRPr>
          </a:p>
          <a:p>
            <a:pPr algn="l"/>
            <a:r>
              <a:rPr lang="en-US" sz="1200" b="1">
                <a:solidFill>
                  <a:srgbClr val="C00000"/>
                </a:solidFill>
                <a:latin typeface="Aptos Display"/>
              </a:rPr>
              <a:t>Focus: </a:t>
            </a:r>
            <a:endParaRPr lang="en-US" sz="1200" b="1">
              <a:solidFill>
                <a:srgbClr val="C55A11"/>
              </a:solidFill>
              <a:latin typeface="Aptos Display"/>
              <a:ea typeface="Calibri"/>
              <a:cs typeface="Calibri"/>
            </a:endParaRPr>
          </a:p>
          <a:p>
            <a:pPr marL="213995" algn="l">
              <a:buChar char="•"/>
            </a:pPr>
            <a:r>
              <a:rPr lang="en-US" sz="1400">
                <a:latin typeface="Aptos Display"/>
              </a:rPr>
              <a:t>Develop and implement plan for permanent funding</a:t>
            </a:r>
            <a:endParaRPr lang="en-US" sz="1400">
              <a:latin typeface="Aptos Display"/>
              <a:ea typeface="Calibri"/>
              <a:cs typeface="Calibri"/>
            </a:endParaRPr>
          </a:p>
          <a:p>
            <a:pPr marL="213995" algn="l">
              <a:buChar char="•"/>
            </a:pPr>
            <a:r>
              <a:rPr lang="en-US" sz="1400">
                <a:latin typeface="Aptos Display"/>
              </a:rPr>
              <a:t>Necessary faculty release time for creating Open Educational Resources </a:t>
            </a:r>
            <a:endParaRPr lang="en-US" sz="1400">
              <a:latin typeface="Aptos Display"/>
              <a:ea typeface="Calibri"/>
              <a:cs typeface="Calibri"/>
            </a:endParaRPr>
          </a:p>
          <a:p>
            <a:pPr marL="213995" algn="l">
              <a:buChar char="•"/>
            </a:pPr>
            <a:r>
              <a:rPr lang="en-US" sz="1400">
                <a:latin typeface="Aptos Display"/>
              </a:rPr>
              <a:t>(OER)/ZTC courses and updating curriculum per Curriculum and Instruction Council regulations</a:t>
            </a:r>
            <a:endParaRPr lang="en-US" sz="1400">
              <a:latin typeface="Aptos Display"/>
              <a:ea typeface="Calibri"/>
              <a:cs typeface="Calibri"/>
            </a:endParaRPr>
          </a:p>
          <a:p>
            <a:pPr marL="213995" algn="l">
              <a:buChar char="•"/>
            </a:pPr>
            <a:r>
              <a:rPr lang="en-US" sz="1400">
                <a:latin typeface="Aptos Display"/>
              </a:rPr>
              <a:t> Establishing a dedicated faculty  OER/ZTC coordinator</a:t>
            </a:r>
            <a:endParaRPr lang="en-US" sz="1400">
              <a:latin typeface="Aptos Display"/>
              <a:ea typeface="Calibri" panose="020F0502020204030204"/>
              <a:cs typeface="Calibri" panose="020F0502020204030204"/>
            </a:endParaRPr>
          </a:p>
        </p:txBody>
      </p:sp>
      <p:sp>
        <p:nvSpPr>
          <p:cNvPr id="7" name="TextBox 6">
            <a:extLst>
              <a:ext uri="{FF2B5EF4-FFF2-40B4-BE49-F238E27FC236}">
                <a16:creationId xmlns:a16="http://schemas.microsoft.com/office/drawing/2014/main" id="{864F4840-5DA0-6BB9-DDA0-2BC33B6C14D3}"/>
              </a:ext>
            </a:extLst>
          </p:cNvPr>
          <p:cNvSpPr txBox="1"/>
          <p:nvPr/>
        </p:nvSpPr>
        <p:spPr>
          <a:xfrm>
            <a:off x="1272421" y="209550"/>
            <a:ext cx="6215891"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solidFill>
                  <a:srgbClr val="C00000"/>
                </a:solidFill>
                <a:latin typeface="Aptos"/>
                <a:cs typeface="Segoe UI"/>
              </a:rPr>
              <a:t>Pillar 3: Stay on the Path</a:t>
            </a:r>
            <a:r>
              <a:rPr lang="en-US" sz="1400">
                <a:solidFill>
                  <a:srgbClr val="C00000"/>
                </a:solidFill>
                <a:latin typeface="Aptos"/>
                <a:cs typeface="Segoe UI"/>
              </a:rPr>
              <a:t>​                                                                                </a:t>
            </a:r>
            <a:endParaRPr lang="en-US"/>
          </a:p>
          <a:p>
            <a:r>
              <a:rPr lang="en-US" sz="1400" b="1">
                <a:solidFill>
                  <a:srgbClr val="C00000"/>
                </a:solidFill>
                <a:latin typeface="Aptos"/>
                <a:cs typeface="Segoe UI"/>
              </a:rPr>
              <a:t>By</a:t>
            </a:r>
            <a:r>
              <a:rPr lang="en-US" sz="1400" b="1">
                <a:solidFill>
                  <a:srgbClr val="C00000"/>
                </a:solidFill>
                <a:latin typeface="Aptos"/>
                <a:cs typeface="Calibri"/>
              </a:rPr>
              <a:t> </a:t>
            </a:r>
            <a:r>
              <a:rPr lang="en-US" sz="1400" b="1">
                <a:solidFill>
                  <a:srgbClr val="C00000"/>
                </a:solidFill>
                <a:latin typeface="Aptos"/>
                <a:ea typeface="+mn-lt"/>
                <a:cs typeface="+mn-lt"/>
              </a:rPr>
              <a:t>2026, Our Goals Are:</a:t>
            </a:r>
            <a:endParaRPr lang="en-US"/>
          </a:p>
        </p:txBody>
      </p:sp>
      <p:sp>
        <p:nvSpPr>
          <p:cNvPr id="8" name="TextBox 7">
            <a:extLst>
              <a:ext uri="{FF2B5EF4-FFF2-40B4-BE49-F238E27FC236}">
                <a16:creationId xmlns:a16="http://schemas.microsoft.com/office/drawing/2014/main" id="{8BB02B23-1EB3-F97F-CBB6-6E857B4B464E}"/>
              </a:ext>
            </a:extLst>
          </p:cNvPr>
          <p:cNvSpPr txBox="1"/>
          <p:nvPr/>
        </p:nvSpPr>
        <p:spPr>
          <a:xfrm>
            <a:off x="1272964" y="3878550"/>
            <a:ext cx="6546395" cy="15128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a:cs typeface="Segoe UI"/>
              </a:rPr>
              <a:t>Lead: Dr. Marvin Gabut, </a:t>
            </a:r>
            <a:r>
              <a:rPr lang="en-US" sz="1200">
                <a:solidFill>
                  <a:srgbClr val="C00000"/>
                </a:solidFill>
                <a:latin typeface="Aptos"/>
                <a:cs typeface="Segoe UI"/>
              </a:rPr>
              <a:t>Interim Director of Special Programs, Distance Education</a:t>
            </a:r>
          </a:p>
          <a:p>
            <a:r>
              <a:rPr lang="en-US" sz="1200" b="1">
                <a:latin typeface="Aptos"/>
                <a:cs typeface="Segoe UI"/>
              </a:rPr>
              <a:t>Equity Goal Facilitator- Dr. Christopher Becerra &amp; Professor Helen Serrano</a:t>
            </a:r>
          </a:p>
          <a:p>
            <a:endParaRPr lang="en-US" sz="1200">
              <a:solidFill>
                <a:schemeClr val="tx1"/>
              </a:solidFill>
              <a:latin typeface="Aptos"/>
              <a:cs typeface="Segoe UI"/>
            </a:endParaRPr>
          </a:p>
          <a:p>
            <a:r>
              <a:rPr lang="en-US" sz="1200" b="1">
                <a:solidFill>
                  <a:srgbClr val="C00000"/>
                </a:solidFill>
                <a:latin typeface="Aptos"/>
                <a:cs typeface="Segoe UI"/>
              </a:rPr>
              <a:t>SEAP Goal #3 </a:t>
            </a:r>
            <a:r>
              <a:rPr lang="en-US" sz="1200" b="1">
                <a:latin typeface="Aptos"/>
                <a:cs typeface="Segoe UI"/>
              </a:rPr>
              <a:t>Persist First Primary Term to Subsequent Primary Term: All Males</a:t>
            </a:r>
            <a:endParaRPr lang="en-US"/>
          </a:p>
          <a:p>
            <a:r>
              <a:rPr lang="en-US" sz="1200" b="1">
                <a:solidFill>
                  <a:srgbClr val="C00000"/>
                </a:solidFill>
                <a:latin typeface="Aptos"/>
                <a:cs typeface="Segoe UI"/>
              </a:rPr>
              <a:t>SEAP Goal #5</a:t>
            </a:r>
            <a:r>
              <a:rPr lang="en-US" sz="1200" b="1">
                <a:latin typeface="Aptos"/>
                <a:cs typeface="Segoe UI"/>
              </a:rPr>
              <a:t> Attain the Vision for Success Definition of Completion within Three Years: All Male students</a:t>
            </a:r>
          </a:p>
          <a:p>
            <a:pPr marL="457200" indent="-381000">
              <a:lnSpc>
                <a:spcPct val="114999"/>
              </a:lnSpc>
              <a:spcBef>
                <a:spcPts val="600"/>
              </a:spcBef>
            </a:pPr>
            <a:r>
              <a:rPr lang="en-US" b="1">
                <a:solidFill>
                  <a:schemeClr val="bg1"/>
                </a:solidFill>
                <a:latin typeface="Aptos"/>
                <a:cs typeface="Segoe UI"/>
              </a:rPr>
              <a:t> -</a:t>
            </a:r>
            <a:r>
              <a:rPr lang="en-US">
                <a:solidFill>
                  <a:schemeClr val="bg1"/>
                </a:solidFill>
                <a:latin typeface="Aptos"/>
                <a:cs typeface="Segoe UI"/>
              </a:rPr>
              <a:t> </a:t>
            </a:r>
            <a:endParaRPr lang="en-US" b="1">
              <a:solidFill>
                <a:schemeClr val="bg1"/>
              </a:solidFill>
              <a:latin typeface="Aptos"/>
              <a:cs typeface="Segoe UI"/>
            </a:endParaRPr>
          </a:p>
        </p:txBody>
      </p:sp>
    </p:spTree>
    <p:extLst>
      <p:ext uri="{BB962C8B-B14F-4D97-AF65-F5344CB8AC3E}">
        <p14:creationId xmlns:p14="http://schemas.microsoft.com/office/powerpoint/2010/main" val="22076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55FA30A-ACE8-E3AB-4C2C-15C65C379D40}"/>
              </a:ext>
            </a:extLst>
          </p:cNvPr>
          <p:cNvSpPr txBox="1">
            <a:spLocks/>
          </p:cNvSpPr>
          <p:nvPr/>
        </p:nvSpPr>
        <p:spPr>
          <a:xfrm>
            <a:off x="1260009" y="138036"/>
            <a:ext cx="7277289" cy="559902"/>
          </a:xfrm>
          <a:prstGeom prst="rect">
            <a:avLst/>
          </a:prstGeom>
        </p:spPr>
        <p:txBody>
          <a:bodyPr vert="horz" lIns="68580" tIns="34290" rIns="68580" bIns="3429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C00000"/>
                </a:solidFill>
                <a:ea typeface="Calibri"/>
                <a:cs typeface="Calibri"/>
              </a:rPr>
              <a:t>Pillar 4: Ensure Learning </a:t>
            </a:r>
          </a:p>
          <a:p>
            <a:pPr algn="l"/>
            <a:r>
              <a:rPr lang="en-US" sz="1650" b="1">
                <a:solidFill>
                  <a:srgbClr val="C00000"/>
                </a:solidFill>
                <a:ea typeface="Calibri"/>
                <a:cs typeface="Calibri"/>
              </a:rPr>
              <a:t>By 2026, Our Goals Are: </a:t>
            </a:r>
            <a:endParaRPr lang="en-US" sz="900" b="1" i="1">
              <a:solidFill>
                <a:srgbClr val="C00000"/>
              </a:solidFill>
              <a:highlight>
                <a:srgbClr val="FFFF00"/>
              </a:highlight>
              <a:ea typeface="Calibri"/>
              <a:cs typeface="Calibri"/>
            </a:endParaRPr>
          </a:p>
          <a:p>
            <a:pPr marL="257175" indent="-257175" algn="l">
              <a:buAutoNum type="arabicPeriod"/>
            </a:pPr>
            <a:endParaRPr lang="en-US" sz="1350" b="1">
              <a:solidFill>
                <a:srgbClr val="7030A0"/>
              </a:solidFill>
              <a:ea typeface="Calibri"/>
              <a:cs typeface="Calibri"/>
            </a:endParaRPr>
          </a:p>
          <a:p>
            <a:pPr marL="257175" indent="-257175" algn="l">
              <a:lnSpc>
                <a:spcPct val="80000"/>
              </a:lnSpc>
              <a:buAutoNum type="arabicPeriod"/>
            </a:pPr>
            <a:endParaRPr lang="en-US" sz="1350" b="1">
              <a:solidFill>
                <a:srgbClr val="7030A0"/>
              </a:solidFill>
              <a:ea typeface="Calibri"/>
              <a:cs typeface="Calibri"/>
            </a:endParaRPr>
          </a:p>
        </p:txBody>
      </p:sp>
      <p:pic>
        <p:nvPicPr>
          <p:cNvPr id="2" name="Picture 1" descr="A white cylinder with red text&#10;&#10;Description automatically generated">
            <a:extLst>
              <a:ext uri="{FF2B5EF4-FFF2-40B4-BE49-F238E27FC236}">
                <a16:creationId xmlns:a16="http://schemas.microsoft.com/office/drawing/2014/main" id="{8D5E6482-A50E-F79E-1740-56C3CA5AF629}"/>
              </a:ext>
            </a:extLst>
          </p:cNvPr>
          <p:cNvPicPr>
            <a:picLocks noChangeAspect="1"/>
          </p:cNvPicPr>
          <p:nvPr/>
        </p:nvPicPr>
        <p:blipFill>
          <a:blip r:embed="rId3"/>
          <a:stretch>
            <a:fillRect/>
          </a:stretch>
        </p:blipFill>
        <p:spPr>
          <a:xfrm>
            <a:off x="94242" y="121318"/>
            <a:ext cx="1118794" cy="5022143"/>
          </a:xfrm>
          <a:prstGeom prst="rect">
            <a:avLst/>
          </a:prstGeom>
        </p:spPr>
      </p:pic>
      <p:sp>
        <p:nvSpPr>
          <p:cNvPr id="7" name="TextBox 6">
            <a:extLst>
              <a:ext uri="{FF2B5EF4-FFF2-40B4-BE49-F238E27FC236}">
                <a16:creationId xmlns:a16="http://schemas.microsoft.com/office/drawing/2014/main" id="{900B5E3C-985C-9A5C-2B86-4B123D29C0DD}"/>
              </a:ext>
            </a:extLst>
          </p:cNvPr>
          <p:cNvSpPr txBox="1"/>
          <p:nvPr/>
        </p:nvSpPr>
        <p:spPr>
          <a:xfrm>
            <a:off x="3278056" y="698464"/>
            <a:ext cx="3044048" cy="33644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80000"/>
              </a:lnSpc>
              <a:spcBef>
                <a:spcPts val="750"/>
              </a:spcBef>
            </a:pPr>
            <a:r>
              <a:rPr lang="en-US" sz="1500" b="1">
                <a:latin typeface="Aptos Display"/>
              </a:rPr>
              <a:t>2. Student Equity and Achievement Program</a:t>
            </a:r>
            <a:r>
              <a:rPr lang="en-US" sz="1000">
                <a:latin typeface="Aptos Display"/>
              </a:rPr>
              <a:t> </a:t>
            </a:r>
            <a:endParaRPr lang="en-US" sz="1000">
              <a:latin typeface="Aptos Display"/>
              <a:cs typeface="Calibri"/>
            </a:endParaRPr>
          </a:p>
          <a:p>
            <a:r>
              <a:rPr lang="en-US" sz="1000" b="1">
                <a:solidFill>
                  <a:srgbClr val="C00000"/>
                </a:solidFill>
                <a:latin typeface="Aptos Display"/>
                <a:cs typeface="Calibri"/>
              </a:rPr>
              <a:t>Immediate:</a:t>
            </a:r>
            <a:r>
              <a:rPr lang="en-US" sz="1000">
                <a:solidFill>
                  <a:srgbClr val="C00000"/>
                </a:solidFill>
                <a:latin typeface="Aptos Display"/>
                <a:cs typeface="Calibri"/>
              </a:rPr>
              <a:t> </a:t>
            </a:r>
            <a:r>
              <a:rPr lang="en-US" sz="1000">
                <a:latin typeface="Aptos Display"/>
                <a:cs typeface="Calibri"/>
              </a:rPr>
              <a:t>Increase capacity for positions that are solely dedicated to the Guided Pathways and Student Equity and Achievement Plan work by surveying and evaluating the current  SEAP positions and the level of work capacity among leadership, administration, classified staff and faculty to fully integrate both plans. </a:t>
            </a:r>
          </a:p>
          <a:p>
            <a:r>
              <a:rPr lang="en-US" sz="1000" b="1">
                <a:solidFill>
                  <a:srgbClr val="C00000"/>
                </a:solidFill>
                <a:latin typeface="Aptos Display"/>
                <a:cs typeface="Calibri"/>
              </a:rPr>
              <a:t>Intermediate:</a:t>
            </a:r>
            <a:r>
              <a:rPr lang="en-US" sz="1000">
                <a:solidFill>
                  <a:srgbClr val="C00000"/>
                </a:solidFill>
                <a:latin typeface="Aptos Display"/>
                <a:cs typeface="Calibri"/>
              </a:rPr>
              <a:t> </a:t>
            </a:r>
            <a:r>
              <a:rPr lang="en-US" sz="1000">
                <a:latin typeface="Aptos Display"/>
                <a:cs typeface="Calibri"/>
              </a:rPr>
              <a:t>Continue to engage in deep inquiry to assess effective ways our SAC community may develop race-conscious and retainment practices of staff and students so that the GP goals can be realized.</a:t>
            </a:r>
          </a:p>
          <a:p>
            <a:r>
              <a:rPr lang="en-US" sz="1000" b="1">
                <a:solidFill>
                  <a:srgbClr val="C00000"/>
                </a:solidFill>
                <a:latin typeface="Aptos Display"/>
              </a:rPr>
              <a:t>Long-Term:</a:t>
            </a:r>
            <a:r>
              <a:rPr lang="en-US" sz="1000">
                <a:solidFill>
                  <a:srgbClr val="C00000"/>
                </a:solidFill>
                <a:latin typeface="Aptos Display"/>
                <a:cs typeface="Calibri"/>
              </a:rPr>
              <a:t> </a:t>
            </a:r>
            <a:r>
              <a:rPr lang="en-US" sz="1000">
                <a:latin typeface="Aptos Display"/>
                <a:cs typeface="Calibri"/>
              </a:rPr>
              <a:t>Create dedicated GP and SEAP combined workgroups that continue to communicate and propose ways to embed culturally relevant pedagogy and practices across the SAC curriculum and the culture and practical ways that we can remove barriers and redesign systems for our SEAP identified student populations as well as successful campus wide student achievement.</a:t>
            </a:r>
          </a:p>
          <a:p>
            <a:pPr algn="l"/>
            <a:endParaRPr lang="en-US" sz="1013">
              <a:cs typeface="Calibri"/>
            </a:endParaRPr>
          </a:p>
        </p:txBody>
      </p:sp>
      <p:sp>
        <p:nvSpPr>
          <p:cNvPr id="8" name="Subtitle 2">
            <a:extLst>
              <a:ext uri="{FF2B5EF4-FFF2-40B4-BE49-F238E27FC236}">
                <a16:creationId xmlns:a16="http://schemas.microsoft.com/office/drawing/2014/main" id="{25DA221C-FC4C-175F-65E3-464AC1806A09}"/>
              </a:ext>
            </a:extLst>
          </p:cNvPr>
          <p:cNvSpPr txBox="1">
            <a:spLocks/>
          </p:cNvSpPr>
          <p:nvPr/>
        </p:nvSpPr>
        <p:spPr>
          <a:xfrm>
            <a:off x="6322392" y="643696"/>
            <a:ext cx="2287904" cy="3981915"/>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500" b="1">
                <a:latin typeface="Aptos Display"/>
                <a:ea typeface="Calibri"/>
                <a:cs typeface="Calibri"/>
              </a:rPr>
              <a:t>3. Strong Workforce</a:t>
            </a:r>
          </a:p>
          <a:p>
            <a:pPr algn="l"/>
            <a:r>
              <a:rPr lang="en-US" sz="1200" b="1">
                <a:solidFill>
                  <a:srgbClr val="C00000"/>
                </a:solidFill>
                <a:latin typeface="Aptos Display"/>
                <a:ea typeface="Calibri"/>
                <a:cs typeface="Calibri"/>
              </a:rPr>
              <a:t>Immediate:</a:t>
            </a:r>
            <a:r>
              <a:rPr lang="en-US" sz="1200">
                <a:latin typeface="Aptos Display"/>
                <a:ea typeface="Calibri"/>
                <a:cs typeface="Calibri"/>
              </a:rPr>
              <a:t> Review highest priority Career Education (CE) programs to identify needed equipment and curriculum updates </a:t>
            </a:r>
            <a:endParaRPr lang="en-US" sz="1200">
              <a:latin typeface="Aptos Display"/>
              <a:cs typeface="Calibri"/>
            </a:endParaRPr>
          </a:p>
          <a:p>
            <a:pPr algn="l"/>
            <a:r>
              <a:rPr lang="en-US" sz="1200" b="1">
                <a:solidFill>
                  <a:srgbClr val="C00000"/>
                </a:solidFill>
                <a:latin typeface="Aptos Display"/>
                <a:ea typeface="Calibri"/>
                <a:cs typeface="Calibri"/>
              </a:rPr>
              <a:t>Intermediate</a:t>
            </a:r>
            <a:r>
              <a:rPr lang="en-US" sz="1200" b="1">
                <a:solidFill>
                  <a:schemeClr val="accent2">
                    <a:lumMod val="75000"/>
                  </a:schemeClr>
                </a:solidFill>
                <a:latin typeface="Aptos Display"/>
                <a:ea typeface="Calibri"/>
                <a:cs typeface="Calibri"/>
              </a:rPr>
              <a:t>:</a:t>
            </a:r>
            <a:r>
              <a:rPr lang="en-US" sz="1200">
                <a:latin typeface="Aptos Display"/>
                <a:ea typeface="Calibri"/>
                <a:cs typeface="Calibri"/>
              </a:rPr>
              <a:t> High priority programs leverage SWP funding to work with regional employers to update curriculum and purchase needed equipment</a:t>
            </a:r>
          </a:p>
          <a:p>
            <a:pPr algn="l"/>
            <a:r>
              <a:rPr lang="en-US" sz="1200" b="1">
                <a:solidFill>
                  <a:srgbClr val="C00000"/>
                </a:solidFill>
                <a:latin typeface="Aptos Display"/>
                <a:ea typeface="Calibri"/>
                <a:cs typeface="Calibri"/>
              </a:rPr>
              <a:t>Long-Term:</a:t>
            </a:r>
            <a:r>
              <a:rPr lang="en-US" sz="1200">
                <a:latin typeface="Aptos Display"/>
                <a:ea typeface="Calibri"/>
                <a:cs typeface="Calibri"/>
              </a:rPr>
              <a:t> All CE programs complete the process of reviewing curriculum and equipment to ensure labor market relevance </a:t>
            </a:r>
            <a:endParaRPr lang="en-US" sz="1200">
              <a:latin typeface="Aptos Display"/>
              <a:cs typeface="Calibri"/>
            </a:endParaRPr>
          </a:p>
          <a:p>
            <a:pPr algn="l"/>
            <a:endParaRPr lang="en-US" sz="1400" b="1">
              <a:solidFill>
                <a:srgbClr val="7030A0"/>
              </a:solidFill>
              <a:ea typeface="Calibri"/>
              <a:cs typeface="Calibri"/>
            </a:endParaRPr>
          </a:p>
        </p:txBody>
      </p:sp>
      <p:sp>
        <p:nvSpPr>
          <p:cNvPr id="10" name="TextBox 9">
            <a:extLst>
              <a:ext uri="{FF2B5EF4-FFF2-40B4-BE49-F238E27FC236}">
                <a16:creationId xmlns:a16="http://schemas.microsoft.com/office/drawing/2014/main" id="{EF5E3A0C-0C32-C673-2C03-629B3F1C31FB}"/>
              </a:ext>
            </a:extLst>
          </p:cNvPr>
          <p:cNvSpPr txBox="1"/>
          <p:nvPr/>
        </p:nvSpPr>
        <p:spPr>
          <a:xfrm>
            <a:off x="1099294" y="690481"/>
            <a:ext cx="2177987" cy="225446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AutoNum type="arabicPeriod"/>
            </a:pPr>
            <a:r>
              <a:rPr lang="en-US" sz="1500" b="1">
                <a:latin typeface="Aptos Display"/>
                <a:cs typeface="Calibri"/>
              </a:rPr>
              <a:t>Completed Transfer Level Math &amp; English</a:t>
            </a:r>
            <a:endParaRPr lang="en-US" sz="1275">
              <a:latin typeface="Aptos Display"/>
              <a:cs typeface="Calibri"/>
            </a:endParaRPr>
          </a:p>
          <a:p>
            <a:endParaRPr lang="en-US" sz="1400">
              <a:latin typeface="Aptos Display"/>
              <a:cs typeface="Calibri"/>
            </a:endParaRPr>
          </a:p>
          <a:p>
            <a:r>
              <a:rPr lang="en-US" sz="1200">
                <a:latin typeface="Aptos Display"/>
                <a:cs typeface="Calibri"/>
              </a:rPr>
              <a:t>Less than 50% of students complete in first year.</a:t>
            </a:r>
            <a:endParaRPr lang="en-US" sz="1200">
              <a:latin typeface="Aptos Display"/>
              <a:ea typeface="Calibri"/>
              <a:cs typeface="Calibri"/>
            </a:endParaRPr>
          </a:p>
          <a:p>
            <a:endParaRPr lang="en-US" sz="1200" b="1">
              <a:solidFill>
                <a:srgbClr val="C00000"/>
              </a:solidFill>
              <a:latin typeface="Aptos Display"/>
              <a:cs typeface="Calibri"/>
            </a:endParaRPr>
          </a:p>
          <a:p>
            <a:r>
              <a:rPr lang="en-US" sz="1200" b="1">
                <a:solidFill>
                  <a:srgbClr val="C00000"/>
                </a:solidFill>
                <a:latin typeface="Aptos Display"/>
                <a:cs typeface="Calibri"/>
              </a:rPr>
              <a:t>Focus</a:t>
            </a:r>
            <a:r>
              <a:rPr lang="en-US" sz="1200" b="1">
                <a:solidFill>
                  <a:schemeClr val="accent2">
                    <a:lumMod val="75000"/>
                  </a:schemeClr>
                </a:solidFill>
                <a:latin typeface="Aptos Display"/>
                <a:cs typeface="Calibri"/>
              </a:rPr>
              <a:t>:</a:t>
            </a:r>
            <a:r>
              <a:rPr lang="en-US" sz="1200" b="1">
                <a:latin typeface="Aptos Display"/>
                <a:cs typeface="Calibri"/>
              </a:rPr>
              <a:t> </a:t>
            </a:r>
            <a:r>
              <a:rPr lang="en-US" sz="1200">
                <a:latin typeface="Aptos Display"/>
                <a:cs typeface="Calibri"/>
              </a:rPr>
              <a:t>Increase the current completion rate of Transfer level Math and English from 9% to 25% by end of 2026.</a:t>
            </a:r>
            <a:endParaRPr lang="en-US" sz="1200">
              <a:latin typeface="Aptos Display"/>
              <a:ea typeface="Calibri"/>
              <a:cs typeface="Calibri"/>
            </a:endParaRPr>
          </a:p>
          <a:p>
            <a:pPr algn="l"/>
            <a:endParaRPr lang="en-US" sz="1400">
              <a:cs typeface="Calibri"/>
            </a:endParaRPr>
          </a:p>
        </p:txBody>
      </p:sp>
      <p:sp>
        <p:nvSpPr>
          <p:cNvPr id="4" name="TextBox 3">
            <a:extLst>
              <a:ext uri="{FF2B5EF4-FFF2-40B4-BE49-F238E27FC236}">
                <a16:creationId xmlns:a16="http://schemas.microsoft.com/office/drawing/2014/main" id="{066AECC0-9EAA-07DE-A42D-E4C4765B537E}"/>
              </a:ext>
            </a:extLst>
          </p:cNvPr>
          <p:cNvSpPr txBox="1"/>
          <p:nvPr/>
        </p:nvSpPr>
        <p:spPr>
          <a:xfrm>
            <a:off x="1209681" y="3881090"/>
            <a:ext cx="7700789"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Display"/>
              </a:rPr>
              <a:t>Lead: Professor Chantal </a:t>
            </a:r>
            <a:r>
              <a:rPr lang="en-US" sz="1200" b="1" err="1">
                <a:solidFill>
                  <a:srgbClr val="C00000"/>
                </a:solidFill>
                <a:latin typeface="Aptos"/>
              </a:rPr>
              <a:t>Lamourelle</a:t>
            </a:r>
            <a:r>
              <a:rPr lang="en-US" sz="1200" b="1">
                <a:latin typeface="Aptos Display"/>
              </a:rPr>
              <a:t>,</a:t>
            </a:r>
            <a:r>
              <a:rPr lang="en-US" sz="1200" b="1">
                <a:solidFill>
                  <a:schemeClr val="tx1"/>
                </a:solidFill>
                <a:latin typeface="Aptos Display"/>
              </a:rPr>
              <a:t> </a:t>
            </a:r>
            <a:r>
              <a:rPr lang="en-US" sz="1200" b="1">
                <a:solidFill>
                  <a:schemeClr val="tx1"/>
                </a:solidFill>
                <a:latin typeface="Aptos"/>
              </a:rPr>
              <a:t>Equity Coordinator</a:t>
            </a:r>
          </a:p>
          <a:p>
            <a:r>
              <a:rPr lang="en-US" sz="1200" b="1">
                <a:latin typeface="Aptos"/>
              </a:rPr>
              <a:t>Equity Goal Facilitator- </a:t>
            </a:r>
            <a:r>
              <a:rPr lang="en-US" sz="1200" b="1">
                <a:latin typeface="Aptos Display"/>
              </a:rPr>
              <a:t>Professor Rosa Bernal</a:t>
            </a:r>
            <a:endParaRPr lang="en-US" sz="1200">
              <a:latin typeface="Aptos Display"/>
            </a:endParaRPr>
          </a:p>
          <a:p>
            <a:endParaRPr lang="en-US" sz="1200" b="1">
              <a:latin typeface="Aptos"/>
            </a:endParaRPr>
          </a:p>
          <a:p>
            <a:r>
              <a:rPr lang="en-US" sz="1200" b="1">
                <a:solidFill>
                  <a:srgbClr val="C00000"/>
                </a:solidFill>
                <a:latin typeface="Aptos"/>
              </a:rPr>
              <a:t>SEAP Goal #2 </a:t>
            </a:r>
            <a:r>
              <a:rPr lang="en-US" sz="1200" b="1">
                <a:solidFill>
                  <a:schemeClr val="tx1"/>
                </a:solidFill>
                <a:latin typeface="Aptos"/>
              </a:rPr>
              <a:t>Complete Both Transfer-Level Math and English within the district in the First Year: All Veteran students</a:t>
            </a:r>
            <a:endParaRPr lang="en-US" sz="1200">
              <a:solidFill>
                <a:schemeClr val="tx1"/>
              </a:solidFill>
              <a:latin typeface="Aptos"/>
            </a:endParaRPr>
          </a:p>
        </p:txBody>
      </p:sp>
    </p:spTree>
    <p:extLst>
      <p:ext uri="{BB962C8B-B14F-4D97-AF65-F5344CB8AC3E}">
        <p14:creationId xmlns:p14="http://schemas.microsoft.com/office/powerpoint/2010/main" val="145147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93"/>
        <p:cNvGrpSpPr/>
        <p:nvPr/>
      </p:nvGrpSpPr>
      <p:grpSpPr>
        <a:xfrm>
          <a:off x="0" y="0"/>
          <a:ext cx="0" cy="0"/>
          <a:chOff x="0" y="0"/>
          <a:chExt cx="0" cy="0"/>
        </a:xfrm>
      </p:grpSpPr>
      <p:cxnSp>
        <p:nvCxnSpPr>
          <p:cNvPr id="17" name="Google Shape;429;p40">
            <a:extLst>
              <a:ext uri="{FF2B5EF4-FFF2-40B4-BE49-F238E27FC236}">
                <a16:creationId xmlns:a16="http://schemas.microsoft.com/office/drawing/2014/main" id="{D963FB96-13C7-0682-6BD9-D408A3510102}"/>
              </a:ext>
            </a:extLst>
          </p:cNvPr>
          <p:cNvCxnSpPr>
            <a:cxnSpLocks/>
          </p:cNvCxnSpPr>
          <p:nvPr/>
        </p:nvCxnSpPr>
        <p:spPr>
          <a:xfrm rot="10800000">
            <a:off x="6632006" y="2648072"/>
            <a:ext cx="0" cy="498600"/>
          </a:xfrm>
          <a:prstGeom prst="straightConnector1">
            <a:avLst/>
          </a:prstGeom>
          <a:noFill/>
          <a:ln w="9525" cap="flat" cmpd="sng">
            <a:solidFill>
              <a:schemeClr val="lt2"/>
            </a:solidFill>
            <a:prstDash val="solid"/>
            <a:round/>
            <a:headEnd type="oval" w="med" len="med"/>
            <a:tailEnd type="oval" w="med" len="med"/>
          </a:ln>
        </p:spPr>
      </p:cxnSp>
      <p:cxnSp>
        <p:nvCxnSpPr>
          <p:cNvPr id="419" name="Google Shape;419;p40"/>
          <p:cNvCxnSpPr/>
          <p:nvPr/>
        </p:nvCxnSpPr>
        <p:spPr>
          <a:xfrm flipV="1">
            <a:off x="6635241" y="1817376"/>
            <a:ext cx="0" cy="583615"/>
          </a:xfrm>
          <a:prstGeom prst="straightConnector1">
            <a:avLst/>
          </a:prstGeom>
          <a:noFill/>
          <a:ln w="9525" cap="flat" cmpd="sng">
            <a:solidFill>
              <a:schemeClr val="lt2"/>
            </a:solidFill>
            <a:prstDash val="solid"/>
            <a:round/>
            <a:headEnd type="oval" w="med" len="med"/>
            <a:tailEnd type="oval" w="med" len="med"/>
          </a:ln>
        </p:spPr>
      </p:cxnSp>
      <p:cxnSp>
        <p:nvCxnSpPr>
          <p:cNvPr id="427" name="Google Shape;427;p40"/>
          <p:cNvCxnSpPr/>
          <p:nvPr/>
        </p:nvCxnSpPr>
        <p:spPr>
          <a:xfrm flipV="1">
            <a:off x="3300702" y="2582952"/>
            <a:ext cx="5953" cy="629567"/>
          </a:xfrm>
          <a:prstGeom prst="straightConnector1">
            <a:avLst/>
          </a:prstGeom>
          <a:noFill/>
          <a:ln w="9525" cap="flat" cmpd="sng">
            <a:solidFill>
              <a:schemeClr val="lt2"/>
            </a:solidFill>
            <a:prstDash val="solid"/>
            <a:round/>
            <a:headEnd type="oval" w="med" len="med"/>
            <a:tailEnd type="oval" w="med" len="med"/>
          </a:ln>
        </p:spPr>
      </p:cxnSp>
      <p:cxnSp>
        <p:nvCxnSpPr>
          <p:cNvPr id="415" name="Google Shape;415;p40"/>
          <p:cNvCxnSpPr/>
          <p:nvPr/>
        </p:nvCxnSpPr>
        <p:spPr>
          <a:xfrm rot="10800000">
            <a:off x="3299375" y="1876282"/>
            <a:ext cx="0" cy="498600"/>
          </a:xfrm>
          <a:prstGeom prst="straightConnector1">
            <a:avLst/>
          </a:prstGeom>
          <a:noFill/>
          <a:ln w="9525" cap="flat" cmpd="sng">
            <a:solidFill>
              <a:schemeClr val="lt2"/>
            </a:solidFill>
            <a:prstDash val="solid"/>
            <a:round/>
            <a:headEnd type="oval" w="med" len="med"/>
            <a:tailEnd type="oval" w="med" len="med"/>
          </a:ln>
        </p:spPr>
      </p:cxnSp>
      <p:cxnSp>
        <p:nvCxnSpPr>
          <p:cNvPr id="423" name="Google Shape;423;p40"/>
          <p:cNvCxnSpPr/>
          <p:nvPr/>
        </p:nvCxnSpPr>
        <p:spPr>
          <a:xfrm flipV="1">
            <a:off x="1417888" y="2679439"/>
            <a:ext cx="6494" cy="537566"/>
          </a:xfrm>
          <a:prstGeom prst="straightConnector1">
            <a:avLst/>
          </a:prstGeom>
          <a:noFill/>
          <a:ln w="9525" cap="flat" cmpd="sng">
            <a:solidFill>
              <a:schemeClr val="lt2"/>
            </a:solidFill>
            <a:prstDash val="solid"/>
            <a:round/>
            <a:headEnd type="oval" w="med" len="med"/>
            <a:tailEnd type="oval" w="med" len="med"/>
          </a:ln>
        </p:spPr>
      </p:cxnSp>
      <p:sp>
        <p:nvSpPr>
          <p:cNvPr id="394" name="Google Shape;394;p40"/>
          <p:cNvSpPr txBox="1">
            <a:spLocks noGrp="1"/>
          </p:cNvSpPr>
          <p:nvPr>
            <p:ph type="title"/>
          </p:nvPr>
        </p:nvSpPr>
        <p:spPr>
          <a:xfrm>
            <a:off x="445692" y="221196"/>
            <a:ext cx="7704817" cy="549600"/>
          </a:xfrm>
          <a:prstGeom prst="rect">
            <a:avLst/>
          </a:prstGeom>
        </p:spPr>
        <p:txBody>
          <a:bodyPr spcFirstLastPara="1" wrap="square" lIns="91425" tIns="91425" rIns="91425" bIns="91425" anchor="b" anchorCtr="0">
            <a:noAutofit/>
          </a:bodyPr>
          <a:lstStyle/>
          <a:p>
            <a:r>
              <a:rPr lang="en">
                <a:latin typeface="Aptos"/>
              </a:rPr>
              <a:t> Guided Pathways 2.0 </a:t>
            </a:r>
            <a:r>
              <a:rPr lang="en">
                <a:latin typeface="Aptos"/>
                <a:cs typeface="Neutra Text Alt"/>
              </a:rPr>
              <a:t>Timeline Spring 24-Fall 24</a:t>
            </a:r>
            <a:endParaRPr lang="en">
              <a:latin typeface="Aptos"/>
            </a:endParaRPr>
          </a:p>
        </p:txBody>
      </p:sp>
      <p:sp>
        <p:nvSpPr>
          <p:cNvPr id="399" name="Google Shape;399;p40"/>
          <p:cNvSpPr/>
          <p:nvPr/>
        </p:nvSpPr>
        <p:spPr>
          <a:xfrm>
            <a:off x="2801524" y="2269546"/>
            <a:ext cx="1057429" cy="422763"/>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MAY-JUNE </a:t>
            </a:r>
            <a:endParaRPr lang="en-US" sz="1000" b="1">
              <a:solidFill>
                <a:schemeClr val="lt1"/>
              </a:solidFill>
              <a:latin typeface="Neutra Text Alt" panose="02000000000000000000" pitchFamily="2" charset="0"/>
              <a:ea typeface="Encode Sans"/>
              <a:cs typeface="Encode Sans"/>
              <a:sym typeface="Encode Sans"/>
            </a:endParaRPr>
          </a:p>
          <a:p>
            <a:r>
              <a:rPr lang="en" sz="1000" b="1">
                <a:solidFill>
                  <a:schemeClr val="lt1"/>
                </a:solidFill>
                <a:latin typeface="Neutra Text Alt"/>
                <a:ea typeface="Encode Sans"/>
                <a:cs typeface="Encode Sans"/>
                <a:sym typeface="Encode Sans"/>
              </a:rPr>
              <a:t>2024</a:t>
            </a:r>
            <a:endParaRPr sz="1000" b="1">
              <a:solidFill>
                <a:schemeClr val="lt1"/>
              </a:solidFill>
              <a:latin typeface="Neutra Text Alt" panose="02000000000000000000" pitchFamily="2" charset="0"/>
              <a:ea typeface="Encode Sans"/>
              <a:cs typeface="Encode Sans"/>
            </a:endParaRPr>
          </a:p>
        </p:txBody>
      </p:sp>
      <p:sp>
        <p:nvSpPr>
          <p:cNvPr id="410" name="Google Shape;410;p40"/>
          <p:cNvSpPr txBox="1"/>
          <p:nvPr/>
        </p:nvSpPr>
        <p:spPr>
          <a:xfrm>
            <a:off x="263644" y="1047857"/>
            <a:ext cx="1086047" cy="865312"/>
          </a:xfrm>
          <a:prstGeom prst="rect">
            <a:avLst/>
          </a:prstGeom>
          <a:noFill/>
          <a:ln>
            <a:noFill/>
          </a:ln>
        </p:spPr>
        <p:txBody>
          <a:bodyPr spcFirstLastPara="1" wrap="square" lIns="0" tIns="0" rIns="0" bIns="0" anchor="ctr" anchorCtr="0">
            <a:noAutofit/>
          </a:bodyPr>
          <a:lstStyle/>
          <a:p>
            <a:pPr algn="ctr"/>
            <a:endParaRPr lang="en" sz="1100" b="1">
              <a:solidFill>
                <a:schemeClr val="lt1"/>
              </a:solidFill>
              <a:latin typeface="Aptos"/>
            </a:endParaRPr>
          </a:p>
        </p:txBody>
      </p:sp>
      <p:cxnSp>
        <p:nvCxnSpPr>
          <p:cNvPr id="413" name="Google Shape;413;p40"/>
          <p:cNvCxnSpPr/>
          <p:nvPr/>
        </p:nvCxnSpPr>
        <p:spPr>
          <a:xfrm rot="10800000">
            <a:off x="1399531" y="2058179"/>
            <a:ext cx="0" cy="498600"/>
          </a:xfrm>
          <a:prstGeom prst="straightConnector1">
            <a:avLst/>
          </a:prstGeom>
          <a:noFill/>
          <a:ln w="9525" cap="flat" cmpd="sng">
            <a:solidFill>
              <a:schemeClr val="lt2"/>
            </a:solidFill>
            <a:prstDash val="solid"/>
            <a:round/>
            <a:headEnd type="oval" w="med" len="med"/>
            <a:tailEnd type="oval" w="med" len="med"/>
          </a:ln>
        </p:spPr>
      </p:cxnSp>
      <p:cxnSp>
        <p:nvCxnSpPr>
          <p:cNvPr id="417" name="Google Shape;417;p40"/>
          <p:cNvCxnSpPr/>
          <p:nvPr/>
        </p:nvCxnSpPr>
        <p:spPr>
          <a:xfrm flipV="1">
            <a:off x="4960055" y="1828930"/>
            <a:ext cx="14169" cy="607230"/>
          </a:xfrm>
          <a:prstGeom prst="straightConnector1">
            <a:avLst/>
          </a:prstGeom>
          <a:noFill/>
          <a:ln w="9525" cap="flat" cmpd="sng">
            <a:solidFill>
              <a:schemeClr val="lt2"/>
            </a:solidFill>
            <a:prstDash val="solid"/>
            <a:round/>
            <a:headEnd type="oval" w="med" len="med"/>
            <a:tailEnd type="oval" w="med" len="med"/>
          </a:ln>
        </p:spPr>
      </p:cxnSp>
      <p:sp>
        <p:nvSpPr>
          <p:cNvPr id="418" name="Google Shape;418;p40"/>
          <p:cNvSpPr txBox="1"/>
          <p:nvPr/>
        </p:nvSpPr>
        <p:spPr>
          <a:xfrm>
            <a:off x="2851313" y="1285901"/>
            <a:ext cx="1249500" cy="533400"/>
          </a:xfrm>
          <a:prstGeom prst="rect">
            <a:avLst/>
          </a:prstGeom>
          <a:noFill/>
          <a:ln>
            <a:noFill/>
          </a:ln>
        </p:spPr>
        <p:txBody>
          <a:bodyPr spcFirstLastPara="1" wrap="square" lIns="0" tIns="0" rIns="0" bIns="0" anchor="b" anchorCtr="0">
            <a:noAutofit/>
          </a:bodyPr>
          <a:lstStyle/>
          <a:p>
            <a:r>
              <a:rPr lang="en-US" sz="1100" b="1">
                <a:solidFill>
                  <a:schemeClr val="accent3">
                    <a:lumMod val="40000"/>
                    <a:lumOff val="60000"/>
                  </a:schemeClr>
                </a:solidFill>
                <a:latin typeface="Aptos"/>
                <a:ea typeface="Encode Sans"/>
                <a:cs typeface="Encode Sans"/>
              </a:rPr>
              <a:t>CAP Exploration Months </a:t>
            </a:r>
            <a:r>
              <a:rPr lang="en-US" sz="1100" b="1">
                <a:solidFill>
                  <a:schemeClr val="lt1"/>
                </a:solidFill>
                <a:latin typeface="Aptos"/>
                <a:ea typeface="Encode Sans"/>
                <a:cs typeface="Encode Sans"/>
              </a:rPr>
              <a:t>conclude</a:t>
            </a:r>
          </a:p>
          <a:p>
            <a:endParaRPr lang="en-US" sz="1100" b="1">
              <a:solidFill>
                <a:schemeClr val="lt1"/>
              </a:solidFill>
              <a:latin typeface="Aptos"/>
              <a:ea typeface="Encode Sans"/>
              <a:cs typeface="Encode Sans"/>
            </a:endParaRPr>
          </a:p>
          <a:p>
            <a:r>
              <a:rPr lang="en-US" sz="1100" b="1">
                <a:solidFill>
                  <a:schemeClr val="lt1"/>
                </a:solidFill>
                <a:latin typeface="Aptos"/>
                <a:ea typeface="Encode Sans"/>
                <a:cs typeface="Encode Sans"/>
              </a:rPr>
              <a:t>Director hired</a:t>
            </a:r>
          </a:p>
        </p:txBody>
      </p:sp>
      <p:sp>
        <p:nvSpPr>
          <p:cNvPr id="420" name="Google Shape;420;p40"/>
          <p:cNvSpPr txBox="1"/>
          <p:nvPr/>
        </p:nvSpPr>
        <p:spPr>
          <a:xfrm>
            <a:off x="779850" y="1316638"/>
            <a:ext cx="1378896" cy="506443"/>
          </a:xfrm>
          <a:prstGeom prst="rect">
            <a:avLst/>
          </a:prstGeom>
          <a:noFill/>
          <a:ln>
            <a:noFill/>
          </a:ln>
        </p:spPr>
        <p:txBody>
          <a:bodyPr spcFirstLastPara="1" wrap="square" lIns="0" tIns="0" rIns="0" bIns="0" anchor="b" anchorCtr="0">
            <a:noAutofit/>
          </a:bodyPr>
          <a:lstStyle/>
          <a:p>
            <a:r>
              <a:rPr lang="en-US" sz="1100" b="1">
                <a:solidFill>
                  <a:schemeClr val="accent3">
                    <a:lumMod val="40000"/>
                    <a:lumOff val="60000"/>
                  </a:schemeClr>
                </a:solidFill>
                <a:latin typeface="Aptos"/>
                <a:ea typeface="Encode Sans"/>
                <a:cs typeface="Encode Sans"/>
              </a:rPr>
              <a:t>Early Decision </a:t>
            </a:r>
            <a:r>
              <a:rPr lang="en-US" sz="1100" b="1">
                <a:solidFill>
                  <a:schemeClr val="lt1"/>
                </a:solidFill>
                <a:latin typeface="Aptos"/>
                <a:ea typeface="Encode Sans"/>
                <a:cs typeface="Encode Sans"/>
              </a:rPr>
              <a:t>CAP presentations began </a:t>
            </a:r>
          </a:p>
          <a:p>
            <a:endParaRPr lang="en-US" sz="900" b="1">
              <a:solidFill>
                <a:schemeClr val="lt1"/>
              </a:solidFill>
              <a:latin typeface="Neutra Text Alt" panose="02000000000000000000" pitchFamily="2" charset="0"/>
              <a:ea typeface="Encode Sans"/>
              <a:cs typeface="Encode Sans"/>
            </a:endParaRPr>
          </a:p>
          <a:p>
            <a:r>
              <a:rPr lang="en-US" sz="900" b="1">
                <a:solidFill>
                  <a:schemeClr val="lt1"/>
                </a:solidFill>
                <a:latin typeface="Neutra Text Alt"/>
                <a:ea typeface="Encode Sans"/>
                <a:cs typeface="Encode Sans"/>
              </a:rPr>
              <a:t> </a:t>
            </a:r>
            <a:endParaRPr lang="en-US" sz="900" b="1">
              <a:solidFill>
                <a:schemeClr val="lt1"/>
              </a:solidFill>
              <a:latin typeface="Neutra Text Alt" panose="02000000000000000000" pitchFamily="2" charset="0"/>
              <a:ea typeface="Encode Sans"/>
              <a:cs typeface="Encode Sans"/>
            </a:endParaRPr>
          </a:p>
        </p:txBody>
      </p:sp>
      <p:sp>
        <p:nvSpPr>
          <p:cNvPr id="424" name="Google Shape;424;p40"/>
          <p:cNvSpPr txBox="1"/>
          <p:nvPr/>
        </p:nvSpPr>
        <p:spPr>
          <a:xfrm>
            <a:off x="4389232" y="1065825"/>
            <a:ext cx="1550010" cy="1071246"/>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Subcommittee/</a:t>
            </a:r>
            <a:endParaRPr lang="en-US" sz="1000" b="1">
              <a:solidFill>
                <a:schemeClr val="accent3">
                  <a:lumMod val="40000"/>
                  <a:lumOff val="60000"/>
                </a:schemeClr>
              </a:solidFill>
              <a:latin typeface="Aptos"/>
              <a:ea typeface="Encode Sans"/>
            </a:endParaRPr>
          </a:p>
          <a:p>
            <a:pPr lvl="1">
              <a:lnSpc>
                <a:spcPct val="114999"/>
              </a:lnSpc>
            </a:pPr>
            <a:r>
              <a:rPr lang="en-US" sz="1000" b="1">
                <a:solidFill>
                  <a:schemeClr val="accent3">
                    <a:lumMod val="40000"/>
                    <a:lumOff val="60000"/>
                  </a:schemeClr>
                </a:solidFill>
                <a:latin typeface="Aptos"/>
                <a:ea typeface="Encode Sans"/>
                <a:sym typeface="Encode Sans"/>
              </a:rPr>
              <a:t>Pillar (4) leads invited </a:t>
            </a:r>
            <a:r>
              <a:rPr lang="en-US" sz="1000" b="1">
                <a:solidFill>
                  <a:schemeClr val="bg1"/>
                </a:solidFill>
                <a:latin typeface="Aptos"/>
                <a:ea typeface="Encode Sans"/>
                <a:sym typeface="Encode Sans"/>
              </a:rPr>
              <a:t>key members to participate</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cxnSp>
        <p:nvCxnSpPr>
          <p:cNvPr id="429" name="Google Shape;429;p40"/>
          <p:cNvCxnSpPr/>
          <p:nvPr/>
        </p:nvCxnSpPr>
        <p:spPr>
          <a:xfrm rot="10800000">
            <a:off x="4965879" y="2651440"/>
            <a:ext cx="0" cy="498600"/>
          </a:xfrm>
          <a:prstGeom prst="straightConnector1">
            <a:avLst/>
          </a:prstGeom>
          <a:noFill/>
          <a:ln w="9525" cap="flat" cmpd="sng">
            <a:solidFill>
              <a:schemeClr val="lt2"/>
            </a:solidFill>
            <a:prstDash val="solid"/>
            <a:round/>
            <a:headEnd type="oval" w="med" len="med"/>
            <a:tailEnd type="oval" w="med" len="med"/>
          </a:ln>
        </p:spPr>
      </p:cxnSp>
      <p:sp>
        <p:nvSpPr>
          <p:cNvPr id="405" name="Google Shape;405;p40"/>
          <p:cNvSpPr/>
          <p:nvPr/>
        </p:nvSpPr>
        <p:spPr>
          <a:xfrm>
            <a:off x="955778" y="2314988"/>
            <a:ext cx="1027041" cy="431463"/>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just"/>
            <a:r>
              <a:rPr lang="en" sz="1000" b="1">
                <a:solidFill>
                  <a:schemeClr val="lt1"/>
                </a:solidFill>
                <a:latin typeface="Neutra Text Alt"/>
                <a:ea typeface="Encode Sans"/>
                <a:cs typeface="Encode Sans"/>
              </a:rPr>
              <a:t>APRIL-MAY 2024</a:t>
            </a:r>
            <a:endParaRPr lang="en" sz="1000" b="1">
              <a:solidFill>
                <a:schemeClr val="lt1"/>
              </a:solidFill>
              <a:latin typeface="Neutra Text Alt" panose="02000000000000000000" pitchFamily="2" charset="0"/>
              <a:ea typeface="Encode Sans"/>
              <a:cs typeface="Encode Sans"/>
            </a:endParaRPr>
          </a:p>
        </p:txBody>
      </p:sp>
      <p:sp>
        <p:nvSpPr>
          <p:cNvPr id="4" name="Google Shape;408;p40">
            <a:extLst>
              <a:ext uri="{FF2B5EF4-FFF2-40B4-BE49-F238E27FC236}">
                <a16:creationId xmlns:a16="http://schemas.microsoft.com/office/drawing/2014/main" id="{58E6CDFB-2909-0BAA-A23B-37C7ABF5717E}"/>
              </a:ext>
            </a:extLst>
          </p:cNvPr>
          <p:cNvSpPr/>
          <p:nvPr/>
        </p:nvSpPr>
        <p:spPr>
          <a:xfrm>
            <a:off x="9208943" y="2072746"/>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sp>
        <p:nvSpPr>
          <p:cNvPr id="11" name="Google Shape;407;p40">
            <a:extLst>
              <a:ext uri="{FF2B5EF4-FFF2-40B4-BE49-F238E27FC236}">
                <a16:creationId xmlns:a16="http://schemas.microsoft.com/office/drawing/2014/main" id="{65574AD1-A794-4A4D-D019-5898D767D5A9}"/>
              </a:ext>
            </a:extLst>
          </p:cNvPr>
          <p:cNvSpPr/>
          <p:nvPr/>
        </p:nvSpPr>
        <p:spPr>
          <a:xfrm>
            <a:off x="4569959" y="2272897"/>
            <a:ext cx="1038071" cy="419576"/>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AUG 2024</a:t>
            </a:r>
            <a:endParaRPr lang="en-US" sz="1000" b="1">
              <a:solidFill>
                <a:schemeClr val="lt1"/>
              </a:solidFill>
              <a:latin typeface="Neutra Text Alt" panose="02000000000000000000" pitchFamily="2" charset="0"/>
              <a:ea typeface="Encode Sans"/>
              <a:cs typeface="Encode Sans"/>
            </a:endParaRPr>
          </a:p>
        </p:txBody>
      </p:sp>
      <p:sp>
        <p:nvSpPr>
          <p:cNvPr id="12" name="Google Shape;401;p40">
            <a:extLst>
              <a:ext uri="{FF2B5EF4-FFF2-40B4-BE49-F238E27FC236}">
                <a16:creationId xmlns:a16="http://schemas.microsoft.com/office/drawing/2014/main" id="{DB3DDB38-503F-0DC1-091D-AF180760D761}"/>
              </a:ext>
            </a:extLst>
          </p:cNvPr>
          <p:cNvSpPr/>
          <p:nvPr/>
        </p:nvSpPr>
        <p:spPr>
          <a:xfrm>
            <a:off x="6183095" y="2304428"/>
            <a:ext cx="964916" cy="437444"/>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SEPT –OCT 2024</a:t>
            </a:r>
            <a:endParaRPr lang="en" sz="1000" b="1">
              <a:solidFill>
                <a:schemeClr val="lt1"/>
              </a:solidFill>
              <a:latin typeface="Neutra Text Alt" panose="02000000000000000000" pitchFamily="2" charset="0"/>
              <a:ea typeface="Encode Sans"/>
              <a:cs typeface="Encode Sans"/>
            </a:endParaRPr>
          </a:p>
        </p:txBody>
      </p:sp>
      <p:sp>
        <p:nvSpPr>
          <p:cNvPr id="15" name="Google Shape;420;p40">
            <a:extLst>
              <a:ext uri="{FF2B5EF4-FFF2-40B4-BE49-F238E27FC236}">
                <a16:creationId xmlns:a16="http://schemas.microsoft.com/office/drawing/2014/main" id="{9F9978A9-1CDE-7DCE-F4B7-EE55E5D987EE}"/>
              </a:ext>
            </a:extLst>
          </p:cNvPr>
          <p:cNvSpPr txBox="1"/>
          <p:nvPr/>
        </p:nvSpPr>
        <p:spPr>
          <a:xfrm>
            <a:off x="841905" y="3399890"/>
            <a:ext cx="1249500" cy="622911"/>
          </a:xfrm>
          <a:prstGeom prst="rect">
            <a:avLst/>
          </a:prstGeom>
          <a:noFill/>
          <a:ln>
            <a:noFill/>
          </a:ln>
        </p:spPr>
        <p:txBody>
          <a:bodyPr spcFirstLastPara="1" wrap="square" lIns="0" tIns="0" rIns="0" bIns="0" anchor="b" anchorCtr="0">
            <a:noAutofit/>
          </a:bodyPr>
          <a:lstStyle/>
          <a:p>
            <a:endParaRPr lang="en-US" sz="900" b="1">
              <a:solidFill>
                <a:schemeClr val="lt1"/>
              </a:solidFill>
              <a:latin typeface="Neutra Text Alt" panose="02000000000000000000" pitchFamily="2" charset="0"/>
              <a:ea typeface="Encode Sans"/>
              <a:cs typeface="Encode Sans"/>
            </a:endParaRPr>
          </a:p>
          <a:p>
            <a:r>
              <a:rPr lang="en-US" sz="1100" b="1">
                <a:solidFill>
                  <a:schemeClr val="accent3">
                    <a:lumMod val="60000"/>
                    <a:lumOff val="40000"/>
                  </a:schemeClr>
                </a:solidFill>
                <a:latin typeface="Aptos"/>
                <a:ea typeface="Encode Sans"/>
                <a:cs typeface="Encode Sans"/>
              </a:rPr>
              <a:t> </a:t>
            </a:r>
            <a:r>
              <a:rPr lang="en-US" sz="1100" b="1">
                <a:solidFill>
                  <a:schemeClr val="accent3">
                    <a:lumMod val="40000"/>
                    <a:lumOff val="60000"/>
                  </a:schemeClr>
                </a:solidFill>
                <a:latin typeface="Aptos"/>
                <a:ea typeface="Encode Sans"/>
                <a:cs typeface="Encode Sans"/>
              </a:rPr>
              <a:t>Pathway t-shirts campaign </a:t>
            </a:r>
            <a:r>
              <a:rPr lang="en-US" sz="1100" b="1">
                <a:solidFill>
                  <a:schemeClr val="lt1"/>
                </a:solidFill>
                <a:latin typeface="Aptos"/>
                <a:ea typeface="Encode Sans"/>
                <a:cs typeface="Encode Sans"/>
              </a:rPr>
              <a:t>at Early Decision to foster a sense of belonging </a:t>
            </a:r>
          </a:p>
        </p:txBody>
      </p:sp>
      <p:sp>
        <p:nvSpPr>
          <p:cNvPr id="13" name="Google Shape;426;p40">
            <a:extLst>
              <a:ext uri="{FF2B5EF4-FFF2-40B4-BE49-F238E27FC236}">
                <a16:creationId xmlns:a16="http://schemas.microsoft.com/office/drawing/2014/main" id="{E328910B-4D90-4434-0E5A-93371C679A80}"/>
              </a:ext>
            </a:extLst>
          </p:cNvPr>
          <p:cNvSpPr txBox="1"/>
          <p:nvPr/>
        </p:nvSpPr>
        <p:spPr>
          <a:xfrm>
            <a:off x="2799661" y="3310258"/>
            <a:ext cx="1250242" cy="536654"/>
          </a:xfrm>
          <a:prstGeom prst="rect">
            <a:avLst/>
          </a:prstGeom>
          <a:noFill/>
          <a:ln>
            <a:noFill/>
          </a:ln>
        </p:spPr>
        <p:txBody>
          <a:bodyPr spcFirstLastPara="1" wrap="square" lIns="0" tIns="0" rIns="0" bIns="0" anchor="t" anchorCtr="0">
            <a:noAutofit/>
          </a:bodyPr>
          <a:lstStyle/>
          <a:p>
            <a:pPr lvl="1">
              <a:lnSpc>
                <a:spcPct val="114999"/>
              </a:lnSpc>
            </a:pPr>
            <a:r>
              <a:rPr lang="en-US" sz="1100" b="1">
                <a:solidFill>
                  <a:schemeClr val="accent3">
                    <a:lumMod val="40000"/>
                    <a:lumOff val="60000"/>
                  </a:schemeClr>
                </a:solidFill>
                <a:latin typeface="Aptos"/>
              </a:rPr>
              <a:t>Leads are confirmed for the </a:t>
            </a:r>
            <a:r>
              <a:rPr lang="en-US" sz="1100" b="1">
                <a:solidFill>
                  <a:schemeClr val="bg1"/>
                </a:solidFill>
                <a:latin typeface="Aptos"/>
              </a:rPr>
              <a:t>Pillar Subcommittees</a:t>
            </a:r>
          </a:p>
          <a:p>
            <a:pPr algn="ctr"/>
            <a:endParaRPr lang="en-US" sz="1100" b="1">
              <a:solidFill>
                <a:schemeClr val="lt1"/>
              </a:solidFill>
              <a:latin typeface="Aptos"/>
            </a:endParaRPr>
          </a:p>
        </p:txBody>
      </p:sp>
      <p:sp>
        <p:nvSpPr>
          <p:cNvPr id="2" name="Google Shape;424;p40">
            <a:extLst>
              <a:ext uri="{FF2B5EF4-FFF2-40B4-BE49-F238E27FC236}">
                <a16:creationId xmlns:a16="http://schemas.microsoft.com/office/drawing/2014/main" id="{5F40FEBE-C0B6-7162-B89E-F80022F4ADE8}"/>
              </a:ext>
            </a:extLst>
          </p:cNvPr>
          <p:cNvSpPr txBox="1"/>
          <p:nvPr/>
        </p:nvSpPr>
        <p:spPr>
          <a:xfrm>
            <a:off x="4389232" y="3210805"/>
            <a:ext cx="1498055" cy="1078668"/>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Finalizing Success Teams </a:t>
            </a:r>
            <a:r>
              <a:rPr lang="en-US" sz="1000" b="1">
                <a:solidFill>
                  <a:schemeClr val="bg1"/>
                </a:solidFill>
                <a:latin typeface="Aptos"/>
                <a:ea typeface="Encode Sans"/>
                <a:sym typeface="Encode Sans"/>
              </a:rPr>
              <a:t>(CAP Coordinators &amp; Success Coaches) </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cxnSp>
        <p:nvCxnSpPr>
          <p:cNvPr id="5" name="Google Shape;419;p40">
            <a:extLst>
              <a:ext uri="{FF2B5EF4-FFF2-40B4-BE49-F238E27FC236}">
                <a16:creationId xmlns:a16="http://schemas.microsoft.com/office/drawing/2014/main" id="{64D78E1D-2811-AE40-C05F-6D8A92332D31}"/>
              </a:ext>
            </a:extLst>
          </p:cNvPr>
          <p:cNvCxnSpPr>
            <a:cxnSpLocks/>
          </p:cNvCxnSpPr>
          <p:nvPr/>
        </p:nvCxnSpPr>
        <p:spPr>
          <a:xfrm flipV="1">
            <a:off x="7977400" y="1817375"/>
            <a:ext cx="0" cy="583615"/>
          </a:xfrm>
          <a:prstGeom prst="straightConnector1">
            <a:avLst/>
          </a:prstGeom>
          <a:noFill/>
          <a:ln w="9525" cap="flat" cmpd="sng">
            <a:solidFill>
              <a:schemeClr val="lt2"/>
            </a:solidFill>
            <a:prstDash val="solid"/>
            <a:round/>
            <a:headEnd type="oval" w="med" len="med"/>
            <a:tailEnd type="oval" w="med" len="med"/>
          </a:ln>
        </p:spPr>
      </p:cxnSp>
      <p:cxnSp>
        <p:nvCxnSpPr>
          <p:cNvPr id="6" name="Google Shape;429;p40">
            <a:extLst>
              <a:ext uri="{FF2B5EF4-FFF2-40B4-BE49-F238E27FC236}">
                <a16:creationId xmlns:a16="http://schemas.microsoft.com/office/drawing/2014/main" id="{0EA21D2D-11FA-22AB-4774-3E305D839C88}"/>
              </a:ext>
            </a:extLst>
          </p:cNvPr>
          <p:cNvCxnSpPr>
            <a:cxnSpLocks/>
          </p:cNvCxnSpPr>
          <p:nvPr/>
        </p:nvCxnSpPr>
        <p:spPr>
          <a:xfrm rot="10800000">
            <a:off x="7974165" y="2682708"/>
            <a:ext cx="0" cy="498600"/>
          </a:xfrm>
          <a:prstGeom prst="straightConnector1">
            <a:avLst/>
          </a:prstGeom>
          <a:noFill/>
          <a:ln w="9525" cap="flat" cmpd="sng">
            <a:solidFill>
              <a:schemeClr val="lt2"/>
            </a:solidFill>
            <a:prstDash val="solid"/>
            <a:round/>
            <a:headEnd type="oval" w="med" len="med"/>
            <a:tailEnd type="oval" w="med" len="med"/>
          </a:ln>
        </p:spPr>
      </p:cxnSp>
      <p:sp>
        <p:nvSpPr>
          <p:cNvPr id="3" name="Google Shape;407;p40">
            <a:extLst>
              <a:ext uri="{FF2B5EF4-FFF2-40B4-BE49-F238E27FC236}">
                <a16:creationId xmlns:a16="http://schemas.microsoft.com/office/drawing/2014/main" id="{85D5B88C-B56C-BCEA-EB01-F61255D360B6}"/>
              </a:ext>
            </a:extLst>
          </p:cNvPr>
          <p:cNvSpPr/>
          <p:nvPr/>
        </p:nvSpPr>
        <p:spPr>
          <a:xfrm>
            <a:off x="7505390" y="2316192"/>
            <a:ext cx="1038071" cy="419576"/>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NOV-DEC 2024</a:t>
            </a:r>
            <a:endParaRPr lang="en-US" sz="1000" b="1">
              <a:solidFill>
                <a:schemeClr val="lt1"/>
              </a:solidFill>
              <a:latin typeface="Neutra Text Alt" panose="02000000000000000000" pitchFamily="2" charset="0"/>
              <a:ea typeface="Encode Sans"/>
              <a:cs typeface="Encode Sans"/>
            </a:endParaRPr>
          </a:p>
        </p:txBody>
      </p:sp>
      <p:sp>
        <p:nvSpPr>
          <p:cNvPr id="7" name="Google Shape;424;p40">
            <a:extLst>
              <a:ext uri="{FF2B5EF4-FFF2-40B4-BE49-F238E27FC236}">
                <a16:creationId xmlns:a16="http://schemas.microsoft.com/office/drawing/2014/main" id="{856FB2BC-9AB8-944D-D800-5C7A9089C0F8}"/>
              </a:ext>
            </a:extLst>
          </p:cNvPr>
          <p:cNvSpPr txBox="1"/>
          <p:nvPr/>
        </p:nvSpPr>
        <p:spPr>
          <a:xfrm>
            <a:off x="6000449" y="1148452"/>
            <a:ext cx="1556895" cy="671885"/>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Subcommittee/</a:t>
            </a:r>
            <a:endParaRPr lang="en-US" sz="1000" b="1">
              <a:solidFill>
                <a:schemeClr val="accent3">
                  <a:lumMod val="40000"/>
                  <a:lumOff val="60000"/>
                </a:schemeClr>
              </a:solidFill>
              <a:latin typeface="Aptos"/>
              <a:ea typeface="Encode Sans"/>
            </a:endParaRPr>
          </a:p>
          <a:p>
            <a:pPr lvl="1">
              <a:lnSpc>
                <a:spcPct val="114999"/>
              </a:lnSpc>
            </a:pPr>
            <a:r>
              <a:rPr lang="en-US" sz="1000" b="1">
                <a:solidFill>
                  <a:schemeClr val="accent3">
                    <a:lumMod val="40000"/>
                    <a:lumOff val="60000"/>
                  </a:schemeClr>
                </a:solidFill>
                <a:latin typeface="Aptos"/>
                <a:ea typeface="Encode Sans"/>
                <a:sym typeface="Encode Sans"/>
              </a:rPr>
              <a:t>Pillar (4) </a:t>
            </a:r>
            <a:r>
              <a:rPr lang="en-US" sz="1000" b="1">
                <a:solidFill>
                  <a:schemeClr val="bg1"/>
                </a:solidFill>
                <a:latin typeface="Aptos"/>
                <a:ea typeface="Encode Sans"/>
                <a:sym typeface="Encode Sans"/>
              </a:rPr>
              <a:t>check in reports due</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sp>
        <p:nvSpPr>
          <p:cNvPr id="8" name="Google Shape;424;p40">
            <a:extLst>
              <a:ext uri="{FF2B5EF4-FFF2-40B4-BE49-F238E27FC236}">
                <a16:creationId xmlns:a16="http://schemas.microsoft.com/office/drawing/2014/main" id="{116BCBFA-64A5-F7C8-603D-011CC1197790}"/>
              </a:ext>
            </a:extLst>
          </p:cNvPr>
          <p:cNvSpPr txBox="1"/>
          <p:nvPr/>
        </p:nvSpPr>
        <p:spPr>
          <a:xfrm>
            <a:off x="6000448" y="3217690"/>
            <a:ext cx="1498055" cy="1078668"/>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 Success Teams </a:t>
            </a:r>
            <a:r>
              <a:rPr lang="en-US" sz="1000" b="1">
                <a:solidFill>
                  <a:schemeClr val="bg1"/>
                </a:solidFill>
                <a:latin typeface="Aptos"/>
                <a:ea typeface="Encode Sans"/>
                <a:sym typeface="Encode Sans"/>
              </a:rPr>
              <a:t>(CAP Coordinators &amp; Success Coaches)  CAP events and GP Lunch &amp; Learn events</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0D57-DF2F-08D0-4003-2BB6B9BA3B27}"/>
              </a:ext>
            </a:extLst>
          </p:cNvPr>
          <p:cNvSpPr>
            <a:spLocks noGrp="1"/>
          </p:cNvSpPr>
          <p:nvPr>
            <p:ph type="title"/>
          </p:nvPr>
        </p:nvSpPr>
        <p:spPr>
          <a:xfrm>
            <a:off x="549600" y="283444"/>
            <a:ext cx="3740400" cy="627531"/>
          </a:xfrm>
        </p:spPr>
        <p:txBody>
          <a:bodyPr/>
          <a:lstStyle/>
          <a:p>
            <a:r>
              <a:rPr lang="en-US">
                <a:latin typeface="Neutra Text Alt"/>
              </a:rPr>
              <a:t>Guided Pathways Pillar Subcommittees Charge &amp; Update</a:t>
            </a:r>
            <a:endParaRPr lang="en-US"/>
          </a:p>
        </p:txBody>
      </p:sp>
      <p:sp>
        <p:nvSpPr>
          <p:cNvPr id="3" name="Text Placeholder 2">
            <a:extLst>
              <a:ext uri="{FF2B5EF4-FFF2-40B4-BE49-F238E27FC236}">
                <a16:creationId xmlns:a16="http://schemas.microsoft.com/office/drawing/2014/main" id="{516AF0E9-1E65-E0FD-47D1-913E40407B7A}"/>
              </a:ext>
            </a:extLst>
          </p:cNvPr>
          <p:cNvSpPr>
            <a:spLocks noGrp="1"/>
          </p:cNvSpPr>
          <p:nvPr>
            <p:ph type="body" idx="1"/>
          </p:nvPr>
        </p:nvSpPr>
        <p:spPr>
          <a:xfrm>
            <a:off x="490223" y="1014598"/>
            <a:ext cx="3740400" cy="2946300"/>
          </a:xfrm>
        </p:spPr>
        <p:txBody>
          <a:bodyPr/>
          <a:lstStyle/>
          <a:p>
            <a:pPr marL="76200" indent="0">
              <a:buNone/>
            </a:pPr>
            <a:r>
              <a:rPr lang="en-US" sz="1600" b="1">
                <a:latin typeface="Aptos"/>
              </a:rPr>
              <a:t>Charge: </a:t>
            </a:r>
            <a:endParaRPr lang="en-US"/>
          </a:p>
          <a:p>
            <a:pPr>
              <a:lnSpc>
                <a:spcPct val="114999"/>
              </a:lnSpc>
            </a:pPr>
            <a:r>
              <a:rPr lang="en-US" sz="1600">
                <a:latin typeface="Aptos"/>
              </a:rPr>
              <a:t>The Pillar Subcommittees will collaborate to develop and implement a plan to </a:t>
            </a:r>
            <a:r>
              <a:rPr lang="en-US" sz="1600">
                <a:solidFill>
                  <a:schemeClr val="bg1"/>
                </a:solidFill>
                <a:latin typeface="Aptos"/>
              </a:rPr>
              <a:t>accomplish the assigned GP </a:t>
            </a:r>
            <a:r>
              <a:rPr lang="en-US" sz="1600" err="1">
                <a:solidFill>
                  <a:schemeClr val="bg1"/>
                </a:solidFill>
                <a:latin typeface="Aptos"/>
              </a:rPr>
              <a:t>WorkPlan</a:t>
            </a:r>
            <a:r>
              <a:rPr lang="en-US" sz="1600">
                <a:solidFill>
                  <a:schemeClr val="bg1"/>
                </a:solidFill>
                <a:latin typeface="Aptos"/>
              </a:rPr>
              <a:t> goal(s). </a:t>
            </a:r>
            <a:endParaRPr lang="en-US">
              <a:solidFill>
                <a:schemeClr val="bg1"/>
              </a:solidFill>
            </a:endParaRPr>
          </a:p>
          <a:p>
            <a:pPr>
              <a:lnSpc>
                <a:spcPct val="114999"/>
              </a:lnSpc>
            </a:pPr>
            <a:r>
              <a:rPr lang="en-US" sz="1600">
                <a:solidFill>
                  <a:schemeClr val="bg1"/>
                </a:solidFill>
                <a:latin typeface="Aptos"/>
              </a:rPr>
              <a:t>They will also assess contributions from other areas and departments toward these goals. </a:t>
            </a:r>
            <a:endParaRPr lang="en-US">
              <a:solidFill>
                <a:schemeClr val="bg1"/>
              </a:solidFill>
            </a:endParaRPr>
          </a:p>
          <a:p>
            <a:pPr>
              <a:lnSpc>
                <a:spcPct val="114999"/>
              </a:lnSpc>
            </a:pPr>
            <a:r>
              <a:rPr lang="en-US" sz="1600">
                <a:solidFill>
                  <a:schemeClr val="bg1"/>
                </a:solidFill>
                <a:latin typeface="Aptos"/>
              </a:rPr>
              <a:t>Additionally, the committee will gather and store all related information in TEAMS.</a:t>
            </a:r>
            <a:endParaRPr lang="en-US">
              <a:solidFill>
                <a:schemeClr val="bg1"/>
              </a:solidFill>
            </a:endParaRPr>
          </a:p>
        </p:txBody>
      </p:sp>
      <p:sp>
        <p:nvSpPr>
          <p:cNvPr id="6" name="Text Placeholder 2">
            <a:extLst>
              <a:ext uri="{FF2B5EF4-FFF2-40B4-BE49-F238E27FC236}">
                <a16:creationId xmlns:a16="http://schemas.microsoft.com/office/drawing/2014/main" id="{111137AD-123D-FF88-DC12-CB6EF1540932}"/>
              </a:ext>
            </a:extLst>
          </p:cNvPr>
          <p:cNvSpPr txBox="1">
            <a:spLocks/>
          </p:cNvSpPr>
          <p:nvPr/>
        </p:nvSpPr>
        <p:spPr>
          <a:xfrm>
            <a:off x="4910319" y="402523"/>
            <a:ext cx="3740400" cy="3614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Encode Sans Condensed Thin"/>
              <a:buChar char="▪"/>
              <a:defRPr sz="2400" b="0" i="0" u="none" strike="noStrike" cap="none">
                <a:solidFill>
                  <a:schemeClr val="lt1"/>
                </a:solidFill>
                <a:latin typeface="Neutra Text Light Alt" panose="02000000000000000000" pitchFamily="2" charset="0"/>
                <a:ea typeface="Encode Sans Condensed Thin"/>
                <a:cs typeface="Encode Sans Condensed Thin"/>
                <a:sym typeface="Encode Sans Condensed Thin"/>
              </a:defRPr>
            </a:lvl1pPr>
            <a:lvl2pPr marL="914400" marR="0" lvl="1"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2pPr>
            <a:lvl3pPr marL="1371600" marR="0" lvl="2"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3pPr>
            <a:lvl4pPr marL="1828800" marR="0" lvl="3"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4pPr>
            <a:lvl5pPr marL="2286000" marR="0" lvl="4"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5pPr>
            <a:lvl6pPr marL="2743200" marR="0" lvl="5"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6pPr>
            <a:lvl7pPr marL="3200400" marR="0" lvl="6"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7pPr>
            <a:lvl8pPr marL="3657600" marR="0" lvl="7"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8pPr>
            <a:lvl9pPr marL="4114800" marR="0" lvl="8"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9pPr>
          </a:lstStyle>
          <a:p>
            <a:pPr marL="76200" indent="0">
              <a:lnSpc>
                <a:spcPct val="90000"/>
              </a:lnSpc>
              <a:spcBef>
                <a:spcPts val="1000"/>
              </a:spcBef>
              <a:spcAft>
                <a:spcPct val="0"/>
              </a:spcAft>
              <a:buNone/>
            </a:pPr>
            <a:endParaRPr lang="en-US" sz="1400" u="sng">
              <a:solidFill>
                <a:srgbClr val="FFFFFF"/>
              </a:solidFill>
              <a:latin typeface="Neutra Text Light Alt"/>
            </a:endParaRPr>
          </a:p>
          <a:p>
            <a:pPr marL="76200" indent="0">
              <a:lnSpc>
                <a:spcPct val="90000"/>
              </a:lnSpc>
              <a:spcBef>
                <a:spcPts val="1000"/>
              </a:spcBef>
              <a:spcAft>
                <a:spcPct val="0"/>
              </a:spcAft>
              <a:buNone/>
            </a:pPr>
            <a:r>
              <a:rPr lang="en-US" sz="1400" u="sng">
                <a:solidFill>
                  <a:srgbClr val="FFFFFF"/>
                </a:solidFill>
                <a:latin typeface="Aptos"/>
              </a:rPr>
              <a:t>10 Goals/Metrics</a:t>
            </a:r>
            <a:endParaRPr lang="en-US" sz="1400" u="sng">
              <a:latin typeface="Aptos"/>
              <a:cs typeface="Neutra Text Light Alt"/>
            </a:endParaRP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Successful Enrollment</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Persistence: First Primary Term to Secondary Term</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Completed Transfer-Level Math &amp; English</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Transfer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Student Equity and Achievement (SEA)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Associate Degrees for Transfer (ADT) Integration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Zero Textbook Cost to Degree (ZTC)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California Adult Education Program (CAEP)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Strong Workforce Program WP Integration</a:t>
            </a:r>
            <a:endParaRPr lang="en-US" sz="1200"/>
          </a:p>
        </p:txBody>
      </p:sp>
    </p:spTree>
    <p:extLst>
      <p:ext uri="{BB962C8B-B14F-4D97-AF65-F5344CB8AC3E}">
        <p14:creationId xmlns:p14="http://schemas.microsoft.com/office/powerpoint/2010/main" val="331328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7E30-FA51-B8DD-1124-A3924B2E7358}"/>
              </a:ext>
            </a:extLst>
          </p:cNvPr>
          <p:cNvSpPr>
            <a:spLocks noGrp="1"/>
          </p:cNvSpPr>
          <p:nvPr>
            <p:ph type="title"/>
          </p:nvPr>
        </p:nvSpPr>
        <p:spPr>
          <a:xfrm>
            <a:off x="-723" y="-1055"/>
            <a:ext cx="9145446" cy="926152"/>
          </a:xfrm>
          <a:solidFill>
            <a:srgbClr val="C00000"/>
          </a:solidFill>
          <a:ln>
            <a:solidFill>
              <a:schemeClr val="accent1">
                <a:lumMod val="50000"/>
              </a:schemeClr>
            </a:solidFill>
          </a:ln>
        </p:spPr>
        <p:txBody>
          <a:bodyPr spcFirstLastPara="1" wrap="square" lIns="91425" tIns="91425" rIns="91425" bIns="91425"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solidFill>
                  <a:schemeClr val="bg1"/>
                </a:solidFill>
                <a:cs typeface="Calibri Light"/>
              </a:rPr>
              <a:t>Steering Committee Membership</a:t>
            </a:r>
            <a:br>
              <a:rPr lang="en-US">
                <a:cs typeface="Calibri Light"/>
              </a:rPr>
            </a:br>
            <a:endParaRPr lang="en-US"/>
          </a:p>
        </p:txBody>
      </p:sp>
      <p:sp>
        <p:nvSpPr>
          <p:cNvPr id="4" name="TextBox 3">
            <a:extLst>
              <a:ext uri="{FF2B5EF4-FFF2-40B4-BE49-F238E27FC236}">
                <a16:creationId xmlns:a16="http://schemas.microsoft.com/office/drawing/2014/main" id="{6BCE00FB-8B92-CE05-5B20-3C455876050C}"/>
              </a:ext>
            </a:extLst>
          </p:cNvPr>
          <p:cNvSpPr txBox="1"/>
          <p:nvPr/>
        </p:nvSpPr>
        <p:spPr>
          <a:xfrm>
            <a:off x="-2329" y="393997"/>
            <a:ext cx="754814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solidFill>
                  <a:srgbClr val="FFFFFF"/>
                </a:solidFill>
                <a:latin typeface="Aptos Display"/>
              </a:rPr>
              <a:t>The charge of this committee is to ensure the successful implementation of the 2022-2026 Guided Pathways Work Plan and future College Guided Pathways commitments.</a:t>
            </a:r>
            <a:r>
              <a:rPr lang="en-US" sz="1200">
                <a:solidFill>
                  <a:srgbClr val="FFFFFF"/>
                </a:solidFill>
                <a:latin typeface="Aptos Display"/>
                <a:cs typeface="Calibri Light"/>
              </a:rPr>
              <a:t>​</a:t>
            </a:r>
            <a:endParaRPr lang="en-US" sz="1200">
              <a:latin typeface="Aptos Display"/>
            </a:endParaRPr>
          </a:p>
        </p:txBody>
      </p:sp>
      <p:sp>
        <p:nvSpPr>
          <p:cNvPr id="5" name="TextBox 1">
            <a:extLst>
              <a:ext uri="{FF2B5EF4-FFF2-40B4-BE49-F238E27FC236}">
                <a16:creationId xmlns:a16="http://schemas.microsoft.com/office/drawing/2014/main" id="{ED9D460F-5B7B-A1E5-4CFA-BB77B16D63DE}"/>
              </a:ext>
            </a:extLst>
          </p:cNvPr>
          <p:cNvSpPr txBox="1"/>
          <p:nvPr/>
        </p:nvSpPr>
        <p:spPr>
          <a:xfrm>
            <a:off x="4440561" y="1473474"/>
            <a:ext cx="4230972" cy="3272691"/>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377190">
              <a:spcAft>
                <a:spcPts val="450"/>
              </a:spcAft>
            </a:pPr>
            <a:r>
              <a:rPr lang="en-US" sz="1100" kern="1200" dirty="0">
                <a:latin typeface="Aptos Display"/>
              </a:rPr>
              <a:t>Dr. </a:t>
            </a:r>
            <a:r>
              <a:rPr lang="en-US" sz="1100" kern="1200" dirty="0" err="1">
                <a:latin typeface="Aptos Display"/>
              </a:rPr>
              <a:t>Vaniethia</a:t>
            </a:r>
            <a:r>
              <a:rPr lang="en-US" sz="1100" kern="1200" dirty="0">
                <a:latin typeface="Aptos Display"/>
              </a:rPr>
              <a:t> Hubbard, Vice President Student Services </a:t>
            </a:r>
            <a:endParaRPr lang="en-US" sz="1100" kern="1200" dirty="0">
              <a:latin typeface="Aptos Display"/>
              <a:cs typeface="Calibri"/>
            </a:endParaRPr>
          </a:p>
          <a:p>
            <a:pPr defTabSz="377190">
              <a:spcAft>
                <a:spcPts val="450"/>
              </a:spcAft>
            </a:pPr>
            <a:r>
              <a:rPr lang="en-US" sz="1100" kern="1200" dirty="0">
                <a:latin typeface="Aptos Display"/>
              </a:rPr>
              <a:t>Dr. Jeff Lamb, Vice President Academic Affairs</a:t>
            </a:r>
            <a:endParaRPr lang="en-US" sz="1100" kern="1200" dirty="0">
              <a:latin typeface="Aptos Display"/>
              <a:cs typeface="Calibri"/>
            </a:endParaRPr>
          </a:p>
          <a:p>
            <a:pPr defTabSz="377190">
              <a:spcAft>
                <a:spcPts val="450"/>
              </a:spcAft>
            </a:pPr>
            <a:r>
              <a:rPr lang="en-US" sz="1100" kern="1200" dirty="0">
                <a:latin typeface="Aptos Display"/>
              </a:rPr>
              <a:t>Dr. Jim Kennedy, Vice President Continuing Education</a:t>
            </a:r>
            <a:endParaRPr lang="en-US" sz="1100" kern="1200" dirty="0">
              <a:latin typeface="Aptos Display"/>
              <a:cs typeface="Calibri"/>
            </a:endParaRPr>
          </a:p>
          <a:p>
            <a:pPr defTabSz="377190">
              <a:spcAft>
                <a:spcPts val="450"/>
              </a:spcAft>
            </a:pPr>
            <a:r>
              <a:rPr lang="en-US" sz="1100" kern="1200" dirty="0">
                <a:latin typeface="Aptos Display"/>
              </a:rPr>
              <a:t>Dr. Greg Toya, Dean Student Affairs</a:t>
            </a:r>
            <a:endParaRPr lang="en-US" sz="1100" kern="1200" dirty="0">
              <a:latin typeface="Aptos Display"/>
              <a:cs typeface="Calibri"/>
            </a:endParaRPr>
          </a:p>
          <a:p>
            <a:pPr defTabSz="377190">
              <a:spcAft>
                <a:spcPts val="450"/>
              </a:spcAft>
            </a:pPr>
            <a:r>
              <a:rPr lang="en-US" sz="1100" dirty="0">
                <a:latin typeface="Aptos Display"/>
              </a:rPr>
              <a:t>Matthew Valerius,</a:t>
            </a:r>
            <a:r>
              <a:rPr lang="en-US" sz="1100" kern="1200" dirty="0">
                <a:latin typeface="Aptos Display"/>
              </a:rPr>
              <a:t> </a:t>
            </a:r>
            <a:r>
              <a:rPr lang="en-US" sz="1100" dirty="0">
                <a:latin typeface="Aptos Display"/>
              </a:rPr>
              <a:t>Acting </a:t>
            </a:r>
            <a:r>
              <a:rPr lang="en-US" sz="1100" kern="1200" dirty="0">
                <a:latin typeface="Aptos Display"/>
              </a:rPr>
              <a:t>Dean Academic Affairs</a:t>
            </a:r>
            <a:endParaRPr lang="en-US" sz="1100" kern="1200" dirty="0">
              <a:latin typeface="Aptos Display"/>
              <a:cs typeface="Calibri"/>
            </a:endParaRPr>
          </a:p>
          <a:p>
            <a:pPr defTabSz="377190">
              <a:spcAft>
                <a:spcPts val="450"/>
              </a:spcAft>
            </a:pPr>
            <a:r>
              <a:rPr lang="en-US" sz="1100" kern="1200" dirty="0">
                <a:latin typeface="Aptos Display"/>
              </a:rPr>
              <a:t>Dr. Maria </a:t>
            </a:r>
            <a:r>
              <a:rPr lang="en-US" sz="1100" dirty="0">
                <a:latin typeface="Aptos Display"/>
              </a:rPr>
              <a:t>Dela</a:t>
            </a:r>
            <a:r>
              <a:rPr lang="en-US" sz="1100" kern="1200" dirty="0">
                <a:latin typeface="Aptos Display"/>
              </a:rPr>
              <a:t> Cruz, Dean of Counseling</a:t>
            </a:r>
            <a:endParaRPr lang="en-US" sz="1100" kern="1200" dirty="0">
              <a:latin typeface="Aptos Display"/>
              <a:cs typeface="Calibri"/>
            </a:endParaRPr>
          </a:p>
          <a:p>
            <a:pPr defTabSz="377190">
              <a:spcAft>
                <a:spcPts val="450"/>
              </a:spcAft>
            </a:pPr>
            <a:r>
              <a:rPr lang="en-US" sz="1100" kern="1200" dirty="0">
                <a:latin typeface="Aptos Display"/>
              </a:rPr>
              <a:t>Tanisha L. Burrus,</a:t>
            </a:r>
            <a:r>
              <a:rPr lang="en-US" sz="1100" dirty="0">
                <a:latin typeface="Aptos Display"/>
              </a:rPr>
              <a:t> </a:t>
            </a:r>
            <a:r>
              <a:rPr lang="en-US" sz="1100" kern="1200" dirty="0">
                <a:latin typeface="Aptos Display"/>
              </a:rPr>
              <a:t> Director of Student Success, Co-Chair</a:t>
            </a:r>
            <a:endParaRPr lang="en-US" sz="1100" kern="1200" dirty="0">
              <a:latin typeface="Aptos Display"/>
              <a:cs typeface="Calibri"/>
            </a:endParaRPr>
          </a:p>
          <a:p>
            <a:pPr defTabSz="377190">
              <a:spcAft>
                <a:spcPts val="450"/>
              </a:spcAft>
            </a:pPr>
            <a:r>
              <a:rPr lang="en-US" sz="1100" kern="1200" dirty="0">
                <a:latin typeface="Aptos Display"/>
              </a:rPr>
              <a:t>Christina Wagner, Director of Career </a:t>
            </a:r>
            <a:r>
              <a:rPr lang="en-US" sz="1100" dirty="0">
                <a:latin typeface="Aptos Display"/>
              </a:rPr>
              <a:t>Center</a:t>
            </a:r>
            <a:endParaRPr lang="en-US" sz="1100" kern="1200" dirty="0">
              <a:latin typeface="Aptos Display"/>
              <a:cs typeface="Calibri"/>
            </a:endParaRPr>
          </a:p>
          <a:p>
            <a:pPr defTabSz="377190">
              <a:spcAft>
                <a:spcPts val="450"/>
              </a:spcAft>
            </a:pPr>
            <a:endParaRPr lang="en-US" sz="1100">
              <a:highlight>
                <a:srgbClr val="C0C0C0"/>
              </a:highlight>
              <a:latin typeface="Aptos Display"/>
              <a:ea typeface="Calibri"/>
              <a:cs typeface="Arial"/>
            </a:endParaRPr>
          </a:p>
          <a:p>
            <a:pPr defTabSz="377190">
              <a:spcAft>
                <a:spcPts val="450"/>
              </a:spcAft>
            </a:pPr>
            <a:r>
              <a:rPr lang="en-US" sz="1100" b="1" dirty="0">
                <a:highlight>
                  <a:srgbClr val="FFFF00"/>
                </a:highlight>
                <a:latin typeface="Aptos Display"/>
                <a:ea typeface="Calibri"/>
                <a:cs typeface="Arial"/>
              </a:rPr>
              <a:t>VACANCIES</a:t>
            </a:r>
            <a:endParaRPr lang="en-US" b="1">
              <a:highlight>
                <a:srgbClr val="FFFF00"/>
              </a:highlight>
              <a:latin typeface="Arial"/>
              <a:ea typeface="Calibri"/>
              <a:cs typeface="Arial"/>
            </a:endParaRPr>
          </a:p>
          <a:p>
            <a:pPr marL="171450" indent="-171450" defTabSz="377190">
              <a:spcAft>
                <a:spcPts val="450"/>
              </a:spcAft>
              <a:buChar char="•"/>
            </a:pPr>
            <a:r>
              <a:rPr lang="en-US" sz="1100" dirty="0">
                <a:latin typeface="Aptos Display"/>
                <a:ea typeface="Calibri"/>
                <a:cs typeface="Arial"/>
              </a:rPr>
              <a:t> Faculty PD Coordinator</a:t>
            </a:r>
            <a:endParaRPr lang="en-US">
              <a:latin typeface="Arial"/>
              <a:ea typeface="Calibri"/>
              <a:cs typeface="Arial"/>
            </a:endParaRPr>
          </a:p>
          <a:p>
            <a:pPr marL="171450" indent="-171450" defTabSz="377190">
              <a:spcAft>
                <a:spcPts val="450"/>
              </a:spcAft>
              <a:buChar char="•"/>
            </a:pPr>
            <a:r>
              <a:rPr lang="en-US" sz="1100" dirty="0">
                <a:latin typeface="Aptos Display"/>
                <a:ea typeface="Calibri"/>
                <a:cs typeface="Arial"/>
              </a:rPr>
              <a:t>Outcomes Assessment Coordinator </a:t>
            </a:r>
            <a:endParaRPr lang="en-US">
              <a:cs typeface="Arial"/>
            </a:endParaRPr>
          </a:p>
          <a:p>
            <a:pPr marL="171450" indent="-171450">
              <a:spcAft>
                <a:spcPts val="450"/>
              </a:spcAft>
              <a:buChar char="•"/>
            </a:pPr>
            <a:r>
              <a:rPr lang="en-US" sz="1100" dirty="0">
                <a:latin typeface="Aptos Display"/>
                <a:ea typeface="Calibri"/>
                <a:cs typeface="Calibri"/>
              </a:rPr>
              <a:t>Counseling Faculty </a:t>
            </a:r>
          </a:p>
          <a:p>
            <a:pPr marL="171450" indent="-171450">
              <a:spcAft>
                <a:spcPts val="450"/>
              </a:spcAft>
              <a:buChar char="•"/>
            </a:pPr>
            <a:r>
              <a:rPr lang="en-US" sz="1100" dirty="0">
                <a:latin typeface="Aptos Display"/>
                <a:ea typeface="Calibri"/>
                <a:cs typeface="Calibri"/>
              </a:rPr>
              <a:t>(1-2) Adjunct Faculty </a:t>
            </a:r>
            <a:endParaRPr lang="en-US" dirty="0">
              <a:cs typeface="Arial"/>
            </a:endParaRPr>
          </a:p>
        </p:txBody>
      </p:sp>
      <p:sp>
        <p:nvSpPr>
          <p:cNvPr id="6" name="TextBox 1">
            <a:extLst>
              <a:ext uri="{FF2B5EF4-FFF2-40B4-BE49-F238E27FC236}">
                <a16:creationId xmlns:a16="http://schemas.microsoft.com/office/drawing/2014/main" id="{41449C22-1E4E-3FB4-BA15-62F8936DDA25}"/>
              </a:ext>
            </a:extLst>
          </p:cNvPr>
          <p:cNvSpPr txBox="1"/>
          <p:nvPr/>
        </p:nvSpPr>
        <p:spPr>
          <a:xfrm>
            <a:off x="263955" y="2495567"/>
            <a:ext cx="4386351" cy="3149580"/>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377190">
              <a:spcAft>
                <a:spcPts val="450"/>
              </a:spcAft>
            </a:pPr>
            <a:endParaRPr lang="en-US" sz="1100" dirty="0">
              <a:latin typeface="Aptos Display"/>
              <a:cs typeface="Segoe UI"/>
            </a:endParaRPr>
          </a:p>
          <a:p>
            <a:pPr defTabSz="377190">
              <a:spcAft>
                <a:spcPts val="450"/>
              </a:spcAft>
            </a:pPr>
            <a:r>
              <a:rPr lang="en-US" sz="1100" kern="1200" dirty="0">
                <a:latin typeface="Aptos Display"/>
                <a:cs typeface="Segoe UI"/>
              </a:rPr>
              <a:t>Claire Coyne, Academic Senate President, Co-Chair​</a:t>
            </a:r>
            <a:endParaRPr lang="en-US" sz="1100" kern="1200" dirty="0">
              <a:latin typeface="Aptos Display"/>
              <a:cs typeface="Calibri"/>
            </a:endParaRPr>
          </a:p>
          <a:p>
            <a:pPr defTabSz="377190">
              <a:spcAft>
                <a:spcPts val="450"/>
              </a:spcAft>
            </a:pPr>
            <a:r>
              <a:rPr lang="en-US" sz="1100" kern="1200" dirty="0">
                <a:latin typeface="Aptos Display"/>
                <a:cs typeface="Segoe UI"/>
              </a:rPr>
              <a:t>Chantal </a:t>
            </a:r>
            <a:r>
              <a:rPr lang="en-US" sz="1100" kern="1200" dirty="0" err="1">
                <a:latin typeface="Aptos Display"/>
                <a:cs typeface="Segoe UI"/>
              </a:rPr>
              <a:t>Lamourelle</a:t>
            </a:r>
            <a:r>
              <a:rPr lang="en-US" sz="1100" kern="1200" dirty="0">
                <a:latin typeface="Aptos Display"/>
                <a:cs typeface="Segoe UI"/>
              </a:rPr>
              <a:t>, Student Equity Coordinator​</a:t>
            </a:r>
            <a:endParaRPr lang="en-US" sz="1100" kern="1200" dirty="0">
              <a:latin typeface="Aptos Display"/>
              <a:ea typeface="Calibri"/>
              <a:cs typeface="Segoe UI"/>
            </a:endParaRPr>
          </a:p>
          <a:p>
            <a:pPr defTabSz="377190">
              <a:spcAft>
                <a:spcPts val="450"/>
              </a:spcAft>
            </a:pPr>
            <a:r>
              <a:rPr lang="en-US" sz="1100" dirty="0">
                <a:latin typeface="Aptos Display"/>
                <a:cs typeface="Calibri"/>
              </a:rPr>
              <a:t>Kristen Robinson</a:t>
            </a:r>
            <a:r>
              <a:rPr lang="en-US" sz="1100" kern="1200" dirty="0">
                <a:latin typeface="Aptos Display"/>
                <a:cs typeface="Calibri"/>
              </a:rPr>
              <a:t>, Curriculum &amp; Instruction Chair</a:t>
            </a:r>
            <a:endParaRPr lang="en-US" sz="1100" kern="1200" dirty="0">
              <a:latin typeface="Aptos Display"/>
              <a:ea typeface="Calibri"/>
              <a:cs typeface="Calibri"/>
            </a:endParaRPr>
          </a:p>
          <a:p>
            <a:pPr defTabSz="377190">
              <a:spcAft>
                <a:spcPts val="450"/>
              </a:spcAft>
            </a:pPr>
            <a:r>
              <a:rPr lang="en-US" sz="1100" dirty="0">
                <a:latin typeface="Aptos Display"/>
                <a:cs typeface="Segoe UI"/>
              </a:rPr>
              <a:t>Jacqueline Margo</a:t>
            </a:r>
            <a:r>
              <a:rPr lang="en-US" sz="1100" kern="1200" dirty="0">
                <a:latin typeface="Aptos Display"/>
                <a:cs typeface="Segoe UI"/>
              </a:rPr>
              <a:t>, OER/ZTC Representative</a:t>
            </a:r>
            <a:r>
              <a:rPr lang="en-US" sz="1100" dirty="0">
                <a:latin typeface="Aptos Display"/>
                <a:cs typeface="Segoe UI"/>
              </a:rPr>
              <a:t> </a:t>
            </a:r>
            <a:r>
              <a:rPr lang="en-US" sz="1100" i="1" dirty="0">
                <a:latin typeface="Aptos Display"/>
                <a:cs typeface="Segoe UI"/>
              </a:rPr>
              <a:t>(can't attend fall 2024)</a:t>
            </a:r>
            <a:endParaRPr lang="en-US" sz="1100" i="1" kern="1200" dirty="0">
              <a:latin typeface="Aptos Display"/>
              <a:ea typeface="Calibri"/>
              <a:cs typeface="Calibri"/>
            </a:endParaRPr>
          </a:p>
          <a:p>
            <a:pPr defTabSz="377190">
              <a:spcAft>
                <a:spcPts val="450"/>
              </a:spcAft>
            </a:pPr>
            <a:r>
              <a:rPr lang="en-US" sz="1100" kern="1200" dirty="0">
                <a:latin typeface="Aptos Display"/>
                <a:cs typeface="Segoe UI"/>
              </a:rPr>
              <a:t>Dr. Osiel Madrigal, Non-Credit Faculty​ Representative</a:t>
            </a:r>
            <a:endParaRPr lang="en-US" sz="1100" kern="1200" dirty="0">
              <a:latin typeface="Aptos Display"/>
              <a:ea typeface="Calibri"/>
              <a:cs typeface="Segoe UI"/>
            </a:endParaRPr>
          </a:p>
          <a:p>
            <a:pPr defTabSz="377190">
              <a:spcAft>
                <a:spcPts val="450"/>
              </a:spcAft>
            </a:pPr>
            <a:r>
              <a:rPr lang="en-US" sz="1100" kern="1200" dirty="0">
                <a:latin typeface="Aptos Display"/>
                <a:cs typeface="Segoe UI"/>
              </a:rPr>
              <a:t>Carrie Patton, Non-Credit Faculty Representative</a:t>
            </a:r>
            <a:endParaRPr lang="en-US" sz="1100" kern="1200" dirty="0">
              <a:latin typeface="Aptos Display"/>
              <a:ea typeface="Calibri"/>
              <a:cs typeface="Segoe UI"/>
            </a:endParaRPr>
          </a:p>
          <a:p>
            <a:pPr defTabSz="377190">
              <a:spcAft>
                <a:spcPts val="450"/>
              </a:spcAft>
            </a:pPr>
            <a:endParaRPr lang="en-US" sz="1100" kern="1200" dirty="0">
              <a:latin typeface="Aptos Display"/>
              <a:ea typeface="Calibri"/>
              <a:cs typeface="Segoe UI"/>
            </a:endParaRPr>
          </a:p>
          <a:p>
            <a:pPr defTabSz="377190">
              <a:spcAft>
                <a:spcPts val="450"/>
              </a:spcAft>
            </a:pPr>
            <a:endParaRPr lang="en-US" sz="1100">
              <a:highlight>
                <a:srgbClr val="C0C0C0"/>
              </a:highlight>
              <a:latin typeface="Aptos Display"/>
              <a:ea typeface="Calibri"/>
              <a:cs typeface="Calibri"/>
            </a:endParaRPr>
          </a:p>
          <a:p>
            <a:pPr defTabSz="377190">
              <a:spcAft>
                <a:spcPts val="450"/>
              </a:spcAft>
            </a:pPr>
            <a:endParaRPr lang="en-US" sz="1100" kern="1200">
              <a:latin typeface="Aptos Display"/>
              <a:cs typeface="Calibri"/>
            </a:endParaRPr>
          </a:p>
          <a:p>
            <a:pPr defTabSz="377190">
              <a:spcAft>
                <a:spcPts val="450"/>
              </a:spcAft>
            </a:pPr>
            <a:endParaRPr lang="en-US" sz="1100">
              <a:latin typeface="Aptos Display"/>
              <a:cs typeface="Arial"/>
            </a:endParaRPr>
          </a:p>
          <a:p>
            <a:pPr defTabSz="377190">
              <a:spcAft>
                <a:spcPts val="450"/>
              </a:spcAft>
            </a:pPr>
            <a:endParaRPr lang="en-US" sz="1100">
              <a:latin typeface="Aptos Display"/>
              <a:cs typeface="Arial"/>
            </a:endParaRPr>
          </a:p>
          <a:p>
            <a:pPr defTabSz="377190">
              <a:spcAft>
                <a:spcPts val="450"/>
              </a:spcAft>
            </a:pPr>
            <a:endParaRPr lang="en-US" sz="700" kern="1200">
              <a:latin typeface="+mn-lt"/>
              <a:cs typeface="Segoe UI"/>
            </a:endParaRPr>
          </a:p>
          <a:p>
            <a:pPr defTabSz="377190">
              <a:spcAft>
                <a:spcPts val="450"/>
              </a:spcAft>
            </a:pPr>
            <a:r>
              <a:rPr lang="en-US" sz="700" kern="1200" dirty="0">
                <a:latin typeface="+mn-lt"/>
                <a:ea typeface="+mn-ea"/>
                <a:cs typeface="Segoe UI"/>
              </a:rPr>
              <a:t>​</a:t>
            </a:r>
            <a:endParaRPr lang="en-US" sz="700" dirty="0">
              <a:cs typeface="Segoe UI"/>
            </a:endParaRPr>
          </a:p>
        </p:txBody>
      </p:sp>
      <p:sp>
        <p:nvSpPr>
          <p:cNvPr id="7" name="TextBox 6">
            <a:extLst>
              <a:ext uri="{FF2B5EF4-FFF2-40B4-BE49-F238E27FC236}">
                <a16:creationId xmlns:a16="http://schemas.microsoft.com/office/drawing/2014/main" id="{671102C7-D13B-777F-0F8A-AD3AD4B26A8F}"/>
              </a:ext>
            </a:extLst>
          </p:cNvPr>
          <p:cNvSpPr txBox="1"/>
          <p:nvPr/>
        </p:nvSpPr>
        <p:spPr>
          <a:xfrm>
            <a:off x="265958" y="1288967"/>
            <a:ext cx="3730953" cy="143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pPr>
            <a:r>
              <a:rPr lang="en-US" sz="1100" dirty="0">
                <a:latin typeface="Aptos Display"/>
              </a:rPr>
              <a:t>Cecilia Lorenzo , ASG Representative/</a:t>
            </a:r>
            <a:r>
              <a:rPr lang="en-US" sz="1100" dirty="0">
                <a:latin typeface="Aptos Display"/>
                <a:ea typeface="Calibri"/>
                <a:cs typeface="Calibri"/>
              </a:rPr>
              <a:t>Kha</a:t>
            </a:r>
            <a:r>
              <a:rPr lang="en-US" sz="1100" dirty="0">
                <a:latin typeface="Calibri"/>
                <a:ea typeface="Calibri"/>
                <a:cs typeface="Calibri"/>
              </a:rPr>
              <a:t> (LaLa) </a:t>
            </a:r>
            <a:r>
              <a:rPr lang="en-US" sz="1100" dirty="0">
                <a:latin typeface="Aptos Display"/>
                <a:ea typeface="Calibri"/>
                <a:cs typeface="Calibri"/>
              </a:rPr>
              <a:t>Linh, </a:t>
            </a:r>
            <a:r>
              <a:rPr lang="en-US" sz="1100" i="1" dirty="0">
                <a:latin typeface="Aptos Display"/>
              </a:rPr>
              <a:t>(alternate)</a:t>
            </a:r>
            <a:endParaRPr lang="en-US" i="1">
              <a:latin typeface="Aptos Display"/>
            </a:endParaRPr>
          </a:p>
          <a:p>
            <a:pPr>
              <a:spcBef>
                <a:spcPts val="400"/>
              </a:spcBef>
            </a:pPr>
            <a:r>
              <a:rPr lang="en-US" sz="1100" dirty="0">
                <a:highlight>
                  <a:srgbClr val="FFFF00"/>
                </a:highlight>
                <a:latin typeface="Aptos Display"/>
              </a:rPr>
              <a:t>VACANT</a:t>
            </a:r>
            <a:r>
              <a:rPr lang="en-US" sz="1100" dirty="0">
                <a:latin typeface="Aptos Display"/>
              </a:rPr>
              <a:t>, ASG Non-Credit representative</a:t>
            </a:r>
            <a:r>
              <a:rPr lang="en-US" sz="1100" i="1" dirty="0">
                <a:latin typeface="Aptos Display"/>
              </a:rPr>
              <a:t> (in progress)</a:t>
            </a:r>
          </a:p>
          <a:p>
            <a:pPr>
              <a:spcBef>
                <a:spcPts val="400"/>
              </a:spcBef>
            </a:pPr>
            <a:r>
              <a:rPr lang="en-US" sz="1100" dirty="0">
                <a:latin typeface="Aptos Display"/>
              </a:rPr>
              <a:t>Daniel Cristobal, Interim Student Services Coordinator CFTE &amp; Future Educators Success Coach</a:t>
            </a:r>
          </a:p>
          <a:p>
            <a:pPr>
              <a:spcBef>
                <a:spcPts val="400"/>
              </a:spcBef>
            </a:pPr>
            <a:r>
              <a:rPr lang="en-US" sz="1100" dirty="0">
                <a:latin typeface="Aptos Display"/>
              </a:rPr>
              <a:t>Helen Barriere, Student Services Coordinator MESA &amp; STEM Success Coach</a:t>
            </a:r>
            <a:endParaRPr lang="en-US"/>
          </a:p>
        </p:txBody>
      </p:sp>
    </p:spTree>
    <p:extLst>
      <p:ext uri="{BB962C8B-B14F-4D97-AF65-F5344CB8AC3E}">
        <p14:creationId xmlns:p14="http://schemas.microsoft.com/office/powerpoint/2010/main" val="76710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534D-7E47-FADF-E034-7C80FC3085A0}"/>
              </a:ext>
            </a:extLst>
          </p:cNvPr>
          <p:cNvSpPr>
            <a:spLocks noGrp="1"/>
          </p:cNvSpPr>
          <p:nvPr>
            <p:ph type="title"/>
          </p:nvPr>
        </p:nvSpPr>
        <p:spPr>
          <a:xfrm>
            <a:off x="4650658" y="50132"/>
            <a:ext cx="4131115" cy="777719"/>
          </a:xfrm>
        </p:spPr>
        <p:txBody>
          <a:bodyPr anchor="ct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a:solidFill>
                  <a:srgbClr val="C00000"/>
                </a:solidFill>
                <a:cs typeface="Calibri Light"/>
              </a:rPr>
              <a:t>Brave Space Guidelines</a:t>
            </a:r>
            <a:endParaRPr lang="en-US">
              <a:solidFill>
                <a:srgbClr val="C00000"/>
              </a:solidFill>
              <a:cs typeface="Arial"/>
            </a:endParaRPr>
          </a:p>
        </p:txBody>
      </p:sp>
      <p:pic>
        <p:nvPicPr>
          <p:cNvPr id="15" name="Picture 14" descr="Colleagues huddle">
            <a:extLst>
              <a:ext uri="{FF2B5EF4-FFF2-40B4-BE49-F238E27FC236}">
                <a16:creationId xmlns:a16="http://schemas.microsoft.com/office/drawing/2014/main" id="{49812308-527C-C3E5-8701-B9FB3C88610F}"/>
              </a:ext>
            </a:extLst>
          </p:cNvPr>
          <p:cNvPicPr>
            <a:picLocks noChangeAspect="1"/>
          </p:cNvPicPr>
          <p:nvPr/>
        </p:nvPicPr>
        <p:blipFill rotWithShape="1">
          <a:blip r:embed="rId3"/>
          <a:srcRect l="20370" r="20370"/>
          <a:stretch/>
        </p:blipFill>
        <p:spPr>
          <a:xfrm>
            <a:off x="-1" y="-2"/>
            <a:ext cx="4320269" cy="5143502"/>
          </a:xfrm>
          <a:prstGeom prst="rect">
            <a:avLst/>
          </a:prstGeom>
        </p:spPr>
      </p:pic>
      <p:sp>
        <p:nvSpPr>
          <p:cNvPr id="6" name="Content Placeholder 5">
            <a:extLst>
              <a:ext uri="{FF2B5EF4-FFF2-40B4-BE49-F238E27FC236}">
                <a16:creationId xmlns:a16="http://schemas.microsoft.com/office/drawing/2014/main" id="{97A8BBCB-A218-188E-14F2-D617D0E56E49}"/>
              </a:ext>
            </a:extLst>
          </p:cNvPr>
          <p:cNvSpPr>
            <a:spLocks noGrp="1"/>
          </p:cNvSpPr>
          <p:nvPr>
            <p:ph idx="1"/>
          </p:nvPr>
        </p:nvSpPr>
        <p:spPr>
          <a:xfrm>
            <a:off x="4650299" y="775929"/>
            <a:ext cx="4553652" cy="2820572"/>
          </a:xfrm>
        </p:spPr>
        <p:txBody>
          <a:bodyPr vert="horz" lIns="68580" tIns="34290" rIns="68580" bIns="3429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400">
              <a:latin typeface="Aptos"/>
              <a:cs typeface="Times New Roman"/>
            </a:endParaRPr>
          </a:p>
          <a:p>
            <a:r>
              <a:rPr lang="en-US" sz="1600">
                <a:solidFill>
                  <a:schemeClr val="bg1"/>
                </a:solidFill>
                <a:latin typeface="Aptos"/>
                <a:cs typeface="Times New Roman"/>
              </a:rPr>
              <a:t>Be true to yourself.</a:t>
            </a:r>
          </a:p>
          <a:p>
            <a:r>
              <a:rPr lang="en-US" sz="1600">
                <a:solidFill>
                  <a:schemeClr val="bg1"/>
                </a:solidFill>
                <a:latin typeface="Aptos"/>
                <a:cs typeface="Times New Roman"/>
              </a:rPr>
              <a:t>Commit to learning from each other.</a:t>
            </a:r>
          </a:p>
          <a:p>
            <a:r>
              <a:rPr lang="en-US" sz="1600">
                <a:solidFill>
                  <a:schemeClr val="bg1"/>
                </a:solidFill>
                <a:latin typeface="Aptos"/>
                <a:cs typeface="Times New Roman"/>
              </a:rPr>
              <a:t>Acknowledge each other’s experiences.</a:t>
            </a:r>
          </a:p>
          <a:p>
            <a:r>
              <a:rPr lang="en-US" sz="1600">
                <a:solidFill>
                  <a:schemeClr val="bg1"/>
                </a:solidFill>
                <a:latin typeface="Aptos"/>
                <a:cs typeface="Times New Roman"/>
              </a:rPr>
              <a:t>Trust that others are doing the best they can.</a:t>
            </a:r>
          </a:p>
          <a:p>
            <a:r>
              <a:rPr lang="en-US" sz="1600">
                <a:solidFill>
                  <a:schemeClr val="bg1"/>
                </a:solidFill>
                <a:latin typeface="Aptos"/>
                <a:cs typeface="Times New Roman"/>
              </a:rPr>
              <a:t>Challenge the idea and not the person.</a:t>
            </a:r>
          </a:p>
          <a:p>
            <a:r>
              <a:rPr lang="en-US" sz="1600">
                <a:solidFill>
                  <a:schemeClr val="bg1"/>
                </a:solidFill>
                <a:latin typeface="Aptos"/>
                <a:cs typeface="Times New Roman"/>
              </a:rPr>
              <a:t>Speak your discomfort.</a:t>
            </a:r>
          </a:p>
          <a:p>
            <a:r>
              <a:rPr lang="en-US" sz="1600">
                <a:solidFill>
                  <a:schemeClr val="bg1"/>
                </a:solidFill>
                <a:latin typeface="Aptos"/>
                <a:cs typeface="Times New Roman"/>
              </a:rPr>
              <a:t>Step Up, Step Back.</a:t>
            </a:r>
          </a:p>
          <a:p>
            <a:r>
              <a:rPr lang="en-US" sz="1600">
                <a:solidFill>
                  <a:schemeClr val="bg1"/>
                </a:solidFill>
                <a:latin typeface="Aptos"/>
                <a:cs typeface="Times New Roman"/>
              </a:rPr>
              <a:t>Work to recognize your privileges.</a:t>
            </a:r>
          </a:p>
        </p:txBody>
      </p:sp>
      <p:sp>
        <p:nvSpPr>
          <p:cNvPr id="3" name="TextBox 2">
            <a:extLst>
              <a:ext uri="{FF2B5EF4-FFF2-40B4-BE49-F238E27FC236}">
                <a16:creationId xmlns:a16="http://schemas.microsoft.com/office/drawing/2014/main" id="{5AE5BDBA-C1BA-6569-84EC-33660F5318BB}"/>
              </a:ext>
            </a:extLst>
          </p:cNvPr>
          <p:cNvSpPr txBox="1"/>
          <p:nvPr/>
        </p:nvSpPr>
        <p:spPr>
          <a:xfrm>
            <a:off x="4400675" y="4074101"/>
            <a:ext cx="46277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solidFill>
                  <a:schemeClr val="bg1"/>
                </a:solidFill>
              </a:rPr>
              <a:t>Change will not come if we wait for some other person or some other time. We are the ones we’ve been waiting for. We are the change that we seek.</a:t>
            </a:r>
          </a:p>
          <a:p>
            <a:r>
              <a:rPr lang="en-US" dirty="0">
                <a:solidFill>
                  <a:srgbClr val="FF0000"/>
                </a:solidFill>
              </a:rPr>
              <a:t>                                                            -</a:t>
            </a:r>
            <a:r>
              <a:rPr lang="en-US" b="1" dirty="0">
                <a:solidFill>
                  <a:srgbClr val="FF0000"/>
                </a:solidFill>
              </a:rPr>
              <a:t>Barack Obama</a:t>
            </a:r>
          </a:p>
        </p:txBody>
      </p:sp>
    </p:spTree>
    <p:extLst>
      <p:ext uri="{BB962C8B-B14F-4D97-AF65-F5344CB8AC3E}">
        <p14:creationId xmlns:p14="http://schemas.microsoft.com/office/powerpoint/2010/main" val="134250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222033" y="286536"/>
            <a:ext cx="4945793" cy="624439"/>
          </a:xfrm>
        </p:spPr>
        <p:txBody>
          <a:bodyPr spcFirstLastPara="1" wrap="square" lIns="91425" tIns="91425" rIns="91425" bIns="91425" anchor="b" anchorCtr="0">
            <a:noAutofit/>
          </a:bodyPr>
          <a:lstStyle/>
          <a:p>
            <a:pPr>
              <a:lnSpc>
                <a:spcPct val="90000"/>
              </a:lnSpc>
            </a:pPr>
            <a:r>
              <a:rPr lang="en" sz="2400">
                <a:latin typeface="Neutra Text Alt"/>
              </a:rPr>
              <a:t>Guided Pathways 2.0 Goals </a:t>
            </a:r>
            <a:br>
              <a:rPr lang="en" sz="2400">
                <a:latin typeface="Neutra Text Alt"/>
              </a:rPr>
            </a:br>
            <a:r>
              <a:rPr lang="en" sz="2400">
                <a:latin typeface="Neutra Text Alt"/>
              </a:rPr>
              <a:t>Fall 2024</a:t>
            </a:r>
          </a:p>
        </p:txBody>
      </p:sp>
      <p:sp>
        <p:nvSpPr>
          <p:cNvPr id="3" name="Text Placeholder 2">
            <a:extLst>
              <a:ext uri="{FF2B5EF4-FFF2-40B4-BE49-F238E27FC236}">
                <a16:creationId xmlns:a16="http://schemas.microsoft.com/office/drawing/2014/main" id="{F792BF02-AA59-D2AD-BD54-6875C1196EF1}"/>
              </a:ext>
            </a:extLst>
          </p:cNvPr>
          <p:cNvSpPr>
            <a:spLocks noGrp="1"/>
          </p:cNvSpPr>
          <p:nvPr>
            <p:ph type="body" idx="1"/>
          </p:nvPr>
        </p:nvSpPr>
        <p:spPr>
          <a:xfrm>
            <a:off x="549600" y="1200150"/>
            <a:ext cx="7301820" cy="2946300"/>
          </a:xfrm>
        </p:spPr>
        <p:txBody>
          <a:bodyPr/>
          <a:lstStyle/>
          <a:p>
            <a:pPr marL="0" indent="0">
              <a:lnSpc>
                <a:spcPct val="105000"/>
              </a:lnSpc>
              <a:buNone/>
            </a:pPr>
            <a:endParaRPr lang="en-US" sz="1800">
              <a:latin typeface="Neutra Text Light Alt"/>
              <a:cs typeface="Neutra Text Light Alt"/>
            </a:endParaRPr>
          </a:p>
          <a:p>
            <a:pPr>
              <a:lnSpc>
                <a:spcPct val="114999"/>
              </a:lnSpc>
              <a:buFont typeface="Wingdings"/>
              <a:buChar char="v"/>
            </a:pPr>
            <a:endParaRPr lang="en-US">
              <a:cs typeface="Neutra Text Light Alt"/>
            </a:endParaRPr>
          </a:p>
        </p:txBody>
      </p:sp>
      <p:pic>
        <p:nvPicPr>
          <p:cNvPr id="2" name="Picture 1" descr="A person smiling at the camera&#10;&#10;Description automatically generated">
            <a:extLst>
              <a:ext uri="{FF2B5EF4-FFF2-40B4-BE49-F238E27FC236}">
                <a16:creationId xmlns:a16="http://schemas.microsoft.com/office/drawing/2014/main" id="{4ED27F57-8951-CCD6-6EA9-E89E6CE1F17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615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222033" y="286536"/>
            <a:ext cx="5224740" cy="624439"/>
          </a:xfrm>
        </p:spPr>
        <p:txBody>
          <a:bodyPr spcFirstLastPara="1" wrap="square" lIns="91425" tIns="91425" rIns="91425" bIns="91425" anchor="b" anchorCtr="0">
            <a:noAutofit/>
          </a:bodyPr>
          <a:lstStyle/>
          <a:p>
            <a:pPr>
              <a:lnSpc>
                <a:spcPct val="90000"/>
              </a:lnSpc>
            </a:pPr>
            <a:r>
              <a:rPr lang="en" sz="2400" dirty="0">
                <a:latin typeface="Neutra Text Alt"/>
              </a:rPr>
              <a:t>De-colonization for Guided Pathways  Terminology</a:t>
            </a:r>
          </a:p>
        </p:txBody>
      </p:sp>
      <p:sp>
        <p:nvSpPr>
          <p:cNvPr id="3" name="Text Placeholder 2">
            <a:extLst>
              <a:ext uri="{FF2B5EF4-FFF2-40B4-BE49-F238E27FC236}">
                <a16:creationId xmlns:a16="http://schemas.microsoft.com/office/drawing/2014/main" id="{F792BF02-AA59-D2AD-BD54-6875C1196EF1}"/>
              </a:ext>
            </a:extLst>
          </p:cNvPr>
          <p:cNvSpPr>
            <a:spLocks noGrp="1"/>
          </p:cNvSpPr>
          <p:nvPr>
            <p:ph type="body" idx="1"/>
          </p:nvPr>
        </p:nvSpPr>
        <p:spPr>
          <a:xfrm>
            <a:off x="617635" y="1234167"/>
            <a:ext cx="7233785" cy="2912283"/>
          </a:xfrm>
        </p:spPr>
        <p:txBody>
          <a:bodyPr/>
          <a:lstStyle/>
          <a:p>
            <a:pPr marL="285750" indent="-285750">
              <a:lnSpc>
                <a:spcPct val="105000"/>
              </a:lnSpc>
              <a:buFont typeface="Wingdings"/>
              <a:buChar char="v"/>
            </a:pPr>
            <a:r>
              <a:rPr lang="en-US" sz="2800" dirty="0">
                <a:latin typeface="Neutra Text Light Alt"/>
                <a:cs typeface="Neutra Text Light Alt"/>
              </a:rPr>
              <a:t>Why is this important?</a:t>
            </a:r>
            <a:r>
              <a:rPr lang="en-US" dirty="0">
                <a:latin typeface="Neutra Text Light Alt"/>
                <a:cs typeface="Neutra Text Light Alt"/>
              </a:rPr>
              <a:t> </a:t>
            </a:r>
            <a:endParaRPr lang="en-US"/>
          </a:p>
          <a:p>
            <a:pPr marL="285750" indent="-285750">
              <a:lnSpc>
                <a:spcPct val="105000"/>
              </a:lnSpc>
              <a:buFont typeface="Wingdings"/>
              <a:buChar char="v"/>
            </a:pPr>
            <a:r>
              <a:rPr lang="en-US" sz="2800" dirty="0">
                <a:latin typeface="Neutra Text Light Alt"/>
                <a:cs typeface="Neutra Text Light Alt"/>
              </a:rPr>
              <a:t>Which terms are we considering changing (i.e. Pillar(s))?</a:t>
            </a:r>
            <a:endParaRPr lang="en-US" sz="2800">
              <a:cs typeface="Neutra Text Light Alt"/>
            </a:endParaRPr>
          </a:p>
          <a:p>
            <a:pPr marL="285750" indent="-285750">
              <a:lnSpc>
                <a:spcPct val="105000"/>
              </a:lnSpc>
              <a:buFont typeface="Wingdings"/>
              <a:buChar char="v"/>
            </a:pPr>
            <a:r>
              <a:rPr lang="en-US" sz="2800" dirty="0">
                <a:latin typeface="Neutra Text Light Alt"/>
                <a:cs typeface="Neutra Text Light Alt"/>
              </a:rPr>
              <a:t>Next Steps</a:t>
            </a:r>
            <a:endParaRPr lang="en-US" sz="2800" dirty="0">
              <a:cs typeface="Neutra Text Light Alt"/>
            </a:endParaRPr>
          </a:p>
          <a:p>
            <a:pPr marL="285750" indent="-285750">
              <a:lnSpc>
                <a:spcPct val="105000"/>
              </a:lnSpc>
              <a:buFont typeface="Wingdings"/>
              <a:buChar char="v"/>
            </a:pPr>
            <a:endParaRPr lang="en-US" sz="1800" dirty="0">
              <a:cs typeface="Neutra Text Light Alt"/>
            </a:endParaRPr>
          </a:p>
          <a:p>
            <a:pPr>
              <a:lnSpc>
                <a:spcPct val="114999"/>
              </a:lnSpc>
              <a:buFont typeface="Wingdings"/>
              <a:buChar char="v"/>
            </a:pPr>
            <a:endParaRPr lang="en-US">
              <a:cs typeface="Neutra Text Light Alt"/>
            </a:endParaRPr>
          </a:p>
        </p:txBody>
      </p:sp>
      <p:sp>
        <p:nvSpPr>
          <p:cNvPr id="2" name="TextBox 1">
            <a:extLst>
              <a:ext uri="{FF2B5EF4-FFF2-40B4-BE49-F238E27FC236}">
                <a16:creationId xmlns:a16="http://schemas.microsoft.com/office/drawing/2014/main" id="{0BCE9BCC-655E-AE74-32B1-1091E1C6B15C}"/>
              </a:ext>
            </a:extLst>
          </p:cNvPr>
          <p:cNvSpPr txBox="1"/>
          <p:nvPr/>
        </p:nvSpPr>
        <p:spPr>
          <a:xfrm>
            <a:off x="220437" y="3941990"/>
            <a:ext cx="87235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solidFill>
                  <a:schemeClr val="bg1"/>
                </a:solidFill>
              </a:rPr>
              <a:t>Equity is the work it takes by the institution to assure that, whatever the students' background, it provides the resources and support needed to achieve students' educational goals and outcomes.​ --SEAP</a:t>
            </a:r>
          </a:p>
        </p:txBody>
      </p:sp>
    </p:spTree>
    <p:extLst>
      <p:ext uri="{BB962C8B-B14F-4D97-AF65-F5344CB8AC3E}">
        <p14:creationId xmlns:p14="http://schemas.microsoft.com/office/powerpoint/2010/main" val="161863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9CD1-1264-FDF5-BE94-68430119C03D}"/>
              </a:ext>
            </a:extLst>
          </p:cNvPr>
          <p:cNvSpPr>
            <a:spLocks noGrp="1"/>
          </p:cNvSpPr>
          <p:nvPr>
            <p:ph type="title"/>
          </p:nvPr>
        </p:nvSpPr>
        <p:spPr>
          <a:xfrm>
            <a:off x="236532" y="326530"/>
            <a:ext cx="4098726" cy="604780"/>
          </a:xfrm>
        </p:spPr>
        <p:txBody>
          <a:bodyPr spcFirstLastPara="1" wrap="square" lIns="91425" tIns="91425" rIns="91425" bIns="91425" anchor="t" anchorCtr="0">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a:solidFill>
                  <a:schemeClr val="accent1">
                    <a:lumMod val="75000"/>
                  </a:schemeClr>
                </a:solidFill>
                <a:cs typeface="Calibri Light"/>
              </a:rPr>
              <a:t>Success Teams</a:t>
            </a:r>
            <a:br>
              <a:rPr lang="en-US" sz="3000" b="1">
                <a:solidFill>
                  <a:schemeClr val="accent1">
                    <a:lumMod val="75000"/>
                  </a:schemeClr>
                </a:solidFill>
                <a:cs typeface="Calibri Light"/>
              </a:rPr>
            </a:br>
            <a:endParaRPr lang="en-US" sz="1500" b="1" i="1">
              <a:cs typeface="Calibri Light"/>
            </a:endParaRPr>
          </a:p>
        </p:txBody>
      </p:sp>
      <p:sp>
        <p:nvSpPr>
          <p:cNvPr id="3" name="Content Placeholder 2">
            <a:extLst>
              <a:ext uri="{FF2B5EF4-FFF2-40B4-BE49-F238E27FC236}">
                <a16:creationId xmlns:a16="http://schemas.microsoft.com/office/drawing/2014/main" id="{D6BB1CF9-7EF2-02AC-2E8A-C4DDEF8CBE3C}"/>
              </a:ext>
            </a:extLst>
          </p:cNvPr>
          <p:cNvSpPr>
            <a:spLocks noGrp="1"/>
          </p:cNvSpPr>
          <p:nvPr>
            <p:ph idx="1"/>
          </p:nvPr>
        </p:nvSpPr>
        <p:spPr>
          <a:xfrm>
            <a:off x="4235796" y="207204"/>
            <a:ext cx="4744462" cy="4923128"/>
          </a:xfrm>
        </p:spPr>
        <p:txBody>
          <a:bodyPr vert="horz" lIns="68580" tIns="34290" rIns="68580" bIns="3429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sz="1125">
              <a:cs typeface="Calibri"/>
            </a:endParaRPr>
          </a:p>
          <a:p>
            <a:pPr marL="0" indent="0">
              <a:buNone/>
            </a:pPr>
            <a:r>
              <a:rPr lang="en-US" sz="1100" b="1" dirty="0">
                <a:solidFill>
                  <a:schemeClr val="accent1">
                    <a:lumMod val="75000"/>
                  </a:schemeClr>
                </a:solidFill>
              </a:rPr>
              <a:t>CAP COORDINATORS </a:t>
            </a:r>
            <a:endParaRPr lang="en-US" sz="1100" b="1" dirty="0">
              <a:solidFill>
                <a:schemeClr val="accent1">
                  <a:lumMod val="75000"/>
                </a:schemeClr>
              </a:solidFill>
              <a:cs typeface="Calibri" panose="020F0502020204030204"/>
            </a:endParaRPr>
          </a:p>
          <a:p>
            <a:pPr marL="0" indent="0">
              <a:buNone/>
            </a:pPr>
            <a:r>
              <a:rPr lang="en-US" sz="1100" b="1" dirty="0"/>
              <a:t>Creating Our World</a:t>
            </a:r>
            <a:r>
              <a:rPr lang="en-US" sz="1100" dirty="0"/>
              <a:t> – Dr. Kristi Blackburn and Robert Manson</a:t>
            </a:r>
            <a:endParaRPr lang="en-US" sz="1100" dirty="0">
              <a:cs typeface="Calibri" panose="020F0502020204030204"/>
            </a:endParaRPr>
          </a:p>
          <a:p>
            <a:pPr marL="0" indent="0">
              <a:buNone/>
            </a:pPr>
            <a:r>
              <a:rPr lang="en-US" sz="1100" b="1" dirty="0"/>
              <a:t>Design, Make and Move</a:t>
            </a:r>
            <a:r>
              <a:rPr lang="en-US" sz="1100" dirty="0"/>
              <a:t> – Dr. Larisa </a:t>
            </a:r>
            <a:r>
              <a:rPr lang="en-US" sz="1100" dirty="0" err="1"/>
              <a:t>Sergeyeva</a:t>
            </a:r>
            <a:r>
              <a:rPr lang="en-US" sz="1100" dirty="0"/>
              <a:t> and Deisy Romero</a:t>
            </a:r>
            <a:endParaRPr lang="en-US" sz="1100" dirty="0">
              <a:cs typeface="Calibri" panose="020F0502020204030204"/>
            </a:endParaRPr>
          </a:p>
          <a:p>
            <a:pPr marL="0" indent="0">
              <a:buNone/>
            </a:pPr>
            <a:r>
              <a:rPr lang="en-US" sz="1100" b="1" dirty="0"/>
              <a:t>Future Educators</a:t>
            </a:r>
            <a:r>
              <a:rPr lang="en-US" sz="1100" dirty="0"/>
              <a:t> – Dr. Armando Soto and Dr. Parisa </a:t>
            </a:r>
            <a:r>
              <a:rPr lang="en-US" sz="1100" dirty="0" err="1">
                <a:ea typeface="+mn-lt"/>
                <a:cs typeface="+mn-lt"/>
              </a:rPr>
              <a:t>Samaie</a:t>
            </a:r>
            <a:endParaRPr lang="en-US" sz="1100" dirty="0">
              <a:ea typeface="+mn-lt"/>
              <a:cs typeface="+mn-lt"/>
            </a:endParaRPr>
          </a:p>
          <a:p>
            <a:pPr marL="0" indent="0">
              <a:buNone/>
            </a:pPr>
            <a:r>
              <a:rPr lang="en-US" sz="1100" b="1" dirty="0">
                <a:ea typeface="+mn-lt"/>
                <a:cs typeface="+mn-lt"/>
              </a:rPr>
              <a:t>Helping</a:t>
            </a:r>
            <a:r>
              <a:rPr lang="en-US" sz="1100" b="1" dirty="0"/>
              <a:t> Others</a:t>
            </a:r>
            <a:r>
              <a:rPr lang="en-US" sz="1100" dirty="0"/>
              <a:t> – Dr. Tim Winchell and Dr. Krystle Taylor</a:t>
            </a:r>
            <a:endParaRPr lang="en-US" sz="1100" dirty="0">
              <a:ea typeface="Calibri"/>
              <a:cs typeface="Calibri" panose="020F0502020204030204"/>
            </a:endParaRPr>
          </a:p>
          <a:p>
            <a:pPr indent="0">
              <a:buNone/>
            </a:pPr>
            <a:r>
              <a:rPr lang="en-US" sz="1100" b="1" dirty="0"/>
              <a:t>Money Matters</a:t>
            </a:r>
            <a:r>
              <a:rPr lang="en-US" sz="1100" dirty="0"/>
              <a:t> – Anthony Pagan and Dr. Brenda Estrada</a:t>
            </a:r>
            <a:endParaRPr lang="en-US" sz="1100" b="1" dirty="0">
              <a:highlight>
                <a:srgbClr val="FFFF00"/>
              </a:highlight>
              <a:cs typeface="Arial"/>
            </a:endParaRPr>
          </a:p>
          <a:p>
            <a:pPr marL="0" indent="0">
              <a:buNone/>
            </a:pPr>
            <a:r>
              <a:rPr lang="en-US" sz="1100" b="1" dirty="0"/>
              <a:t>People, Ideas and Culture</a:t>
            </a:r>
            <a:r>
              <a:rPr lang="en-US" sz="1100" dirty="0"/>
              <a:t> – Dr. Javier Galvan, John Nguyen, Veronica Hurtado    </a:t>
            </a:r>
            <a:endParaRPr lang="en-US" sz="1100" dirty="0">
              <a:cs typeface="Calibri"/>
            </a:endParaRPr>
          </a:p>
          <a:p>
            <a:pPr marL="0" indent="0">
              <a:buNone/>
            </a:pPr>
            <a:r>
              <a:rPr lang="en-US" sz="1100" b="1" dirty="0"/>
              <a:t>STEM </a:t>
            </a:r>
            <a:r>
              <a:rPr lang="en-US" sz="1100" dirty="0"/>
              <a:t>– Dr. Saied </a:t>
            </a:r>
            <a:r>
              <a:rPr lang="en-US" sz="1100" dirty="0" err="1"/>
              <a:t>Eidgahy</a:t>
            </a:r>
            <a:r>
              <a:rPr lang="en-US" sz="1100" dirty="0"/>
              <a:t> and </a:t>
            </a:r>
            <a:r>
              <a:rPr lang="en-US" sz="1100" dirty="0">
                <a:highlight>
                  <a:srgbClr val="FFFF00"/>
                </a:highlight>
              </a:rPr>
              <a:t>VACANT</a:t>
            </a:r>
            <a:endParaRPr lang="en-US" sz="1125" dirty="0">
              <a:highlight>
                <a:srgbClr val="FFFF00"/>
              </a:highlight>
              <a:cs typeface="Calibri"/>
            </a:endParaRPr>
          </a:p>
          <a:p>
            <a:pPr marL="0" indent="0">
              <a:buNone/>
            </a:pPr>
            <a:endParaRPr lang="en-US" sz="1125" b="1">
              <a:solidFill>
                <a:schemeClr val="accent1">
                  <a:lumMod val="75000"/>
                </a:schemeClr>
              </a:solidFill>
            </a:endParaRPr>
          </a:p>
          <a:p>
            <a:pPr marL="0" indent="0">
              <a:buNone/>
            </a:pPr>
            <a:r>
              <a:rPr lang="en-US" sz="1100" b="1" dirty="0">
                <a:solidFill>
                  <a:schemeClr val="accent1">
                    <a:lumMod val="75000"/>
                  </a:schemeClr>
                </a:solidFill>
              </a:rPr>
              <a:t>SUCCESS COACHES</a:t>
            </a:r>
            <a:endParaRPr lang="en-US" sz="1100" b="1" dirty="0">
              <a:solidFill>
                <a:schemeClr val="accent1">
                  <a:lumMod val="75000"/>
                </a:schemeClr>
              </a:solidFill>
              <a:cs typeface="Calibri" panose="020F0502020204030204"/>
            </a:endParaRPr>
          </a:p>
          <a:p>
            <a:pPr marL="0" indent="0">
              <a:buNone/>
            </a:pPr>
            <a:r>
              <a:rPr lang="en-US" sz="1100" b="1" dirty="0"/>
              <a:t>Creating Our World</a:t>
            </a:r>
            <a:r>
              <a:rPr lang="en-US" sz="1100" dirty="0"/>
              <a:t> – Javier Garcia</a:t>
            </a:r>
            <a:endParaRPr lang="en-US" sz="1100" dirty="0">
              <a:cs typeface="Calibri" panose="020F0502020204030204"/>
            </a:endParaRPr>
          </a:p>
          <a:p>
            <a:pPr marL="0" indent="0">
              <a:buNone/>
            </a:pPr>
            <a:r>
              <a:rPr lang="en-US" sz="1100" b="1" dirty="0"/>
              <a:t>Design, Make and Move</a:t>
            </a:r>
            <a:r>
              <a:rPr lang="en-US" sz="1100" dirty="0"/>
              <a:t> – Natalie Rodriguez</a:t>
            </a:r>
            <a:endParaRPr lang="en-US" sz="1100" dirty="0">
              <a:cs typeface="Calibri" panose="020F0502020204030204"/>
            </a:endParaRPr>
          </a:p>
          <a:p>
            <a:pPr marL="0" indent="0">
              <a:buNone/>
            </a:pPr>
            <a:r>
              <a:rPr lang="en-US" sz="1100" b="1" dirty="0"/>
              <a:t>Future Educators </a:t>
            </a:r>
            <a:r>
              <a:rPr lang="en-US" sz="1100" dirty="0"/>
              <a:t>– Daniel Cristobal</a:t>
            </a:r>
            <a:endParaRPr lang="en-US" sz="1100" dirty="0">
              <a:cs typeface="Calibri" panose="020F0502020204030204"/>
            </a:endParaRPr>
          </a:p>
          <a:p>
            <a:pPr indent="0">
              <a:buNone/>
            </a:pPr>
            <a:r>
              <a:rPr lang="en-US" sz="1100" b="1" dirty="0"/>
              <a:t>Helping Others</a:t>
            </a:r>
            <a:r>
              <a:rPr lang="en-US" sz="1100" dirty="0"/>
              <a:t> – Amber Vasques-Nodal</a:t>
            </a:r>
            <a:endParaRPr lang="en-US" sz="1100" i="1" dirty="0">
              <a:cs typeface="Arial"/>
            </a:endParaRPr>
          </a:p>
          <a:p>
            <a:pPr indent="0">
              <a:buNone/>
            </a:pPr>
            <a:r>
              <a:rPr lang="en-US" sz="1100" b="1" dirty="0"/>
              <a:t>Money Matters</a:t>
            </a:r>
            <a:r>
              <a:rPr lang="en-US" sz="1100" dirty="0"/>
              <a:t> – Monique Moreno (re-joined the team :))</a:t>
            </a:r>
            <a:endParaRPr lang="en-US" sz="1100" b="1" dirty="0">
              <a:highlight>
                <a:srgbClr val="FFFF00"/>
              </a:highlight>
              <a:cs typeface="Arial"/>
            </a:endParaRPr>
          </a:p>
          <a:p>
            <a:pPr marL="0" indent="0">
              <a:buNone/>
            </a:pPr>
            <a:r>
              <a:rPr lang="en-US" sz="1100" b="1" dirty="0"/>
              <a:t>People, Ideas and Culture</a:t>
            </a:r>
            <a:r>
              <a:rPr lang="en-US" sz="1100" dirty="0"/>
              <a:t> – Lorena Alvarez</a:t>
            </a:r>
            <a:endParaRPr lang="en-US" sz="1100" dirty="0">
              <a:cs typeface="Calibri" panose="020F0502020204030204"/>
            </a:endParaRPr>
          </a:p>
          <a:p>
            <a:pPr marL="0" indent="0">
              <a:buNone/>
            </a:pPr>
            <a:r>
              <a:rPr lang="en-US" sz="1100" b="1" dirty="0"/>
              <a:t>STEM </a:t>
            </a:r>
            <a:r>
              <a:rPr lang="en-US" sz="1100" dirty="0"/>
              <a:t>– Helen Barriere</a:t>
            </a:r>
            <a:endParaRPr lang="en-US" sz="1100" dirty="0">
              <a:cs typeface="Calibri"/>
            </a:endParaRPr>
          </a:p>
          <a:p>
            <a:endParaRPr lang="en-US" sz="375">
              <a:cs typeface="Calibri"/>
            </a:endParaRPr>
          </a:p>
          <a:p>
            <a:endParaRPr lang="en-US" sz="375"/>
          </a:p>
        </p:txBody>
      </p:sp>
      <p:pic>
        <p:nvPicPr>
          <p:cNvPr id="5" name="Picture 4" descr="A black and red building with columns&#10;&#10;Description automatically generated">
            <a:extLst>
              <a:ext uri="{FF2B5EF4-FFF2-40B4-BE49-F238E27FC236}">
                <a16:creationId xmlns:a16="http://schemas.microsoft.com/office/drawing/2014/main" id="{13502E8E-3599-3F24-181B-9ADBDD300CEB}"/>
              </a:ext>
            </a:extLst>
          </p:cNvPr>
          <p:cNvPicPr>
            <a:picLocks noChangeAspect="1"/>
          </p:cNvPicPr>
          <p:nvPr/>
        </p:nvPicPr>
        <p:blipFill>
          <a:blip r:embed="rId3"/>
          <a:stretch>
            <a:fillRect/>
          </a:stretch>
        </p:blipFill>
        <p:spPr>
          <a:xfrm>
            <a:off x="477157" y="1368879"/>
            <a:ext cx="3359150" cy="3086100"/>
          </a:xfrm>
          <a:prstGeom prst="rect">
            <a:avLst/>
          </a:prstGeom>
        </p:spPr>
      </p:pic>
    </p:spTree>
    <p:extLst>
      <p:ext uri="{BB962C8B-B14F-4D97-AF65-F5344CB8AC3E}">
        <p14:creationId xmlns:p14="http://schemas.microsoft.com/office/powerpoint/2010/main" val="1803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D8DB-431E-9A47-C07F-0CE882BE7EBA}"/>
              </a:ext>
            </a:extLst>
          </p:cNvPr>
          <p:cNvSpPr>
            <a:spLocks noGrp="1"/>
          </p:cNvSpPr>
          <p:nvPr>
            <p:ph type="title"/>
          </p:nvPr>
        </p:nvSpPr>
        <p:spPr>
          <a:xfrm>
            <a:off x="549600" y="259321"/>
            <a:ext cx="3760811" cy="549600"/>
          </a:xfrm>
        </p:spPr>
        <p:txBody>
          <a:bodyPr/>
          <a:lstStyle/>
          <a:p>
            <a:r>
              <a:rPr lang="en-US" dirty="0">
                <a:latin typeface="Neutra Text Alt"/>
              </a:rPr>
              <a:t>Comprehensive Ed Plan Activities Form</a:t>
            </a:r>
            <a:endParaRPr lang="en-US" dirty="0"/>
          </a:p>
        </p:txBody>
      </p:sp>
      <p:sp>
        <p:nvSpPr>
          <p:cNvPr id="3" name="Text Placeholder 2">
            <a:extLst>
              <a:ext uri="{FF2B5EF4-FFF2-40B4-BE49-F238E27FC236}">
                <a16:creationId xmlns:a16="http://schemas.microsoft.com/office/drawing/2014/main" id="{97C733B1-9354-9162-6806-5F97A21FEC01}"/>
              </a:ext>
            </a:extLst>
          </p:cNvPr>
          <p:cNvSpPr>
            <a:spLocks noGrp="1"/>
          </p:cNvSpPr>
          <p:nvPr>
            <p:ph type="body" idx="1"/>
          </p:nvPr>
        </p:nvSpPr>
        <p:spPr>
          <a:xfrm>
            <a:off x="549600" y="1200150"/>
            <a:ext cx="8326007" cy="2946300"/>
          </a:xfrm>
        </p:spPr>
        <p:txBody>
          <a:bodyPr/>
          <a:lstStyle/>
          <a:p>
            <a:r>
              <a:rPr lang="en-US" sz="2000" dirty="0">
                <a:latin typeface="Neutra Text Light Alt"/>
              </a:rPr>
              <a:t>Review the form and work on an example as a large group</a:t>
            </a:r>
            <a:endParaRPr lang="en-US" dirty="0"/>
          </a:p>
          <a:p>
            <a:pPr>
              <a:lnSpc>
                <a:spcPct val="114999"/>
              </a:lnSpc>
              <a:buClr>
                <a:srgbClr val="F63536"/>
              </a:buClr>
            </a:pPr>
            <a:r>
              <a:rPr lang="en-US" sz="2000" dirty="0">
                <a:latin typeface="Neutra Text Light Alt"/>
                <a:cs typeface="Neutra Text Light Alt"/>
              </a:rPr>
              <a:t>Break into three groups for 15 minutes</a:t>
            </a:r>
          </a:p>
          <a:p>
            <a:pPr lvl="1">
              <a:lnSpc>
                <a:spcPct val="114999"/>
              </a:lnSpc>
            </a:pPr>
            <a:r>
              <a:rPr lang="en-US" sz="2000" dirty="0">
                <a:latin typeface="Neutra Text Light Alt"/>
                <a:cs typeface="Neutra Text Light Alt"/>
              </a:rPr>
              <a:t>Task: Add as many activities as possible you can think of to each goal in your section.</a:t>
            </a:r>
          </a:p>
          <a:p>
            <a:pPr lvl="1">
              <a:lnSpc>
                <a:spcPct val="114999"/>
              </a:lnSpc>
            </a:pPr>
            <a:r>
              <a:rPr lang="en-US" sz="2000" dirty="0">
                <a:latin typeface="Neutra Text Light Alt"/>
                <a:cs typeface="Neutra Text Light Alt"/>
              </a:rPr>
              <a:t>Select a notetaker; record responses on the Google Doc</a:t>
            </a:r>
          </a:p>
          <a:p>
            <a:pPr>
              <a:lnSpc>
                <a:spcPct val="114999"/>
              </a:lnSpc>
              <a:buClr>
                <a:srgbClr val="F63536"/>
              </a:buClr>
            </a:pPr>
            <a:r>
              <a:rPr lang="en-US" sz="2000" dirty="0">
                <a:latin typeface="Neutra Text Light Alt"/>
                <a:cs typeface="Neutra Text Light Alt"/>
              </a:rPr>
              <a:t> Large group discussion</a:t>
            </a:r>
          </a:p>
          <a:p>
            <a:pPr>
              <a:lnSpc>
                <a:spcPct val="114999"/>
              </a:lnSpc>
              <a:buClr>
                <a:srgbClr val="F63536"/>
              </a:buClr>
            </a:pPr>
            <a:r>
              <a:rPr lang="en-US" sz="2000" dirty="0">
                <a:latin typeface="Neutra Text Light Alt"/>
                <a:cs typeface="Neutra Text Light Alt"/>
              </a:rPr>
              <a:t>Next steps</a:t>
            </a:r>
          </a:p>
        </p:txBody>
      </p:sp>
    </p:spTree>
    <p:extLst>
      <p:ext uri="{BB962C8B-B14F-4D97-AF65-F5344CB8AC3E}">
        <p14:creationId xmlns:p14="http://schemas.microsoft.com/office/powerpoint/2010/main" val="229858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0D57-DF2F-08D0-4003-2BB6B9BA3B27}"/>
              </a:ext>
            </a:extLst>
          </p:cNvPr>
          <p:cNvSpPr>
            <a:spLocks noGrp="1"/>
          </p:cNvSpPr>
          <p:nvPr>
            <p:ph type="title"/>
          </p:nvPr>
        </p:nvSpPr>
        <p:spPr>
          <a:xfrm>
            <a:off x="549600" y="283444"/>
            <a:ext cx="3740400" cy="627531"/>
          </a:xfrm>
        </p:spPr>
        <p:txBody>
          <a:bodyPr/>
          <a:lstStyle/>
          <a:p>
            <a:r>
              <a:rPr lang="en-US">
                <a:latin typeface="Neutra Text Alt"/>
              </a:rPr>
              <a:t>Guided Pathways Pillar Subcommittees Charge &amp; Update</a:t>
            </a:r>
            <a:endParaRPr lang="en-US"/>
          </a:p>
        </p:txBody>
      </p:sp>
      <p:sp>
        <p:nvSpPr>
          <p:cNvPr id="3" name="Text Placeholder 2">
            <a:extLst>
              <a:ext uri="{FF2B5EF4-FFF2-40B4-BE49-F238E27FC236}">
                <a16:creationId xmlns:a16="http://schemas.microsoft.com/office/drawing/2014/main" id="{516AF0E9-1E65-E0FD-47D1-913E40407B7A}"/>
              </a:ext>
            </a:extLst>
          </p:cNvPr>
          <p:cNvSpPr>
            <a:spLocks noGrp="1"/>
          </p:cNvSpPr>
          <p:nvPr>
            <p:ph type="body" idx="1"/>
          </p:nvPr>
        </p:nvSpPr>
        <p:spPr>
          <a:xfrm>
            <a:off x="490223" y="1014598"/>
            <a:ext cx="3740400" cy="2946300"/>
          </a:xfrm>
        </p:spPr>
        <p:txBody>
          <a:bodyPr/>
          <a:lstStyle/>
          <a:p>
            <a:pPr marL="76200" indent="0">
              <a:buNone/>
            </a:pPr>
            <a:r>
              <a:rPr lang="en-US" sz="1600" b="1">
                <a:latin typeface="Aptos"/>
              </a:rPr>
              <a:t>Charge: </a:t>
            </a:r>
            <a:endParaRPr lang="en-US"/>
          </a:p>
          <a:p>
            <a:pPr>
              <a:lnSpc>
                <a:spcPct val="114999"/>
              </a:lnSpc>
            </a:pPr>
            <a:r>
              <a:rPr lang="en-US" sz="1600">
                <a:latin typeface="Aptos"/>
              </a:rPr>
              <a:t>The Pillar Subcommittees will collaborate to develop and implement a plan to </a:t>
            </a:r>
            <a:r>
              <a:rPr lang="en-US" sz="1600">
                <a:solidFill>
                  <a:schemeClr val="bg1"/>
                </a:solidFill>
                <a:latin typeface="Aptos"/>
              </a:rPr>
              <a:t>accomplish the assigned GP </a:t>
            </a:r>
            <a:r>
              <a:rPr lang="en-US" sz="1600" err="1">
                <a:solidFill>
                  <a:schemeClr val="bg1"/>
                </a:solidFill>
                <a:latin typeface="Aptos"/>
              </a:rPr>
              <a:t>WorkPlan</a:t>
            </a:r>
            <a:r>
              <a:rPr lang="en-US" sz="1600">
                <a:solidFill>
                  <a:schemeClr val="bg1"/>
                </a:solidFill>
                <a:latin typeface="Aptos"/>
              </a:rPr>
              <a:t> goal(s). </a:t>
            </a:r>
            <a:endParaRPr lang="en-US">
              <a:solidFill>
                <a:schemeClr val="bg1"/>
              </a:solidFill>
            </a:endParaRPr>
          </a:p>
          <a:p>
            <a:pPr>
              <a:lnSpc>
                <a:spcPct val="114999"/>
              </a:lnSpc>
            </a:pPr>
            <a:r>
              <a:rPr lang="en-US" sz="1600">
                <a:solidFill>
                  <a:schemeClr val="bg1"/>
                </a:solidFill>
                <a:latin typeface="Aptos"/>
              </a:rPr>
              <a:t>They will also assess contributions from other areas and departments toward these goals. </a:t>
            </a:r>
            <a:endParaRPr lang="en-US">
              <a:solidFill>
                <a:schemeClr val="bg1"/>
              </a:solidFill>
            </a:endParaRPr>
          </a:p>
          <a:p>
            <a:pPr>
              <a:lnSpc>
                <a:spcPct val="114999"/>
              </a:lnSpc>
            </a:pPr>
            <a:r>
              <a:rPr lang="en-US" sz="1600">
                <a:solidFill>
                  <a:schemeClr val="bg1"/>
                </a:solidFill>
                <a:latin typeface="Aptos"/>
              </a:rPr>
              <a:t>Additionally, the committee will gather and store all related information in TEAMS.</a:t>
            </a:r>
            <a:endParaRPr lang="en-US">
              <a:solidFill>
                <a:schemeClr val="bg1"/>
              </a:solidFill>
            </a:endParaRPr>
          </a:p>
        </p:txBody>
      </p:sp>
      <p:sp>
        <p:nvSpPr>
          <p:cNvPr id="6" name="Text Placeholder 2">
            <a:extLst>
              <a:ext uri="{FF2B5EF4-FFF2-40B4-BE49-F238E27FC236}">
                <a16:creationId xmlns:a16="http://schemas.microsoft.com/office/drawing/2014/main" id="{111137AD-123D-FF88-DC12-CB6EF1540932}"/>
              </a:ext>
            </a:extLst>
          </p:cNvPr>
          <p:cNvSpPr txBox="1">
            <a:spLocks/>
          </p:cNvSpPr>
          <p:nvPr/>
        </p:nvSpPr>
        <p:spPr>
          <a:xfrm>
            <a:off x="4910319" y="402523"/>
            <a:ext cx="3740400" cy="3614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Encode Sans Condensed Thin"/>
              <a:buChar char="▪"/>
              <a:defRPr sz="2400" b="0" i="0" u="none" strike="noStrike" cap="none">
                <a:solidFill>
                  <a:schemeClr val="lt1"/>
                </a:solidFill>
                <a:latin typeface="Neutra Text Light Alt" panose="02000000000000000000" pitchFamily="2" charset="0"/>
                <a:ea typeface="Encode Sans Condensed Thin"/>
                <a:cs typeface="Encode Sans Condensed Thin"/>
                <a:sym typeface="Encode Sans Condensed Thin"/>
              </a:defRPr>
            </a:lvl1pPr>
            <a:lvl2pPr marL="914400" marR="0" lvl="1"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2pPr>
            <a:lvl3pPr marL="1371600" marR="0" lvl="2"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3pPr>
            <a:lvl4pPr marL="1828800" marR="0" lvl="3"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4pPr>
            <a:lvl5pPr marL="2286000" marR="0" lvl="4"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5pPr>
            <a:lvl6pPr marL="2743200" marR="0" lvl="5"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6pPr>
            <a:lvl7pPr marL="3200400" marR="0" lvl="6"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7pPr>
            <a:lvl8pPr marL="3657600" marR="0" lvl="7"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8pPr>
            <a:lvl9pPr marL="4114800" marR="0" lvl="8"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9pPr>
          </a:lstStyle>
          <a:p>
            <a:pPr marL="76200" indent="0">
              <a:lnSpc>
                <a:spcPct val="90000"/>
              </a:lnSpc>
              <a:spcBef>
                <a:spcPts val="1000"/>
              </a:spcBef>
              <a:spcAft>
                <a:spcPct val="0"/>
              </a:spcAft>
              <a:buNone/>
            </a:pPr>
            <a:endParaRPr lang="en-US" sz="1400" u="sng">
              <a:solidFill>
                <a:srgbClr val="FFFFFF"/>
              </a:solidFill>
              <a:latin typeface="Neutra Text Light Alt"/>
            </a:endParaRPr>
          </a:p>
          <a:p>
            <a:pPr marL="76200" indent="0">
              <a:lnSpc>
                <a:spcPct val="90000"/>
              </a:lnSpc>
              <a:spcBef>
                <a:spcPts val="1000"/>
              </a:spcBef>
              <a:spcAft>
                <a:spcPct val="0"/>
              </a:spcAft>
              <a:buNone/>
            </a:pPr>
            <a:r>
              <a:rPr lang="en-US" sz="1400" u="sng">
                <a:solidFill>
                  <a:srgbClr val="FFFFFF"/>
                </a:solidFill>
                <a:latin typeface="Aptos"/>
              </a:rPr>
              <a:t>10 Goals/Metrics</a:t>
            </a:r>
            <a:endParaRPr lang="en-US" sz="1400" u="sng">
              <a:latin typeface="Aptos"/>
              <a:cs typeface="Neutra Text Light Alt"/>
            </a:endParaRP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Successful Enrollment</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Persistence: First Primary Term to Secondary Term</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Completed Transfer-Level Math &amp; English</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Transfer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Student Equity and Achievement (SEA)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Associate Degrees for Transfer (ADT) Integration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Zero Textbook Cost to Degree (ZTC)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California Adult Education Program (CAEP)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Strong Workforce Program WP Integration</a:t>
            </a:r>
            <a:endParaRPr lang="en-US" sz="1200"/>
          </a:p>
        </p:txBody>
      </p:sp>
    </p:spTree>
    <p:extLst>
      <p:ext uri="{BB962C8B-B14F-4D97-AF65-F5344CB8AC3E}">
        <p14:creationId xmlns:p14="http://schemas.microsoft.com/office/powerpoint/2010/main" val="335863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8F06-523F-05A5-D793-F4A4119BB73D}"/>
              </a:ext>
            </a:extLst>
          </p:cNvPr>
          <p:cNvSpPr>
            <a:spLocks noGrp="1"/>
          </p:cNvSpPr>
          <p:nvPr>
            <p:ph type="title"/>
          </p:nvPr>
        </p:nvSpPr>
        <p:spPr>
          <a:xfrm>
            <a:off x="542796" y="606304"/>
            <a:ext cx="3740400" cy="549600"/>
          </a:xfrm>
        </p:spPr>
        <p:txBody>
          <a:bodyPr/>
          <a:lstStyle/>
          <a:p>
            <a:r>
              <a:rPr lang="en-US" dirty="0">
                <a:latin typeface="Neutra Text Alt"/>
                <a:cs typeface="Neutra Text Light Alt"/>
              </a:rPr>
              <a:t>SEAP Update &amp; Equity Goal </a:t>
            </a:r>
            <a:r>
              <a:rPr lang="en-US" dirty="0">
                <a:latin typeface="Neutra Text Alt"/>
                <a:cs typeface="Neutra Text Alt"/>
              </a:rPr>
              <a:t>Facilitators (EGFs)</a:t>
            </a:r>
          </a:p>
          <a:p>
            <a:endParaRPr lang="en-US"/>
          </a:p>
        </p:txBody>
      </p:sp>
      <p:sp>
        <p:nvSpPr>
          <p:cNvPr id="3" name="Text Placeholder 2">
            <a:extLst>
              <a:ext uri="{FF2B5EF4-FFF2-40B4-BE49-F238E27FC236}">
                <a16:creationId xmlns:a16="http://schemas.microsoft.com/office/drawing/2014/main" id="{D3E6BDA4-20A4-DA5E-89BC-742C0B9216AF}"/>
              </a:ext>
            </a:extLst>
          </p:cNvPr>
          <p:cNvSpPr>
            <a:spLocks noGrp="1"/>
          </p:cNvSpPr>
          <p:nvPr>
            <p:ph type="body" idx="1"/>
          </p:nvPr>
        </p:nvSpPr>
        <p:spPr>
          <a:xfrm>
            <a:off x="454350" y="962025"/>
            <a:ext cx="8033453" cy="2946300"/>
          </a:xfrm>
        </p:spPr>
        <p:txBody>
          <a:bodyPr/>
          <a:lstStyle/>
          <a:p>
            <a:pPr>
              <a:lnSpc>
                <a:spcPct val="114999"/>
              </a:lnSpc>
              <a:buNone/>
            </a:pPr>
            <a:r>
              <a:rPr lang="en-US" sz="1400" b="1">
                <a:solidFill>
                  <a:schemeClr val="bg1"/>
                </a:solidFill>
                <a:latin typeface="Neutra Text Light Alt"/>
                <a:cs typeface="Neutra Text Light Alt"/>
              </a:rPr>
              <a:t> </a:t>
            </a:r>
            <a:r>
              <a:rPr lang="en-US" sz="1400" b="1">
                <a:solidFill>
                  <a:schemeClr val="accent3">
                    <a:lumMod val="40000"/>
                    <a:lumOff val="60000"/>
                  </a:schemeClr>
                </a:solidFill>
                <a:latin typeface="Aptos"/>
                <a:cs typeface="Neutra Text Light Alt"/>
              </a:rPr>
              <a:t>Goal #1</a:t>
            </a:r>
            <a:r>
              <a:rPr lang="en-US" sz="1400" b="1">
                <a:solidFill>
                  <a:schemeClr val="bg1"/>
                </a:solidFill>
                <a:latin typeface="Aptos"/>
                <a:cs typeface="Neutra Text Light Alt"/>
              </a:rPr>
              <a:t> -</a:t>
            </a:r>
            <a:r>
              <a:rPr lang="en-US" sz="1400">
                <a:solidFill>
                  <a:schemeClr val="bg1"/>
                </a:solidFill>
                <a:latin typeface="Aptos"/>
                <a:cs typeface="Neutra Text Light Alt"/>
              </a:rPr>
              <a:t> </a:t>
            </a:r>
            <a:r>
              <a:rPr lang="en-US" sz="1400" b="1">
                <a:solidFill>
                  <a:schemeClr val="bg1"/>
                </a:solidFill>
                <a:latin typeface="Aptos"/>
                <a:cs typeface="Neutra Text Light Alt"/>
              </a:rPr>
              <a:t> Successful Enrollment in the First Year: All Black/African Diaspora students</a:t>
            </a:r>
            <a:endParaRPr lang="en-US" sz="1400">
              <a:solidFill>
                <a:schemeClr val="bg1"/>
              </a:solidFill>
              <a:latin typeface="Aptos"/>
              <a:cs typeface="Neutra Text Light Alt"/>
            </a:endParaRPr>
          </a:p>
          <a:p>
            <a:pPr>
              <a:lnSpc>
                <a:spcPct val="114999"/>
              </a:lnSpc>
              <a:buNone/>
            </a:pPr>
            <a:r>
              <a:rPr lang="en-US" sz="1400">
                <a:solidFill>
                  <a:schemeClr val="bg1"/>
                </a:solidFill>
                <a:latin typeface="Aptos"/>
                <a:cs typeface="Neutra Text Light Alt"/>
              </a:rPr>
              <a:t>Equity Goal Facilitator (EGF)- </a:t>
            </a:r>
            <a:r>
              <a:rPr lang="en-US" sz="1400" b="1">
                <a:solidFill>
                  <a:srgbClr val="C00000"/>
                </a:solidFill>
                <a:latin typeface="Aptos"/>
                <a:cs typeface="Neutra Text Light Alt"/>
              </a:rPr>
              <a:t>Dr. Anushi Seneviratne </a:t>
            </a:r>
            <a:endParaRPr lang="en-US" b="1">
              <a:solidFill>
                <a:srgbClr val="C00000"/>
              </a:solidFill>
              <a:latin typeface="Aptos"/>
            </a:endParaRPr>
          </a:p>
          <a:p>
            <a:pPr>
              <a:lnSpc>
                <a:spcPct val="114999"/>
              </a:lnSpc>
              <a:buNone/>
            </a:pPr>
            <a:r>
              <a:rPr lang="en-US" sz="1400" b="1">
                <a:solidFill>
                  <a:schemeClr val="accent3">
                    <a:lumMod val="40000"/>
                    <a:lumOff val="60000"/>
                  </a:schemeClr>
                </a:solidFill>
                <a:latin typeface="Aptos"/>
                <a:cs typeface="Neutra Text Light Alt"/>
              </a:rPr>
              <a:t>Goal #2</a:t>
            </a:r>
            <a:r>
              <a:rPr lang="en-US" sz="1400" b="1">
                <a:solidFill>
                  <a:schemeClr val="bg1"/>
                </a:solidFill>
                <a:latin typeface="Aptos"/>
                <a:cs typeface="Neutra Text Light Alt"/>
              </a:rPr>
              <a:t>- Complete Both Transfer-Level Math and English within First Year: All Veteran students</a:t>
            </a:r>
            <a:endParaRPr lang="en-US" sz="1400">
              <a:solidFill>
                <a:schemeClr val="bg1"/>
              </a:solidFill>
              <a:latin typeface="Aptos"/>
            </a:endParaRPr>
          </a:p>
          <a:p>
            <a:pPr>
              <a:lnSpc>
                <a:spcPct val="114999"/>
              </a:lnSpc>
              <a:buNone/>
            </a:pPr>
            <a:r>
              <a:rPr lang="en-US" sz="1400">
                <a:solidFill>
                  <a:schemeClr val="bg1"/>
                </a:solidFill>
                <a:latin typeface="Aptos"/>
                <a:cs typeface="Neutra Text Light Alt"/>
              </a:rPr>
              <a:t>Equity Goal Facilitator- </a:t>
            </a:r>
            <a:r>
              <a:rPr lang="en-US" sz="1400" b="1">
                <a:solidFill>
                  <a:srgbClr val="C00000"/>
                </a:solidFill>
                <a:latin typeface="Aptos"/>
                <a:cs typeface="Neutra Text Light Alt"/>
              </a:rPr>
              <a:t>Professor Rosa Bernal</a:t>
            </a:r>
            <a:endParaRPr lang="en-US" b="1">
              <a:solidFill>
                <a:srgbClr val="C00000"/>
              </a:solidFill>
            </a:endParaRPr>
          </a:p>
          <a:p>
            <a:pPr>
              <a:lnSpc>
                <a:spcPct val="114999"/>
              </a:lnSpc>
              <a:buNone/>
            </a:pPr>
            <a:r>
              <a:rPr lang="en-US" sz="1400" b="1">
                <a:solidFill>
                  <a:schemeClr val="accent3">
                    <a:lumMod val="40000"/>
                    <a:lumOff val="60000"/>
                  </a:schemeClr>
                </a:solidFill>
                <a:latin typeface="Aptos"/>
                <a:cs typeface="Neutra Text Light Alt"/>
              </a:rPr>
              <a:t>Goal #3</a:t>
            </a:r>
            <a:r>
              <a:rPr lang="en-US" sz="1400" b="1">
                <a:solidFill>
                  <a:schemeClr val="bg1"/>
                </a:solidFill>
                <a:latin typeface="Aptos"/>
                <a:cs typeface="Neutra Text Light Alt"/>
              </a:rPr>
              <a:t> -Persist First Primary Term to Subsequent Primary Term: All Males</a:t>
            </a:r>
            <a:endParaRPr lang="en-US" sz="1400">
              <a:solidFill>
                <a:schemeClr val="bg1"/>
              </a:solidFill>
              <a:latin typeface="Aptos"/>
            </a:endParaRPr>
          </a:p>
          <a:p>
            <a:pPr>
              <a:lnSpc>
                <a:spcPct val="114999"/>
              </a:lnSpc>
              <a:buNone/>
            </a:pPr>
            <a:r>
              <a:rPr lang="en-US" sz="1400">
                <a:solidFill>
                  <a:schemeClr val="bg1"/>
                </a:solidFill>
                <a:latin typeface="Aptos"/>
              </a:rPr>
              <a:t>Equity Goal Facilitator- </a:t>
            </a:r>
            <a:r>
              <a:rPr lang="en-US" sz="1400" b="1">
                <a:solidFill>
                  <a:srgbClr val="C00000"/>
                </a:solidFill>
                <a:latin typeface="Aptos"/>
              </a:rPr>
              <a:t>Dr. Christopher Becerra</a:t>
            </a:r>
            <a:endParaRPr lang="en-US" b="1">
              <a:solidFill>
                <a:srgbClr val="C00000"/>
              </a:solidFill>
            </a:endParaRPr>
          </a:p>
          <a:p>
            <a:pPr>
              <a:lnSpc>
                <a:spcPct val="114999"/>
              </a:lnSpc>
              <a:buNone/>
            </a:pPr>
            <a:r>
              <a:rPr lang="en-US" sz="1400" b="1">
                <a:solidFill>
                  <a:schemeClr val="accent3">
                    <a:lumMod val="40000"/>
                    <a:lumOff val="60000"/>
                  </a:schemeClr>
                </a:solidFill>
                <a:latin typeface="Aptos"/>
                <a:cs typeface="Neutra Text Light Alt"/>
              </a:rPr>
              <a:t>Goal #4 </a:t>
            </a:r>
            <a:r>
              <a:rPr lang="en-US" sz="1400" b="1">
                <a:solidFill>
                  <a:schemeClr val="bg1"/>
                </a:solidFill>
                <a:latin typeface="Aptos"/>
                <a:cs typeface="Neutra Text Light Alt"/>
              </a:rPr>
              <a:t>-Transfer to a Four-Year Institution within Three Years: All Males</a:t>
            </a:r>
            <a:endParaRPr lang="en-US" sz="1400">
              <a:solidFill>
                <a:schemeClr val="bg1"/>
              </a:solidFill>
              <a:latin typeface="Aptos"/>
            </a:endParaRPr>
          </a:p>
          <a:p>
            <a:pPr>
              <a:lnSpc>
                <a:spcPct val="114999"/>
              </a:lnSpc>
              <a:buNone/>
            </a:pPr>
            <a:r>
              <a:rPr lang="en-US" sz="1400">
                <a:solidFill>
                  <a:schemeClr val="bg1"/>
                </a:solidFill>
                <a:latin typeface="Neutra Text Light Alt"/>
                <a:cs typeface="Neutra Text Light Alt"/>
              </a:rPr>
              <a:t>Equity Goal Facilitator</a:t>
            </a:r>
            <a:r>
              <a:rPr lang="en-US" sz="1400" b="1">
                <a:solidFill>
                  <a:srgbClr val="C00000"/>
                </a:solidFill>
                <a:latin typeface="Neutra Text Light Alt"/>
                <a:cs typeface="Neutra Text Light Alt"/>
              </a:rPr>
              <a:t>- Professor Alondra Hernandez</a:t>
            </a:r>
            <a:endParaRPr lang="en-US" b="1">
              <a:solidFill>
                <a:srgbClr val="C00000"/>
              </a:solidFill>
            </a:endParaRPr>
          </a:p>
          <a:p>
            <a:pPr>
              <a:lnSpc>
                <a:spcPct val="114999"/>
              </a:lnSpc>
              <a:buNone/>
            </a:pPr>
            <a:r>
              <a:rPr lang="en-US" sz="1400" b="1">
                <a:solidFill>
                  <a:schemeClr val="accent3">
                    <a:lumMod val="40000"/>
                    <a:lumOff val="60000"/>
                  </a:schemeClr>
                </a:solidFill>
                <a:latin typeface="Aptos"/>
                <a:cs typeface="Neutra Text Light Alt"/>
              </a:rPr>
              <a:t>Goal #5</a:t>
            </a:r>
            <a:r>
              <a:rPr lang="en-US" sz="1400" b="1">
                <a:solidFill>
                  <a:schemeClr val="bg1"/>
                </a:solidFill>
                <a:latin typeface="Aptos"/>
                <a:cs typeface="Neutra Text Light Alt"/>
              </a:rPr>
              <a:t>-Attain the Vision for Success Definition of Completion within Three Years: All Male students</a:t>
            </a:r>
            <a:endParaRPr lang="en-US" sz="1400">
              <a:solidFill>
                <a:schemeClr val="bg1"/>
              </a:solidFill>
              <a:latin typeface="Aptos"/>
            </a:endParaRPr>
          </a:p>
          <a:p>
            <a:pPr marL="76200" indent="0">
              <a:lnSpc>
                <a:spcPct val="114999"/>
              </a:lnSpc>
              <a:buNone/>
            </a:pPr>
            <a:r>
              <a:rPr lang="en-US" sz="1400">
                <a:latin typeface="Neutra Text Light Alt"/>
                <a:cs typeface="Neutra Text Light Alt"/>
              </a:rPr>
              <a:t>Equity Goal Facilitator- </a:t>
            </a:r>
            <a:r>
              <a:rPr lang="en-US" sz="1400" b="1">
                <a:solidFill>
                  <a:srgbClr val="C00000"/>
                </a:solidFill>
                <a:latin typeface="Neutra Text Light Alt"/>
                <a:cs typeface="Neutra Text Light Alt"/>
              </a:rPr>
              <a:t>Professor Helen Serrano</a:t>
            </a:r>
            <a:endParaRPr lang="en-US" b="1">
              <a:solidFill>
                <a:srgbClr val="C00000"/>
              </a:solidFill>
              <a:latin typeface="Neutra Text Light Alt"/>
            </a:endParaRPr>
          </a:p>
        </p:txBody>
      </p:sp>
    </p:spTree>
    <p:extLst>
      <p:ext uri="{BB962C8B-B14F-4D97-AF65-F5344CB8AC3E}">
        <p14:creationId xmlns:p14="http://schemas.microsoft.com/office/powerpoint/2010/main" val="3957355877"/>
      </p:ext>
    </p:extLst>
  </p:cSld>
  <p:clrMapOvr>
    <a:masterClrMapping/>
  </p:clrMapOvr>
</p:sld>
</file>

<file path=ppt/theme/theme1.xml><?xml version="1.0" encoding="utf-8"?>
<a:theme xmlns:a="http://schemas.openxmlformats.org/drawingml/2006/main" name="Laertes template">
  <a:themeElements>
    <a:clrScheme name="Custom 6">
      <a:dk1>
        <a:srgbClr val="000000"/>
      </a:dk1>
      <a:lt1>
        <a:srgbClr val="FFFFFF"/>
      </a:lt1>
      <a:dk2>
        <a:srgbClr val="696974"/>
      </a:dk2>
      <a:lt2>
        <a:srgbClr val="F3F3F3"/>
      </a:lt2>
      <a:accent1>
        <a:srgbClr val="F63536"/>
      </a:accent1>
      <a:accent2>
        <a:srgbClr val="BC0000"/>
      </a:accent2>
      <a:accent3>
        <a:srgbClr val="660003"/>
      </a:accent3>
      <a:accent4>
        <a:srgbClr val="27272D"/>
      </a:accent4>
      <a:accent5>
        <a:srgbClr val="4F4F5C"/>
      </a:accent5>
      <a:accent6>
        <a:srgbClr val="D4D3D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5C2D8C372265A469A6957A854FB8429" ma:contentTypeVersion="1" ma:contentTypeDescription="Upload an image." ma:contentTypeScope="" ma:versionID="17c7a8b425873db28a0051f4e2ab5407">
  <xsd:schema xmlns:xsd="http://www.w3.org/2001/XMLSchema" xmlns:xs="http://www.w3.org/2001/XMLSchema" xmlns:p="http://schemas.microsoft.com/office/2006/metadata/properties" xmlns:ns1="http://schemas.microsoft.com/sharepoint/v3" xmlns:ns2="DAC71E31-EABC-41AB-A5C9-F2A561E2DE42" xmlns:ns3="http://schemas.microsoft.com/sharepoint/v3/fields" xmlns:ns4="431189f8-a51b-453f-9f0c-3a0b3b65b12f" targetNamespace="http://schemas.microsoft.com/office/2006/metadata/properties" ma:root="true" ma:fieldsID="b1d0fef7ebc0aee946e8f853d244783d" ns1:_="" ns2:_="" ns3:_="" ns4:_="">
    <xsd:import namespace="http://schemas.microsoft.com/sharepoint/v3"/>
    <xsd:import namespace="DAC71E31-EABC-41AB-A5C9-F2A561E2DE42"/>
    <xsd:import namespace="http://schemas.microsoft.com/sharepoint/v3/fields"/>
    <xsd:import namespace="431189f8-a51b-453f-9f0c-3a0b3b65b12f"/>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C71E31-EABC-41AB-A5C9-F2A561E2DE4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DAC71E31-EABC-41AB-A5C9-F2A561E2DE42" xsi:nil="true"/>
    <wic_System_Copyright xmlns="http://schemas.microsoft.com/sharepoint/v3/fields" xsi:nil="true"/>
    <_dlc_DocId xmlns="431189f8-a51b-453f-9f0c-3a0b3b65b12f">HNYXMCCMVK3K-1256306429-97</_dlc_DocId>
    <_dlc_DocIdUrl xmlns="431189f8-a51b-453f-9f0c-3a0b3b65b12f">
      <Url>https://www.sac.edu/FacultyStaff/GuidedPathways/_layouts/15/DocIdRedir.aspx?ID=HNYXMCCMVK3K-1256306429-97</Url>
      <Description>HNYXMCCMVK3K-1256306429-97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DC7B2A9-2AEA-472A-99CD-FC18A758E1E0}"/>
</file>

<file path=customXml/itemProps2.xml><?xml version="1.0" encoding="utf-8"?>
<ds:datastoreItem xmlns:ds="http://schemas.openxmlformats.org/officeDocument/2006/customXml" ds:itemID="{4B66532A-FA7A-4E91-AC5B-D9B602544D3F}">
  <ds:schemaRefs>
    <ds:schemaRef ds:uri="http://schemas.microsoft.com/sharepoint/v3/contenttype/forms"/>
  </ds:schemaRefs>
</ds:datastoreItem>
</file>

<file path=customXml/itemProps3.xml><?xml version="1.0" encoding="utf-8"?>
<ds:datastoreItem xmlns:ds="http://schemas.openxmlformats.org/officeDocument/2006/customXml" ds:itemID="{23E3FC5D-E36B-48FF-8D67-DEB06E435F27}">
  <ds:schemaRefs>
    <ds:schemaRef ds:uri="458e4ab5-d05b-48f2-b2ae-f83cf29b2af7"/>
    <ds:schemaRef ds:uri="6624d855-e52f-4649-bb9a-e8b6ea98b7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3B2B590-8749-475B-A5D7-140757D209A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16</Slides>
  <Notes>14</Notes>
  <HiddenSlides>2</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Laertes template</vt:lpstr>
      <vt:lpstr>PowerPoint Presentation</vt:lpstr>
      <vt:lpstr>Steering Committee Membership </vt:lpstr>
      <vt:lpstr>Brave Space Guidelines</vt:lpstr>
      <vt:lpstr>Guided Pathways 2.0 Goals  Fall 2024</vt:lpstr>
      <vt:lpstr>De-colonization for Guided Pathways  Terminology</vt:lpstr>
      <vt:lpstr>Success Teams </vt:lpstr>
      <vt:lpstr>Comprehensive Ed Plan Activities Form</vt:lpstr>
      <vt:lpstr>Guided Pathways Pillar Subcommittees Charge &amp; Update</vt:lpstr>
      <vt:lpstr>SEAP Update &amp; Equity Goal Facilitators (EGFs) </vt:lpstr>
      <vt:lpstr>Guided Pathways 2.0 Goals  Fall 2024</vt:lpstr>
      <vt:lpstr>PowerPoint Presentation</vt:lpstr>
      <vt:lpstr>PowerPoint Presentation</vt:lpstr>
      <vt:lpstr>PowerPoint Presentation</vt:lpstr>
      <vt:lpstr>PowerPoint Presentation</vt:lpstr>
      <vt:lpstr> Guided Pathways 2.0 Timeline Spring 24-Fall 24</vt:lpstr>
      <vt:lpstr>Guided Pathways Pillar Subcommittees Charge &amp;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SANTA ANA COLLEGE</dc:title>
  <dc:creator/>
  <cp:keywords/>
  <dc:description/>
  <cp:revision>193</cp:revision>
  <dcterms:modified xsi:type="dcterms:W3CDTF">2024-10-03T18:42:07Z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0x0101009148F5A04DDD49CBA7127AADA5FB792B00AADE34325A8B49CDA8BB4DB53328F2140065C2D8C372265A469A6957A854FB8429</vt:lpwstr>
  </property>
  <property fmtid="{D5CDD505-2E9C-101B-9397-08002B2CF9AE}" pid="3" name="MediaServiceImageTags">
    <vt:lpwstr/>
  </property>
  <property fmtid="{D5CDD505-2E9C-101B-9397-08002B2CF9AE}" pid="4" name="_dlc_DocIdItemGuid">
    <vt:lpwstr>6ecb6dd8-68c6-44d6-b646-3112dbcc4993</vt:lpwstr>
  </property>
</Properties>
</file>