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</p:sldIdLst>
  <p:sldSz cx="6858000" cy="886936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28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12" Type="http://schemas.openxmlformats.org/officeDocument/2006/relationships/customXml" Target="../customXml/item4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51538"/>
            <a:ext cx="5829300" cy="308785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658469"/>
            <a:ext cx="5143500" cy="214137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861B-50E6-4249-94B9-BC7905D804F3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2F08F-62D4-4F4A-BA11-381401D9D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93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861B-50E6-4249-94B9-BC7905D804F3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2F08F-62D4-4F4A-BA11-381401D9D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373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72212"/>
            <a:ext cx="1478756" cy="7516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72212"/>
            <a:ext cx="4350544" cy="75163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861B-50E6-4249-94B9-BC7905D804F3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2F08F-62D4-4F4A-BA11-381401D9D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732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861B-50E6-4249-94B9-BC7905D804F3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2F08F-62D4-4F4A-BA11-381401D9D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74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11184"/>
            <a:ext cx="5915025" cy="3689408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5935495"/>
            <a:ext cx="5915025" cy="1940173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861B-50E6-4249-94B9-BC7905D804F3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2F08F-62D4-4F4A-BA11-381401D9D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164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361057"/>
            <a:ext cx="2914650" cy="562752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361057"/>
            <a:ext cx="2914650" cy="562752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861B-50E6-4249-94B9-BC7905D804F3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2F08F-62D4-4F4A-BA11-381401D9D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19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72213"/>
            <a:ext cx="5915025" cy="171433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174226"/>
            <a:ext cx="2901255" cy="106555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239781"/>
            <a:ext cx="2901255" cy="476523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174226"/>
            <a:ext cx="2915543" cy="106555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239781"/>
            <a:ext cx="2915543" cy="476523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861B-50E6-4249-94B9-BC7905D804F3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2F08F-62D4-4F4A-BA11-381401D9D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110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861B-50E6-4249-94B9-BC7905D804F3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2F08F-62D4-4F4A-BA11-381401D9D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44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861B-50E6-4249-94B9-BC7905D804F3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2F08F-62D4-4F4A-BA11-381401D9D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232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91291"/>
            <a:ext cx="2211884" cy="206951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277026"/>
            <a:ext cx="3471863" cy="630299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660809"/>
            <a:ext cx="2211884" cy="492947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861B-50E6-4249-94B9-BC7905D804F3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2F08F-62D4-4F4A-BA11-381401D9D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255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91291"/>
            <a:ext cx="2211884" cy="206951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277026"/>
            <a:ext cx="3471863" cy="6302996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660809"/>
            <a:ext cx="2211884" cy="492947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861B-50E6-4249-94B9-BC7905D804F3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2F08F-62D4-4F4A-BA11-381401D9D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86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72213"/>
            <a:ext cx="5915025" cy="1714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361057"/>
            <a:ext cx="5915025" cy="5627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220588"/>
            <a:ext cx="1543050" cy="4722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A861B-50E6-4249-94B9-BC7905D804F3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220588"/>
            <a:ext cx="2314575" cy="4722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220588"/>
            <a:ext cx="1543050" cy="4722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2F08F-62D4-4F4A-BA11-381401D9D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473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887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502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" y="0"/>
            <a:ext cx="6851583" cy="886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564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" y="0"/>
            <a:ext cx="6851583" cy="886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111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AF18CB2CB9354BA64EC3ED483E1766" ma:contentTypeVersion="1" ma:contentTypeDescription="Create a new document." ma:contentTypeScope="" ma:versionID="6d213ab338b3bc31749e0747c71dbf10">
  <xsd:schema xmlns:xsd="http://www.w3.org/2001/XMLSchema" xmlns:xs="http://www.w3.org/2001/XMLSchema" xmlns:p="http://schemas.microsoft.com/office/2006/metadata/properties" xmlns:ns2="431189f8-a51b-453f-9f0c-3a0b3b65b12f" targetNamespace="http://schemas.microsoft.com/office/2006/metadata/properties" ma:root="true" ma:fieldsID="b96c214a694ffaf4954aeac313948b30" ns2:_="">
    <xsd:import namespace="431189f8-a51b-453f-9f0c-3a0b3b65b12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1189f8-a51b-453f-9f0c-3a0b3b65b12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31189f8-a51b-453f-9f0c-3a0b3b65b12f">HNYXMCCMVK3K-1072482743-184</_dlc_DocId>
    <_dlc_DocIdUrl xmlns="431189f8-a51b-453f-9f0c-3a0b3b65b12f">
      <Url>https://www.sac.edu/AcademicProgs/HSS/LearningCenter/_layouts/15/DocIdRedir.aspx?ID=HNYXMCCMVK3K-1072482743-184</Url>
      <Description>HNYXMCCMVK3K-1072482743-184</Description>
    </_dlc_DocIdUrl>
  </documentManagement>
</p:properties>
</file>

<file path=customXml/itemProps1.xml><?xml version="1.0" encoding="utf-8"?>
<ds:datastoreItem xmlns:ds="http://schemas.openxmlformats.org/officeDocument/2006/customXml" ds:itemID="{2B1995E2-64D7-44E2-A168-CB4D952EC24D}"/>
</file>

<file path=customXml/itemProps2.xml><?xml version="1.0" encoding="utf-8"?>
<ds:datastoreItem xmlns:ds="http://schemas.openxmlformats.org/officeDocument/2006/customXml" ds:itemID="{A11CBDA6-0D3D-47DF-AC0A-E3BBB7FFAAC8}"/>
</file>

<file path=customXml/itemProps3.xml><?xml version="1.0" encoding="utf-8"?>
<ds:datastoreItem xmlns:ds="http://schemas.openxmlformats.org/officeDocument/2006/customXml" ds:itemID="{579A4FF5-9FB6-40BC-96F6-5FE722B4C8B0}"/>
</file>

<file path=customXml/itemProps4.xml><?xml version="1.0" encoding="utf-8"?>
<ds:datastoreItem xmlns:ds="http://schemas.openxmlformats.org/officeDocument/2006/customXml" ds:itemID="{1E890858-E9B8-43C6-B8A0-D2D64BD5B78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Office PowerPoint</Application>
  <PresentationFormat>Custom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</cp:revision>
  <dcterms:created xsi:type="dcterms:W3CDTF">2025-03-10T04:27:23Z</dcterms:created>
  <dcterms:modified xsi:type="dcterms:W3CDTF">2025-03-10T04:33:02Z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0x01010073AF18CB2CB9354BA64EC3ED483E1766</vt:lpwstr>
  </property>
  <property fmtid="{D5CDD505-2E9C-101B-9397-08002B2CF9AE}" pid="3" name="_dlc_DocIdItemGuid">
    <vt:lpwstr>8ccaac0a-dadf-4b43-83ea-a53a4a0f9c24</vt:lpwstr>
  </property>
</Properties>
</file>