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C909-340A-1348-815A-5D6D1FBA2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</a:t>
            </a:r>
            <a:br>
              <a:rPr lang="en-US" dirty="0"/>
            </a:br>
            <a:r>
              <a:rPr lang="en-US" dirty="0"/>
              <a:t>Convocation on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1C8DD-94B4-9446-8980-8B62BEAAD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67339"/>
            <a:ext cx="9273861" cy="38122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This will serve as a pilot, proposal is only for Fall 2020.</a:t>
            </a:r>
          </a:p>
          <a:p>
            <a:r>
              <a:rPr lang="en-US" dirty="0"/>
              <a:t>The Professional Development Advisory Committee and Faculty Professional Development Work Group recommend this change to support a </a:t>
            </a:r>
            <a:r>
              <a:rPr lang="en-US" b="1" i="1" dirty="0"/>
              <a:t>more intentional professional development plan </a:t>
            </a:r>
            <a:r>
              <a:rPr lang="en-US" dirty="0"/>
              <a:t>during Professional Development week.</a:t>
            </a:r>
          </a:p>
          <a:p>
            <a:r>
              <a:rPr lang="en-US" dirty="0"/>
              <a:t>The Learning &amp; Engagement team supports this change for intentional, focused and strategic professional development planning, to include related speaker recommendations, breakout sessions and workshops.</a:t>
            </a:r>
          </a:p>
          <a:p>
            <a:r>
              <a:rPr lang="en-US" dirty="0"/>
              <a:t>This change allows the Convocation to lead our Professional Development week to allow for time to reflect on, discuss and implement new knowledge. </a:t>
            </a:r>
          </a:p>
          <a:p>
            <a:r>
              <a:rPr lang="en-US" dirty="0"/>
              <a:t>FARSCCD will draw up MOU if the Academic Senate supports this change.</a:t>
            </a:r>
          </a:p>
          <a:p>
            <a:r>
              <a:rPr lang="en-US" dirty="0"/>
              <a:t>Theme of Fall 2020 is Equity in the </a:t>
            </a:r>
            <a:r>
              <a:rPr lang="en-US" i="1" dirty="0"/>
              <a:t>Age of Digital Literacy </a:t>
            </a:r>
            <a:r>
              <a:rPr lang="en-US" dirty="0"/>
              <a:t>or </a:t>
            </a:r>
            <a:r>
              <a:rPr lang="en-US" i="1" dirty="0"/>
              <a:t>Digital Literacy and Equity.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b="1" dirty="0"/>
              <a:t>PD Week Plan: </a:t>
            </a:r>
            <a:r>
              <a:rPr lang="en-US" dirty="0"/>
              <a:t>Tuesday Convocation (&amp; Breakouts?), Wednesday Workshops, recommend Division meetings on Thursday, no PD on Friday. Monday is usually reserved for New Faculty Institute.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C909-340A-1348-815A-5D6D1FBA2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ACTION: </a:t>
            </a:r>
            <a:br>
              <a:rPr lang="en-US" dirty="0"/>
            </a:br>
            <a:r>
              <a:rPr lang="en-US" dirty="0"/>
              <a:t>Requesting Senate Support for Convocation on Tuesday.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1C8DD-94B4-9446-8980-8B62BEAAD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594113"/>
            <a:ext cx="9273861" cy="328547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will serve as a pilot. Proposed action item is only for Fall 2020.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Request made on behalf of the Learning &amp; Engagement Team in collaboration with the Faculty Professional Development Work Group. </a:t>
            </a:r>
          </a:p>
        </p:txBody>
      </p:sp>
    </p:spTree>
    <p:extLst>
      <p:ext uri="{BB962C8B-B14F-4D97-AF65-F5344CB8AC3E}">
        <p14:creationId xmlns:p14="http://schemas.microsoft.com/office/powerpoint/2010/main" val="23053392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ADB4C0DF3A844A4BBD864BA281FAD" ma:contentTypeVersion="1" ma:contentTypeDescription="Create a new document." ma:contentTypeScope="" ma:versionID="c916b72c6e6ad54f1b2256709559a4fd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b96c214a694ffaf4954aeac313948b30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HNYXMCCMVK3K-743504103-130</_dlc_DocId>
    <_dlc_DocIdUrl xmlns="431189f8-a51b-453f-9f0c-3a0b3b65b12f">
      <Url>https://www.sac.edu/President/AcademicSenate/_layouts/15/DocIdRedir.aspx?ID=HNYXMCCMVK3K-743504103-130</Url>
      <Description>HNYXMCCMVK3K-743504103-130</Description>
    </_dlc_DocIdUrl>
  </documentManagement>
</p:properties>
</file>

<file path=customXml/itemProps1.xml><?xml version="1.0" encoding="utf-8"?>
<ds:datastoreItem xmlns:ds="http://schemas.openxmlformats.org/officeDocument/2006/customXml" ds:itemID="{4FF68947-14A0-4573-B74E-D2D686B73F0A}"/>
</file>

<file path=customXml/itemProps2.xml><?xml version="1.0" encoding="utf-8"?>
<ds:datastoreItem xmlns:ds="http://schemas.openxmlformats.org/officeDocument/2006/customXml" ds:itemID="{CB9B1DE7-9E1A-4CFE-BE29-C3116A845D3E}"/>
</file>

<file path=customXml/itemProps3.xml><?xml version="1.0" encoding="utf-8"?>
<ds:datastoreItem xmlns:ds="http://schemas.openxmlformats.org/officeDocument/2006/customXml" ds:itemID="{72D6AA86-BC0A-407F-A805-A98156039BAC}"/>
</file>

<file path=customXml/itemProps4.xml><?xml version="1.0" encoding="utf-8"?>
<ds:datastoreItem xmlns:ds="http://schemas.openxmlformats.org/officeDocument/2006/customXml" ds:itemID="{9AC1F8AD-0893-484D-A018-438EADCF61DC}"/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191</TotalTime>
  <Words>211</Words>
  <Application>Microsoft Macintosh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Proposal: Convocation on Tuesday</vt:lpstr>
      <vt:lpstr>ACTION:  Requesting Senate Support for Convocation on Tuesday.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for Senate Support for Convocation Tuesday.</dc:title>
  <dc:creator>Clark, Stephanie</dc:creator>
  <cp:lastModifiedBy>Clark, Stephanie</cp:lastModifiedBy>
  <cp:revision>2</cp:revision>
  <dcterms:created xsi:type="dcterms:W3CDTF">2020-04-28T17:22:32Z</dcterms:created>
  <dcterms:modified xsi:type="dcterms:W3CDTF">2020-05-09T19:26:10Z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b6cf957a-72b5-41ff-ae36-7b989e632e87</vt:lpwstr>
  </property>
  <property fmtid="{D5CDD505-2E9C-101B-9397-08002B2CF9AE}" pid="3" name="ContentTypeId">
    <vt:lpwstr>0x010100F90ADB4C0DF3A844A4BBD864BA281FAD</vt:lpwstr>
  </property>
</Properties>
</file>