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4" r:id="rId6"/>
    <p:sldId id="258"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B5722-E364-2325-E60B-267EE79691EA}" v="1" dt="2024-02-13T19:15:48.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4660"/>
  </p:normalViewPr>
  <p:slideViewPr>
    <p:cSldViewPr snapToGrid="0">
      <p:cViewPr varScale="1">
        <p:scale>
          <a:sx n="59" d="100"/>
          <a:sy n="59" d="100"/>
        </p:scale>
        <p:origin x="63" y="8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customXml" Target="../customXml/item4.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er, Merari" userId="S::weber_merari@sac.edu::f695c86d-902b-4877-a255-2a380113c3e3" providerId="AD" clId="Web-{062B5722-E364-2325-E60B-267EE79691EA}"/>
    <pc:docChg chg="delSld modSld">
      <pc:chgData name="Weber, Merari" userId="S::weber_merari@sac.edu::f695c86d-902b-4877-a255-2a380113c3e3" providerId="AD" clId="Web-{062B5722-E364-2325-E60B-267EE79691EA}" dt="2024-02-13T19:15:48.842" v="14"/>
      <pc:docMkLst>
        <pc:docMk/>
      </pc:docMkLst>
      <pc:sldChg chg="modSp">
        <pc:chgData name="Weber, Merari" userId="S::weber_merari@sac.edu::f695c86d-902b-4877-a255-2a380113c3e3" providerId="AD" clId="Web-{062B5722-E364-2325-E60B-267EE79691EA}" dt="2024-02-13T19:15:43.201" v="13" actId="20577"/>
        <pc:sldMkLst>
          <pc:docMk/>
          <pc:sldMk cId="2503513396" sldId="259"/>
        </pc:sldMkLst>
        <pc:graphicFrameChg chg="modGraphic">
          <ac:chgData name="Weber, Merari" userId="S::weber_merari@sac.edu::f695c86d-902b-4877-a255-2a380113c3e3" providerId="AD" clId="Web-{062B5722-E364-2325-E60B-267EE79691EA}" dt="2024-02-13T19:15:43.201" v="13" actId="20577"/>
          <ac:graphicFrameMkLst>
            <pc:docMk/>
            <pc:sldMk cId="2503513396" sldId="259"/>
            <ac:graphicFrameMk id="193" creationId="{DA47F0E0-3DE3-A052-4F6B-316694EDE68E}"/>
          </ac:graphicFrameMkLst>
        </pc:graphicFrameChg>
      </pc:sldChg>
      <pc:sldChg chg="del">
        <pc:chgData name="Weber, Merari" userId="S::weber_merari@sac.edu::f695c86d-902b-4877-a255-2a380113c3e3" providerId="AD" clId="Web-{062B5722-E364-2325-E60B-267EE79691EA}" dt="2024-02-13T19:15:48.842" v="14"/>
        <pc:sldMkLst>
          <pc:docMk/>
          <pc:sldMk cId="3678588205"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6FC6-3C32-4939-B171-5C522ADBCBC0}"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71613561-F318-4072-94F2-2E3F58E1CC9F}">
      <dgm:prSet/>
      <dgm:spPr/>
      <dgm:t>
        <a:bodyPr/>
        <a:lstStyle/>
        <a:p>
          <a:pPr>
            <a:defRPr b="1"/>
          </a:pPr>
          <a:r>
            <a:rPr lang="en-US" dirty="0"/>
            <a:t>July 2023</a:t>
          </a:r>
        </a:p>
      </dgm:t>
    </dgm:pt>
    <dgm:pt modelId="{F5F815C9-2054-41BA-8F44-845F5816F107}" type="parTrans" cxnId="{4BB2E8D7-D684-4B8F-B67D-F59C2FA48749}">
      <dgm:prSet/>
      <dgm:spPr/>
      <dgm:t>
        <a:bodyPr/>
        <a:lstStyle/>
        <a:p>
          <a:endParaRPr lang="en-US"/>
        </a:p>
      </dgm:t>
    </dgm:pt>
    <dgm:pt modelId="{C2610352-0B68-4851-ACC6-3D3658FE5C31}" type="sibTrans" cxnId="{4BB2E8D7-D684-4B8F-B67D-F59C2FA48749}">
      <dgm:prSet/>
      <dgm:spPr/>
      <dgm:t>
        <a:bodyPr/>
        <a:lstStyle/>
        <a:p>
          <a:endParaRPr lang="en-US"/>
        </a:p>
      </dgm:t>
    </dgm:pt>
    <dgm:pt modelId="{24431670-FE5E-449D-AD38-FC57D0345BF0}">
      <dgm:prSet/>
      <dgm:spPr/>
      <dgm:t>
        <a:bodyPr/>
        <a:lstStyle/>
        <a:p>
          <a:r>
            <a:rPr lang="en-US" dirty="0">
              <a:latin typeface="Calibri Light" panose="020F0302020204030204"/>
            </a:rPr>
            <a:t>84</a:t>
          </a:r>
          <a:endParaRPr lang="en-US" dirty="0"/>
        </a:p>
      </dgm:t>
    </dgm:pt>
    <dgm:pt modelId="{DD8E5536-0CC0-47B7-A0FD-0FA11359D28F}" type="parTrans" cxnId="{E2E0B30B-FF1F-4338-B277-B43200FEA67F}">
      <dgm:prSet/>
      <dgm:spPr/>
      <dgm:t>
        <a:bodyPr/>
        <a:lstStyle/>
        <a:p>
          <a:endParaRPr lang="en-US"/>
        </a:p>
      </dgm:t>
    </dgm:pt>
    <dgm:pt modelId="{DB615DB1-0DB2-4FD8-8DD7-3B6975211C98}" type="sibTrans" cxnId="{E2E0B30B-FF1F-4338-B277-B43200FEA67F}">
      <dgm:prSet/>
      <dgm:spPr/>
      <dgm:t>
        <a:bodyPr/>
        <a:lstStyle/>
        <a:p>
          <a:endParaRPr lang="en-US"/>
        </a:p>
      </dgm:t>
    </dgm:pt>
    <dgm:pt modelId="{FE8DC79D-99E5-420D-992C-5DD971FB31CC}">
      <dgm:prSet/>
      <dgm:spPr/>
      <dgm:t>
        <a:bodyPr/>
        <a:lstStyle/>
        <a:p>
          <a:pPr rtl="0">
            <a:defRPr b="1"/>
          </a:pPr>
          <a:r>
            <a:rPr lang="en-US" dirty="0">
              <a:latin typeface="Calibri Light" panose="020F0302020204030204"/>
            </a:rPr>
            <a:t>February 13, 2024</a:t>
          </a:r>
          <a:endParaRPr lang="en-US" dirty="0"/>
        </a:p>
      </dgm:t>
    </dgm:pt>
    <dgm:pt modelId="{B020C422-919E-4F75-8803-363698216673}" type="parTrans" cxnId="{49E7A478-EFC0-45C4-B776-7F22449FB72A}">
      <dgm:prSet/>
      <dgm:spPr/>
      <dgm:t>
        <a:bodyPr/>
        <a:lstStyle/>
        <a:p>
          <a:endParaRPr lang="en-US"/>
        </a:p>
      </dgm:t>
    </dgm:pt>
    <dgm:pt modelId="{65477DA9-8EAE-4CEA-97D2-C4BCF0BED788}" type="sibTrans" cxnId="{49E7A478-EFC0-45C4-B776-7F22449FB72A}">
      <dgm:prSet/>
      <dgm:spPr/>
      <dgm:t>
        <a:bodyPr/>
        <a:lstStyle/>
        <a:p>
          <a:endParaRPr lang="en-US"/>
        </a:p>
      </dgm:t>
    </dgm:pt>
    <dgm:pt modelId="{439585D0-251B-46B3-AEEE-30391B8E77C4}">
      <dgm:prSet phldr="0"/>
      <dgm:spPr/>
      <dgm:t>
        <a:bodyPr/>
        <a:lstStyle/>
        <a:p>
          <a:r>
            <a:rPr lang="en-US" dirty="0">
              <a:latin typeface="Calibri Light" panose="020F0302020204030204"/>
            </a:rPr>
            <a:t>132</a:t>
          </a:r>
          <a:endParaRPr lang="en-US" dirty="0"/>
        </a:p>
      </dgm:t>
    </dgm:pt>
    <dgm:pt modelId="{EC2CC895-EA12-4172-9F54-024E76FDE51E}" type="parTrans" cxnId="{7C787312-F134-4130-9BFA-8E45A5372944}">
      <dgm:prSet/>
      <dgm:spPr/>
      <dgm:t>
        <a:bodyPr/>
        <a:lstStyle/>
        <a:p>
          <a:endParaRPr lang="en-US"/>
        </a:p>
      </dgm:t>
    </dgm:pt>
    <dgm:pt modelId="{D439BF3B-F1E8-4E21-83E7-B5B35D85BD50}" type="sibTrans" cxnId="{7C787312-F134-4130-9BFA-8E45A5372944}">
      <dgm:prSet/>
      <dgm:spPr/>
      <dgm:t>
        <a:bodyPr/>
        <a:lstStyle/>
        <a:p>
          <a:endParaRPr lang="en-US"/>
        </a:p>
      </dgm:t>
    </dgm:pt>
    <dgm:pt modelId="{E24049E3-565F-4435-96C6-B497D4D27F26}" type="pres">
      <dgm:prSet presAssocID="{2B706FC6-3C32-4939-B171-5C522ADBCBC0}" presName="root" presStyleCnt="0">
        <dgm:presLayoutVars>
          <dgm:chMax/>
          <dgm:chPref/>
          <dgm:animLvl val="lvl"/>
        </dgm:presLayoutVars>
      </dgm:prSet>
      <dgm:spPr/>
    </dgm:pt>
    <dgm:pt modelId="{6E341C31-389A-43F7-A904-81032E7D00AA}" type="pres">
      <dgm:prSet presAssocID="{2B706FC6-3C32-4939-B171-5C522ADBCBC0}"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284BA532-7208-4295-8252-206ACC384AF1}" type="pres">
      <dgm:prSet presAssocID="{2B706FC6-3C32-4939-B171-5C522ADBCBC0}" presName="nodes" presStyleCnt="0">
        <dgm:presLayoutVars>
          <dgm:chMax/>
          <dgm:chPref/>
          <dgm:animLvl val="lvl"/>
        </dgm:presLayoutVars>
      </dgm:prSet>
      <dgm:spPr/>
    </dgm:pt>
    <dgm:pt modelId="{5138883D-1787-4FE7-83A8-4E9436A34C81}" type="pres">
      <dgm:prSet presAssocID="{71613561-F318-4072-94F2-2E3F58E1CC9F}" presName="composite" presStyleCnt="0"/>
      <dgm:spPr/>
    </dgm:pt>
    <dgm:pt modelId="{245B8041-0666-45DB-AF09-3CE0F8DD5E8F}" type="pres">
      <dgm:prSet presAssocID="{71613561-F318-4072-94F2-2E3F58E1CC9F}" presName="L1TextContainer" presStyleLbl="revTx" presStyleIdx="0" presStyleCnt="2">
        <dgm:presLayoutVars>
          <dgm:chMax val="1"/>
          <dgm:chPref val="1"/>
          <dgm:bulletEnabled val="1"/>
        </dgm:presLayoutVars>
      </dgm:prSet>
      <dgm:spPr/>
    </dgm:pt>
    <dgm:pt modelId="{845E7BF7-B57A-40AA-8F6D-B0D3321B2529}" type="pres">
      <dgm:prSet presAssocID="{71613561-F318-4072-94F2-2E3F58E1CC9F}" presName="L2TextContainerWrapper" presStyleCnt="0">
        <dgm:presLayoutVars>
          <dgm:chMax val="0"/>
          <dgm:chPref val="0"/>
          <dgm:bulletEnabled val="1"/>
        </dgm:presLayoutVars>
      </dgm:prSet>
      <dgm:spPr/>
    </dgm:pt>
    <dgm:pt modelId="{1DB886DC-1F6F-4B0D-A34E-59FBF467D723}" type="pres">
      <dgm:prSet presAssocID="{71613561-F318-4072-94F2-2E3F58E1CC9F}" presName="L2TextContainer" presStyleLbl="bgAcc1" presStyleIdx="0" presStyleCnt="2"/>
      <dgm:spPr/>
    </dgm:pt>
    <dgm:pt modelId="{DC7E0C53-8A10-425B-A34D-6367A8184C89}" type="pres">
      <dgm:prSet presAssocID="{71613561-F318-4072-94F2-2E3F58E1CC9F}" presName="FlexibleEmptyPlaceHolder" presStyleCnt="0"/>
      <dgm:spPr/>
    </dgm:pt>
    <dgm:pt modelId="{078DC18C-72E6-45F1-8996-6B31E2257163}" type="pres">
      <dgm:prSet presAssocID="{71613561-F318-4072-94F2-2E3F58E1CC9F}"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D2382A72-B5FB-4D9D-8B7D-30B36C4B98FF}" type="pres">
      <dgm:prSet presAssocID="{71613561-F318-4072-94F2-2E3F58E1CC9F}" presName="ConnectorPoint" presStyleLbl="alignNode1" presStyleIdx="0" presStyleCnt="2"/>
      <dgm:spPr/>
    </dgm:pt>
    <dgm:pt modelId="{3784A350-58D9-4072-A8C7-BC5C93F96F81}" type="pres">
      <dgm:prSet presAssocID="{71613561-F318-4072-94F2-2E3F58E1CC9F}" presName="EmptyPlaceHolder" presStyleCnt="0"/>
      <dgm:spPr/>
    </dgm:pt>
    <dgm:pt modelId="{FDE340B1-3624-4433-9AC1-BB561E24DD8B}" type="pres">
      <dgm:prSet presAssocID="{C2610352-0B68-4851-ACC6-3D3658FE5C31}" presName="spaceBetweenRectangles" presStyleCnt="0"/>
      <dgm:spPr/>
    </dgm:pt>
    <dgm:pt modelId="{3C62D6DA-1E56-49FC-9674-1679284DF8BC}" type="pres">
      <dgm:prSet presAssocID="{FE8DC79D-99E5-420D-992C-5DD971FB31CC}" presName="composite" presStyleCnt="0"/>
      <dgm:spPr/>
    </dgm:pt>
    <dgm:pt modelId="{C969A3A3-C35D-4AED-ACC1-42036E699D05}" type="pres">
      <dgm:prSet presAssocID="{FE8DC79D-99E5-420D-992C-5DD971FB31CC}" presName="L1TextContainer" presStyleLbl="revTx" presStyleIdx="1" presStyleCnt="2">
        <dgm:presLayoutVars>
          <dgm:chMax val="1"/>
          <dgm:chPref val="1"/>
          <dgm:bulletEnabled val="1"/>
        </dgm:presLayoutVars>
      </dgm:prSet>
      <dgm:spPr/>
    </dgm:pt>
    <dgm:pt modelId="{0308C45C-9BD1-4CFB-A2BC-6CFD3FC77BEA}" type="pres">
      <dgm:prSet presAssocID="{FE8DC79D-99E5-420D-992C-5DD971FB31CC}" presName="L2TextContainerWrapper" presStyleCnt="0">
        <dgm:presLayoutVars>
          <dgm:chMax val="0"/>
          <dgm:chPref val="0"/>
          <dgm:bulletEnabled val="1"/>
        </dgm:presLayoutVars>
      </dgm:prSet>
      <dgm:spPr/>
    </dgm:pt>
    <dgm:pt modelId="{A8C76DEF-7B87-4BF0-938A-C0C4E7AE6FFE}" type="pres">
      <dgm:prSet presAssocID="{FE8DC79D-99E5-420D-992C-5DD971FB31CC}" presName="L2TextContainer" presStyleLbl="bgAcc1" presStyleIdx="1" presStyleCnt="2"/>
      <dgm:spPr/>
    </dgm:pt>
    <dgm:pt modelId="{A70DD894-7E64-465E-8E00-A3738BA61652}" type="pres">
      <dgm:prSet presAssocID="{FE8DC79D-99E5-420D-992C-5DD971FB31CC}" presName="FlexibleEmptyPlaceHolder" presStyleCnt="0"/>
      <dgm:spPr/>
    </dgm:pt>
    <dgm:pt modelId="{F1268C86-C2FD-40B8-B25A-08ABC7DBE4B2}" type="pres">
      <dgm:prSet presAssocID="{FE8DC79D-99E5-420D-992C-5DD971FB31CC}" presName="ConnectLine" presStyleLbl="sibTrans1D1" presStyleIdx="1" presStyleCnt="2"/>
      <dgm:spPr>
        <a:noFill/>
        <a:ln w="6350" cap="flat" cmpd="sng" algn="ctr">
          <a:solidFill>
            <a:schemeClr val="accent5">
              <a:hueOff val="-6758543"/>
              <a:satOff val="-17419"/>
              <a:lumOff val="-11765"/>
              <a:alphaOff val="0"/>
            </a:schemeClr>
          </a:solidFill>
          <a:prstDash val="dash"/>
          <a:miter lim="800000"/>
        </a:ln>
        <a:effectLst/>
      </dgm:spPr>
    </dgm:pt>
    <dgm:pt modelId="{2EEBC7AE-777E-4C8F-AC6C-5B18354DA6FC}" type="pres">
      <dgm:prSet presAssocID="{FE8DC79D-99E5-420D-992C-5DD971FB31CC}" presName="ConnectorPoint" presStyleLbl="alignNode1" presStyleIdx="1" presStyleCnt="2"/>
      <dgm:spPr/>
    </dgm:pt>
    <dgm:pt modelId="{13BEB807-9D7F-43FB-9408-EE1B77C97D2E}" type="pres">
      <dgm:prSet presAssocID="{FE8DC79D-99E5-420D-992C-5DD971FB31CC}" presName="EmptyPlaceHolder" presStyleCnt="0"/>
      <dgm:spPr/>
    </dgm:pt>
  </dgm:ptLst>
  <dgm:cxnLst>
    <dgm:cxn modelId="{E2E0B30B-FF1F-4338-B277-B43200FEA67F}" srcId="{71613561-F318-4072-94F2-2E3F58E1CC9F}" destId="{24431670-FE5E-449D-AD38-FC57D0345BF0}" srcOrd="0" destOrd="0" parTransId="{DD8E5536-0CC0-47B7-A0FD-0FA11359D28F}" sibTransId="{DB615DB1-0DB2-4FD8-8DD7-3B6975211C98}"/>
    <dgm:cxn modelId="{7C787312-F134-4130-9BFA-8E45A5372944}" srcId="{FE8DC79D-99E5-420D-992C-5DD971FB31CC}" destId="{439585D0-251B-46B3-AEEE-30391B8E77C4}" srcOrd="0" destOrd="0" parTransId="{EC2CC895-EA12-4172-9F54-024E76FDE51E}" sibTransId="{D439BF3B-F1E8-4E21-83E7-B5B35D85BD50}"/>
    <dgm:cxn modelId="{A0CBF019-D341-410D-8F39-AA7D5E1AF79D}" type="presOf" srcId="{71613561-F318-4072-94F2-2E3F58E1CC9F}" destId="{245B8041-0666-45DB-AF09-3CE0F8DD5E8F}" srcOrd="0" destOrd="0" presId="urn:microsoft.com/office/officeart/2016/7/layout/BasicTimeline"/>
    <dgm:cxn modelId="{424A106B-A954-4B43-9F9B-4BDCD670791F}" type="presOf" srcId="{FE8DC79D-99E5-420D-992C-5DD971FB31CC}" destId="{C969A3A3-C35D-4AED-ACC1-42036E699D05}" srcOrd="0" destOrd="0" presId="urn:microsoft.com/office/officeart/2016/7/layout/BasicTimeline"/>
    <dgm:cxn modelId="{3967754F-E866-4727-8ECC-66B221E9D070}" type="presOf" srcId="{24431670-FE5E-449D-AD38-FC57D0345BF0}" destId="{1DB886DC-1F6F-4B0D-A34E-59FBF467D723}" srcOrd="0" destOrd="0" presId="urn:microsoft.com/office/officeart/2016/7/layout/BasicTimeline"/>
    <dgm:cxn modelId="{49E7A478-EFC0-45C4-B776-7F22449FB72A}" srcId="{2B706FC6-3C32-4939-B171-5C522ADBCBC0}" destId="{FE8DC79D-99E5-420D-992C-5DD971FB31CC}" srcOrd="1" destOrd="0" parTransId="{B020C422-919E-4F75-8803-363698216673}" sibTransId="{65477DA9-8EAE-4CEA-97D2-C4BCF0BED788}"/>
    <dgm:cxn modelId="{458716AD-E62D-4A35-B700-4128D3A4CC42}" type="presOf" srcId="{439585D0-251B-46B3-AEEE-30391B8E77C4}" destId="{A8C76DEF-7B87-4BF0-938A-C0C4E7AE6FFE}" srcOrd="0" destOrd="0" presId="urn:microsoft.com/office/officeart/2016/7/layout/BasicTimeline"/>
    <dgm:cxn modelId="{8D3475C7-C914-4713-929B-3E4525F15090}" type="presOf" srcId="{2B706FC6-3C32-4939-B171-5C522ADBCBC0}" destId="{E24049E3-565F-4435-96C6-B497D4D27F26}" srcOrd="0" destOrd="0" presId="urn:microsoft.com/office/officeart/2016/7/layout/BasicTimeline"/>
    <dgm:cxn modelId="{4BB2E8D7-D684-4B8F-B67D-F59C2FA48749}" srcId="{2B706FC6-3C32-4939-B171-5C522ADBCBC0}" destId="{71613561-F318-4072-94F2-2E3F58E1CC9F}" srcOrd="0" destOrd="0" parTransId="{F5F815C9-2054-41BA-8F44-845F5816F107}" sibTransId="{C2610352-0B68-4851-ACC6-3D3658FE5C31}"/>
    <dgm:cxn modelId="{7A3DF362-01E3-4E23-9426-4B8205C0015E}" type="presParOf" srcId="{E24049E3-565F-4435-96C6-B497D4D27F26}" destId="{6E341C31-389A-43F7-A904-81032E7D00AA}" srcOrd="0" destOrd="0" presId="urn:microsoft.com/office/officeart/2016/7/layout/BasicTimeline"/>
    <dgm:cxn modelId="{17976957-4D98-4E75-B524-CAADA673D535}" type="presParOf" srcId="{E24049E3-565F-4435-96C6-B497D4D27F26}" destId="{284BA532-7208-4295-8252-206ACC384AF1}" srcOrd="1" destOrd="0" presId="urn:microsoft.com/office/officeart/2016/7/layout/BasicTimeline"/>
    <dgm:cxn modelId="{312F098D-8858-4F6C-ACE2-2A6D666155E9}" type="presParOf" srcId="{284BA532-7208-4295-8252-206ACC384AF1}" destId="{5138883D-1787-4FE7-83A8-4E9436A34C81}" srcOrd="0" destOrd="0" presId="urn:microsoft.com/office/officeart/2016/7/layout/BasicTimeline"/>
    <dgm:cxn modelId="{088F80A7-9CC9-47A5-96B4-CCC52015D388}" type="presParOf" srcId="{5138883D-1787-4FE7-83A8-4E9436A34C81}" destId="{245B8041-0666-45DB-AF09-3CE0F8DD5E8F}" srcOrd="0" destOrd="0" presId="urn:microsoft.com/office/officeart/2016/7/layout/BasicTimeline"/>
    <dgm:cxn modelId="{6CD04A80-A302-44E5-9ED9-669368B7CECD}" type="presParOf" srcId="{5138883D-1787-4FE7-83A8-4E9436A34C81}" destId="{845E7BF7-B57A-40AA-8F6D-B0D3321B2529}" srcOrd="1" destOrd="0" presId="urn:microsoft.com/office/officeart/2016/7/layout/BasicTimeline"/>
    <dgm:cxn modelId="{89EA1ABA-1374-4F41-B776-91C02E71F205}" type="presParOf" srcId="{845E7BF7-B57A-40AA-8F6D-B0D3321B2529}" destId="{1DB886DC-1F6F-4B0D-A34E-59FBF467D723}" srcOrd="0" destOrd="0" presId="urn:microsoft.com/office/officeart/2016/7/layout/BasicTimeline"/>
    <dgm:cxn modelId="{9578B3A5-4B2F-4917-9198-50E72C70C108}" type="presParOf" srcId="{845E7BF7-B57A-40AA-8F6D-B0D3321B2529}" destId="{DC7E0C53-8A10-425B-A34D-6367A8184C89}" srcOrd="1" destOrd="0" presId="urn:microsoft.com/office/officeart/2016/7/layout/BasicTimeline"/>
    <dgm:cxn modelId="{DB13C31E-98D7-46C3-BB6F-AD051A6FD416}" type="presParOf" srcId="{5138883D-1787-4FE7-83A8-4E9436A34C81}" destId="{078DC18C-72E6-45F1-8996-6B31E2257163}" srcOrd="2" destOrd="0" presId="urn:microsoft.com/office/officeart/2016/7/layout/BasicTimeline"/>
    <dgm:cxn modelId="{84DF0EAE-8833-4C48-B9CC-9803B98E8344}" type="presParOf" srcId="{5138883D-1787-4FE7-83A8-4E9436A34C81}" destId="{D2382A72-B5FB-4D9D-8B7D-30B36C4B98FF}" srcOrd="3" destOrd="0" presId="urn:microsoft.com/office/officeart/2016/7/layout/BasicTimeline"/>
    <dgm:cxn modelId="{7E95F737-F01A-4B2F-97C9-9FBEBE44F14D}" type="presParOf" srcId="{5138883D-1787-4FE7-83A8-4E9436A34C81}" destId="{3784A350-58D9-4072-A8C7-BC5C93F96F81}" srcOrd="4" destOrd="0" presId="urn:microsoft.com/office/officeart/2016/7/layout/BasicTimeline"/>
    <dgm:cxn modelId="{D654E445-7950-4C4C-B291-858E058DEF58}" type="presParOf" srcId="{284BA532-7208-4295-8252-206ACC384AF1}" destId="{FDE340B1-3624-4433-9AC1-BB561E24DD8B}" srcOrd="1" destOrd="0" presId="urn:microsoft.com/office/officeart/2016/7/layout/BasicTimeline"/>
    <dgm:cxn modelId="{91548C32-0C85-4ED6-A22B-0F483D25F2ED}" type="presParOf" srcId="{284BA532-7208-4295-8252-206ACC384AF1}" destId="{3C62D6DA-1E56-49FC-9674-1679284DF8BC}" srcOrd="2" destOrd="0" presId="urn:microsoft.com/office/officeart/2016/7/layout/BasicTimeline"/>
    <dgm:cxn modelId="{03F8035C-339D-44A2-9EF5-CA177E3EAED1}" type="presParOf" srcId="{3C62D6DA-1E56-49FC-9674-1679284DF8BC}" destId="{C969A3A3-C35D-4AED-ACC1-42036E699D05}" srcOrd="0" destOrd="0" presId="urn:microsoft.com/office/officeart/2016/7/layout/BasicTimeline"/>
    <dgm:cxn modelId="{FAD1F7D8-6F18-4A13-953B-AEC949DDB31E}" type="presParOf" srcId="{3C62D6DA-1E56-49FC-9674-1679284DF8BC}" destId="{0308C45C-9BD1-4CFB-A2BC-6CFD3FC77BEA}" srcOrd="1" destOrd="0" presId="urn:microsoft.com/office/officeart/2016/7/layout/BasicTimeline"/>
    <dgm:cxn modelId="{0D69DDC1-E6FB-407C-B3F5-4FFC6D76F53B}" type="presParOf" srcId="{0308C45C-9BD1-4CFB-A2BC-6CFD3FC77BEA}" destId="{A8C76DEF-7B87-4BF0-938A-C0C4E7AE6FFE}" srcOrd="0" destOrd="0" presId="urn:microsoft.com/office/officeart/2016/7/layout/BasicTimeline"/>
    <dgm:cxn modelId="{10A10CA9-A4A0-451E-AB0D-050E975976F1}" type="presParOf" srcId="{0308C45C-9BD1-4CFB-A2BC-6CFD3FC77BEA}" destId="{A70DD894-7E64-465E-8E00-A3738BA61652}" srcOrd="1" destOrd="0" presId="urn:microsoft.com/office/officeart/2016/7/layout/BasicTimeline"/>
    <dgm:cxn modelId="{6A39AED4-C1DF-420E-B6F3-0C1D47219E24}" type="presParOf" srcId="{3C62D6DA-1E56-49FC-9674-1679284DF8BC}" destId="{F1268C86-C2FD-40B8-B25A-08ABC7DBE4B2}" srcOrd="2" destOrd="0" presId="urn:microsoft.com/office/officeart/2016/7/layout/BasicTimeline"/>
    <dgm:cxn modelId="{59360789-DBA7-4130-AEDA-A40E5E128274}" type="presParOf" srcId="{3C62D6DA-1E56-49FC-9674-1679284DF8BC}" destId="{2EEBC7AE-777E-4C8F-AC6C-5B18354DA6FC}" srcOrd="3" destOrd="0" presId="urn:microsoft.com/office/officeart/2016/7/layout/BasicTimeline"/>
    <dgm:cxn modelId="{13B2EA97-1EEE-4EC0-B08B-1B5C438935A7}" type="presParOf" srcId="{3C62D6DA-1E56-49FC-9674-1679284DF8BC}" destId="{13BEB807-9D7F-43FB-9408-EE1B77C97D2E}"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41C31-389A-43F7-A904-81032E7D00AA}">
      <dsp:nvSpPr>
        <dsp:cNvPr id="0" name=""/>
        <dsp:cNvSpPr/>
      </dsp:nvSpPr>
      <dsp:spPr>
        <a:xfrm>
          <a:off x="0" y="1989792"/>
          <a:ext cx="4559425"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45B8041-0666-45DB-AF09-3CE0F8DD5E8F}">
      <dsp:nvSpPr>
        <dsp:cNvPr id="0" name=""/>
        <dsp:cNvSpPr/>
      </dsp:nvSpPr>
      <dsp:spPr>
        <a:xfrm>
          <a:off x="126987" y="2137037"/>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July 2023</a:t>
          </a:r>
        </a:p>
      </dsp:txBody>
      <dsp:txXfrm>
        <a:off x="126987" y="2137037"/>
        <a:ext cx="1857253" cy="449693"/>
      </dsp:txXfrm>
    </dsp:sp>
    <dsp:sp modelId="{1DB886DC-1F6F-4B0D-A34E-59FBF467D723}">
      <dsp:nvSpPr>
        <dsp:cNvPr id="0" name=""/>
        <dsp:cNvSpPr/>
      </dsp:nvSpPr>
      <dsp:spPr>
        <a:xfrm>
          <a:off x="356" y="555152"/>
          <a:ext cx="2110515" cy="678519"/>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84</a:t>
          </a:r>
          <a:endParaRPr lang="en-US" sz="1700" kern="1200" dirty="0"/>
        </a:p>
      </dsp:txBody>
      <dsp:txXfrm>
        <a:off x="33479" y="588275"/>
        <a:ext cx="2044269" cy="612273"/>
      </dsp:txXfrm>
    </dsp:sp>
    <dsp:sp modelId="{078DC18C-72E6-45F1-8996-6B31E2257163}">
      <dsp:nvSpPr>
        <dsp:cNvPr id="0" name=""/>
        <dsp:cNvSpPr/>
      </dsp:nvSpPr>
      <dsp:spPr>
        <a:xfrm>
          <a:off x="1055613" y="1233671"/>
          <a:ext cx="0" cy="75612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69A3A3-C35D-4AED-ACC1-42036E699D05}">
      <dsp:nvSpPr>
        <dsp:cNvPr id="0" name=""/>
        <dsp:cNvSpPr/>
      </dsp:nvSpPr>
      <dsp:spPr>
        <a:xfrm>
          <a:off x="2575184" y="1392854"/>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rtl="0">
            <a:lnSpc>
              <a:spcPct val="90000"/>
            </a:lnSpc>
            <a:spcBef>
              <a:spcPct val="0"/>
            </a:spcBef>
            <a:spcAft>
              <a:spcPct val="35000"/>
            </a:spcAft>
            <a:buNone/>
            <a:defRPr b="1"/>
          </a:pPr>
          <a:r>
            <a:rPr lang="en-US" sz="2000" kern="1200" dirty="0">
              <a:latin typeface="Calibri Light" panose="020F0302020204030204"/>
            </a:rPr>
            <a:t>February 13, 2024</a:t>
          </a:r>
          <a:endParaRPr lang="en-US" sz="2000" kern="1200" dirty="0"/>
        </a:p>
      </dsp:txBody>
      <dsp:txXfrm>
        <a:off x="2575184" y="1392854"/>
        <a:ext cx="1857253" cy="449693"/>
      </dsp:txXfrm>
    </dsp:sp>
    <dsp:sp modelId="{D2382A72-B5FB-4D9D-8B7D-30B36C4B98FF}">
      <dsp:nvSpPr>
        <dsp:cNvPr id="0" name=""/>
        <dsp:cNvSpPr/>
      </dsp:nvSpPr>
      <dsp:spPr>
        <a:xfrm>
          <a:off x="1025766" y="1959945"/>
          <a:ext cx="59693" cy="5969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76DEF-7B87-4BF0-938A-C0C4E7AE6FFE}">
      <dsp:nvSpPr>
        <dsp:cNvPr id="0" name=""/>
        <dsp:cNvSpPr/>
      </dsp:nvSpPr>
      <dsp:spPr>
        <a:xfrm>
          <a:off x="2448553" y="2745913"/>
          <a:ext cx="2110515" cy="678519"/>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132</a:t>
          </a:r>
          <a:endParaRPr lang="en-US" sz="1700" kern="1200" dirty="0"/>
        </a:p>
      </dsp:txBody>
      <dsp:txXfrm>
        <a:off x="2481676" y="2779036"/>
        <a:ext cx="2044269" cy="612273"/>
      </dsp:txXfrm>
    </dsp:sp>
    <dsp:sp modelId="{F1268C86-C2FD-40B8-B25A-08ABC7DBE4B2}">
      <dsp:nvSpPr>
        <dsp:cNvPr id="0" name=""/>
        <dsp:cNvSpPr/>
      </dsp:nvSpPr>
      <dsp:spPr>
        <a:xfrm>
          <a:off x="3503811" y="1989792"/>
          <a:ext cx="0" cy="756121"/>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EEBC7AE-777E-4C8F-AC6C-5B18354DA6FC}">
      <dsp:nvSpPr>
        <dsp:cNvPr id="0" name=""/>
        <dsp:cNvSpPr/>
      </dsp:nvSpPr>
      <dsp:spPr>
        <a:xfrm>
          <a:off x="3473964" y="1959945"/>
          <a:ext cx="59693" cy="59693"/>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4F86-C29D-4418-255E-43C60F01F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4ECB88-B4DF-4426-5ECA-E1294BF25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C3E0D2-7F42-E782-EB1D-660E36214F89}"/>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F2F0ADE9-67D1-C217-47A3-30218536F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CBE20-4796-4B02-51D9-026F40E2685D}"/>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27585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BFEE-9941-9A3A-1674-0A095E84E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15DAD3-A090-BAFC-6C6A-6E51B9D96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FB783-9B80-5701-AA7B-301F2E21F252}"/>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A8E550EA-D58F-4230-52E3-A502DC6F0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3361C-6C25-00D4-3ABC-B190A1282A23}"/>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253180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206696-83C8-4775-9F4B-D68309D2F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41D24-6487-B451-C3FE-9E3AF68CC5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0BDAD-CC1F-E9F2-CE20-EB044EDD13A2}"/>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FD9227F4-7A01-75A7-8D13-C23458010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216A6-0F1B-E4CA-0AA9-587282EB0FC4}"/>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214273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D4F5-4F64-ED4D-914C-D8B900E7A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4267B-16B1-0FB6-ED6E-9FC33326F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163CD-F668-2E5A-5C56-1C6CC6CBE690}"/>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A7A5D35B-70AE-4BF2-46B3-8C7C8021E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A3BBE-AA5F-4617-E7BF-8B0AC55BF9BD}"/>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318902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FC3B-FB78-5A71-59D1-594B068D07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F27CD-1FF9-BA50-831F-FAAE49E87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410E3A-8DDF-39CF-C536-DDF474313A76}"/>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7715C128-86BA-D80A-127B-E29128065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49752-1A4C-E3BE-37C7-A95C78F4C4AC}"/>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419327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08F5-8E88-0908-3F04-A487E9449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8700F-2618-6050-9E43-F35E7D8D11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349E1-CD91-5D76-B13E-DAEFC54C5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90B07-4E42-FE97-7EFE-B1FCE4C45A65}"/>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6" name="Footer Placeholder 5">
            <a:extLst>
              <a:ext uri="{FF2B5EF4-FFF2-40B4-BE49-F238E27FC236}">
                <a16:creationId xmlns:a16="http://schemas.microsoft.com/office/drawing/2014/main" id="{63DA14A8-E235-4BAF-A6BA-99162C785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9E546-C30F-7280-EDCA-F73EE77A9D4E}"/>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37715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B87-9145-7C27-50CC-459F91F606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03E6F-3E7D-801B-D799-E8D13A67C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9C771C-DDE2-88BD-CD67-9D9FB18634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E7B82-9E1D-E2E8-942F-3F67C45B6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7D5E2-17BF-DE88-E585-4B4C0A86D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3F5112-1A2A-51E5-CB30-79C866B6DA74}"/>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8" name="Footer Placeholder 7">
            <a:extLst>
              <a:ext uri="{FF2B5EF4-FFF2-40B4-BE49-F238E27FC236}">
                <a16:creationId xmlns:a16="http://schemas.microsoft.com/office/drawing/2014/main" id="{4430018D-CEA4-4728-D8DD-27B969271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A2A797-DB2D-EB95-643A-2807E7552A6B}"/>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350184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F615-A338-E7A4-7BE5-78C01CC66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64D19-70F1-0D21-E6BA-04008FAC9C62}"/>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4" name="Footer Placeholder 3">
            <a:extLst>
              <a:ext uri="{FF2B5EF4-FFF2-40B4-BE49-F238E27FC236}">
                <a16:creationId xmlns:a16="http://schemas.microsoft.com/office/drawing/2014/main" id="{76732061-2CA6-9331-77D4-0E0EF58C83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FB48F3-13E8-712B-B888-0867D54D9E19}"/>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309721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1ED68-8608-0B15-7A8E-0286CAF686F5}"/>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3" name="Footer Placeholder 2">
            <a:extLst>
              <a:ext uri="{FF2B5EF4-FFF2-40B4-BE49-F238E27FC236}">
                <a16:creationId xmlns:a16="http://schemas.microsoft.com/office/drawing/2014/main" id="{6C44F244-AFD6-2F92-C904-ACA64ABCBE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8C52D-3B24-C289-6E92-7442742434C9}"/>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207451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0A73-774E-33B0-922D-9752583BA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4B6216-946D-215F-32D9-DE48B7A8E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5F25A5-67CE-2FEB-787F-BC0CBF4C5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B6D25-9570-6C30-AE94-F429034B28F6}"/>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6" name="Footer Placeholder 5">
            <a:extLst>
              <a:ext uri="{FF2B5EF4-FFF2-40B4-BE49-F238E27FC236}">
                <a16:creationId xmlns:a16="http://schemas.microsoft.com/office/drawing/2014/main" id="{C690AA85-7E03-31C9-A728-7D4C64F3F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BD3F0-39FA-C5FD-7E83-084FA092BA2F}"/>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110223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008D-9883-1E0E-546D-990D09BBF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F73D3-EE8C-DA63-ADE7-B5F2F9A0C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60199C-E231-FB95-EE10-D8FF4A41D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6B967-A251-180D-5616-DF339F28980C}"/>
              </a:ext>
            </a:extLst>
          </p:cNvPr>
          <p:cNvSpPr>
            <a:spLocks noGrp="1"/>
          </p:cNvSpPr>
          <p:nvPr>
            <p:ph type="dt" sz="half" idx="10"/>
          </p:nvPr>
        </p:nvSpPr>
        <p:spPr/>
        <p:txBody>
          <a:bodyPr/>
          <a:lstStyle/>
          <a:p>
            <a:fld id="{0423B1D6-2059-4E12-B7BA-AB32AE950EE8}" type="datetimeFigureOut">
              <a:rPr lang="en-US" smtClean="0"/>
              <a:t>2/13/2024</a:t>
            </a:fld>
            <a:endParaRPr lang="en-US"/>
          </a:p>
        </p:txBody>
      </p:sp>
      <p:sp>
        <p:nvSpPr>
          <p:cNvPr id="6" name="Footer Placeholder 5">
            <a:extLst>
              <a:ext uri="{FF2B5EF4-FFF2-40B4-BE49-F238E27FC236}">
                <a16:creationId xmlns:a16="http://schemas.microsoft.com/office/drawing/2014/main" id="{FD681324-F4A8-783B-34EB-C77C1F441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48F1C-1BDD-0101-6F14-C348A0233D88}"/>
              </a:ext>
            </a:extLst>
          </p:cNvPr>
          <p:cNvSpPr>
            <a:spLocks noGrp="1"/>
          </p:cNvSpPr>
          <p:nvPr>
            <p:ph type="sldNum" sz="quarter" idx="12"/>
          </p:nvPr>
        </p:nvSpPr>
        <p:spPr/>
        <p:txBody>
          <a:bodyPr/>
          <a:lstStyle/>
          <a:p>
            <a:fld id="{F6EC78B7-22E5-46A3-ADA0-224025DF2A92}" type="slidenum">
              <a:rPr lang="en-US" smtClean="0"/>
              <a:t>‹#›</a:t>
            </a:fld>
            <a:endParaRPr lang="en-US"/>
          </a:p>
        </p:txBody>
      </p:sp>
    </p:spTree>
    <p:extLst>
      <p:ext uri="{BB962C8B-B14F-4D97-AF65-F5344CB8AC3E}">
        <p14:creationId xmlns:p14="http://schemas.microsoft.com/office/powerpoint/2010/main" val="338892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AA5E3-6681-A2F0-9E5C-C59472EFF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B1741-4834-D0D4-ECC5-B27F3AD3D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B33CE-55BB-5BF2-BB6F-E4FDF5751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3B1D6-2059-4E12-B7BA-AB32AE950EE8}" type="datetimeFigureOut">
              <a:rPr lang="en-US" smtClean="0"/>
              <a:t>2/13/2024</a:t>
            </a:fld>
            <a:endParaRPr lang="en-US"/>
          </a:p>
        </p:txBody>
      </p:sp>
      <p:sp>
        <p:nvSpPr>
          <p:cNvPr id="5" name="Footer Placeholder 4">
            <a:extLst>
              <a:ext uri="{FF2B5EF4-FFF2-40B4-BE49-F238E27FC236}">
                <a16:creationId xmlns:a16="http://schemas.microsoft.com/office/drawing/2014/main" id="{421E8B30-22CA-DA25-A488-31E57C9EA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A98FDF-4FFE-7DE4-3D44-9EC7C2DD5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8B7-22E5-46A3-ADA0-224025DF2A92}" type="slidenum">
              <a:rPr lang="en-US" smtClean="0"/>
              <a:t>‹#›</a:t>
            </a:fld>
            <a:endParaRPr lang="en-US"/>
          </a:p>
        </p:txBody>
      </p:sp>
    </p:spTree>
    <p:extLst>
      <p:ext uri="{BB962C8B-B14F-4D97-AF65-F5344CB8AC3E}">
        <p14:creationId xmlns:p14="http://schemas.microsoft.com/office/powerpoint/2010/main" val="144990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949C-B3AA-A736-46E8-A30A344F68A5}"/>
              </a:ext>
            </a:extLst>
          </p:cNvPr>
          <p:cNvSpPr>
            <a:spLocks noGrp="1"/>
          </p:cNvSpPr>
          <p:nvPr>
            <p:ph type="title"/>
          </p:nvPr>
        </p:nvSpPr>
        <p:spPr>
          <a:xfrm>
            <a:off x="1008660" y="1284805"/>
            <a:ext cx="4560584" cy="1128068"/>
          </a:xfrm>
        </p:spPr>
        <p:txBody>
          <a:bodyPr anchor="ctr">
            <a:normAutofit/>
          </a:bodyPr>
          <a:lstStyle/>
          <a:p>
            <a:r>
              <a:rPr lang="en-US" sz="3700">
                <a:ea typeface="Calibri Light"/>
                <a:cs typeface="Calibri Light"/>
              </a:rPr>
              <a:t>Academic Senate Dues</a:t>
            </a:r>
            <a:endParaRPr lang="en-US" sz="3700"/>
          </a:p>
        </p:txBody>
      </p:sp>
      <p:pic>
        <p:nvPicPr>
          <p:cNvPr id="171" name="Picture 170" descr="A qr code on a white background&#10;&#10;Description automatically generated">
            <a:extLst>
              <a:ext uri="{FF2B5EF4-FFF2-40B4-BE49-F238E27FC236}">
                <a16:creationId xmlns:a16="http://schemas.microsoft.com/office/drawing/2014/main" id="{44A94A1D-41EF-638A-248E-EDA5A42BC0ED}"/>
              </a:ext>
            </a:extLst>
          </p:cNvPr>
          <p:cNvPicPr>
            <a:picLocks noChangeAspect="1"/>
          </p:cNvPicPr>
          <p:nvPr/>
        </p:nvPicPr>
        <p:blipFill rotWithShape="1">
          <a:blip r:embed="rId2"/>
          <a:srcRect l="1484" r="2" b="2"/>
          <a:stretch/>
        </p:blipFill>
        <p:spPr>
          <a:xfrm>
            <a:off x="5977788" y="799352"/>
            <a:ext cx="5425410" cy="5259296"/>
          </a:xfrm>
          <a:prstGeom prst="rect">
            <a:avLst/>
          </a:prstGeom>
        </p:spPr>
      </p:pic>
      <p:graphicFrame>
        <p:nvGraphicFramePr>
          <p:cNvPr id="193" name="Content Placeholder 10">
            <a:extLst>
              <a:ext uri="{FF2B5EF4-FFF2-40B4-BE49-F238E27FC236}">
                <a16:creationId xmlns:a16="http://schemas.microsoft.com/office/drawing/2014/main" id="{DA47F0E0-3DE3-A052-4F6B-316694EDE68E}"/>
              </a:ext>
            </a:extLst>
          </p:cNvPr>
          <p:cNvGraphicFramePr/>
          <p:nvPr/>
        </p:nvGraphicFramePr>
        <p:xfrm>
          <a:off x="1181269" y="2130480"/>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descr="A black and red logo&#10;&#10;Description automatically generated">
            <a:extLst>
              <a:ext uri="{FF2B5EF4-FFF2-40B4-BE49-F238E27FC236}">
                <a16:creationId xmlns:a16="http://schemas.microsoft.com/office/drawing/2014/main" id="{9BD224C4-1600-D813-89A4-73F81578D927}"/>
              </a:ext>
            </a:extLst>
          </p:cNvPr>
          <p:cNvPicPr>
            <a:picLocks noChangeAspect="1"/>
          </p:cNvPicPr>
          <p:nvPr/>
        </p:nvPicPr>
        <p:blipFill>
          <a:blip r:embed="rId8"/>
          <a:stretch>
            <a:fillRect/>
          </a:stretch>
        </p:blipFill>
        <p:spPr>
          <a:xfrm>
            <a:off x="-381000" y="-183169"/>
            <a:ext cx="6096000" cy="1566487"/>
          </a:xfrm>
          <a:prstGeom prst="rect">
            <a:avLst/>
          </a:prstGeom>
        </p:spPr>
      </p:pic>
    </p:spTree>
    <p:extLst>
      <p:ext uri="{BB962C8B-B14F-4D97-AF65-F5344CB8AC3E}">
        <p14:creationId xmlns:p14="http://schemas.microsoft.com/office/powerpoint/2010/main" val="25035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ack background with gold text and a black background&#10;&#10;Description automatically generated">
            <a:extLst>
              <a:ext uri="{FF2B5EF4-FFF2-40B4-BE49-F238E27FC236}">
                <a16:creationId xmlns:a16="http://schemas.microsoft.com/office/drawing/2014/main" id="{8CE6CA61-BF09-3CC3-2111-089D7A89B8FB}"/>
              </a:ext>
            </a:extLst>
          </p:cNvPr>
          <p:cNvPicPr>
            <a:picLocks noGrp="1" noChangeAspect="1"/>
          </p:cNvPicPr>
          <p:nvPr>
            <p:ph idx="1"/>
          </p:nvPr>
        </p:nvPicPr>
        <p:blipFill>
          <a:blip r:embed="rId2"/>
          <a:stretch>
            <a:fillRect/>
          </a:stretch>
        </p:blipFill>
        <p:spPr>
          <a:xfrm>
            <a:off x="495300" y="477044"/>
            <a:ext cx="11201400" cy="5600700"/>
          </a:xfrm>
        </p:spPr>
      </p:pic>
      <p:pic>
        <p:nvPicPr>
          <p:cNvPr id="5" name="Picture 4" descr="A qr code with a few black squares&#10;&#10;Description automatically generated">
            <a:extLst>
              <a:ext uri="{FF2B5EF4-FFF2-40B4-BE49-F238E27FC236}">
                <a16:creationId xmlns:a16="http://schemas.microsoft.com/office/drawing/2014/main" id="{D832BBDC-080D-1D0E-DC4D-BC89ED2D1A90}"/>
              </a:ext>
            </a:extLst>
          </p:cNvPr>
          <p:cNvPicPr>
            <a:picLocks noChangeAspect="1"/>
          </p:cNvPicPr>
          <p:nvPr/>
        </p:nvPicPr>
        <p:blipFill>
          <a:blip r:embed="rId3"/>
          <a:stretch>
            <a:fillRect/>
          </a:stretch>
        </p:blipFill>
        <p:spPr>
          <a:xfrm>
            <a:off x="10095860" y="4523415"/>
            <a:ext cx="1530813" cy="1526556"/>
          </a:xfrm>
          <a:prstGeom prst="rect">
            <a:avLst/>
          </a:prstGeom>
        </p:spPr>
      </p:pic>
    </p:spTree>
    <p:extLst>
      <p:ext uri="{BB962C8B-B14F-4D97-AF65-F5344CB8AC3E}">
        <p14:creationId xmlns:p14="http://schemas.microsoft.com/office/powerpoint/2010/main" val="57479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C494-ED39-78FC-1097-770016E69463}"/>
              </a:ext>
            </a:extLst>
          </p:cNvPr>
          <p:cNvSpPr>
            <a:spLocks noGrp="1"/>
          </p:cNvSpPr>
          <p:nvPr>
            <p:ph type="title"/>
          </p:nvPr>
        </p:nvSpPr>
        <p:spPr>
          <a:xfrm>
            <a:off x="414944" y="-240359"/>
            <a:ext cx="4368602" cy="1956841"/>
          </a:xfrm>
        </p:spPr>
        <p:txBody>
          <a:bodyPr anchor="b">
            <a:normAutofit/>
          </a:bodyPr>
          <a:lstStyle/>
          <a:p>
            <a:r>
              <a:rPr lang="en-US" sz="5400"/>
              <a:t>Awards of</a:t>
            </a:r>
            <a:r>
              <a:rPr lang="en-US" sz="5400">
                <a:latin typeface="Calibri Light"/>
                <a:ea typeface="+mn-ea"/>
                <a:cs typeface="Calibri Light"/>
              </a:rPr>
              <a:t> Excellence </a:t>
            </a:r>
            <a:endParaRPr lang="en-US">
              <a:ea typeface="+mn-ea"/>
              <a:cs typeface="+mn-cs"/>
            </a:endParaRPr>
          </a:p>
        </p:txBody>
      </p:sp>
      <p:sp>
        <p:nvSpPr>
          <p:cNvPr id="3" name="Content Placeholder 2">
            <a:extLst>
              <a:ext uri="{FF2B5EF4-FFF2-40B4-BE49-F238E27FC236}">
                <a16:creationId xmlns:a16="http://schemas.microsoft.com/office/drawing/2014/main" id="{02059433-07C7-66ED-E48C-78AB91050792}"/>
              </a:ext>
            </a:extLst>
          </p:cNvPr>
          <p:cNvSpPr>
            <a:spLocks noGrp="1"/>
          </p:cNvSpPr>
          <p:nvPr>
            <p:ph idx="1"/>
          </p:nvPr>
        </p:nvSpPr>
        <p:spPr>
          <a:xfrm>
            <a:off x="414944" y="1833808"/>
            <a:ext cx="4243589" cy="4692820"/>
          </a:xfrm>
        </p:spPr>
        <p:txBody>
          <a:bodyPr vert="horz" lIns="91440" tIns="45720" rIns="91440" bIns="45720" rtlCol="0" anchor="t">
            <a:noAutofit/>
          </a:bodyPr>
          <a:lstStyle/>
          <a:p>
            <a:pPr marL="0" indent="0">
              <a:buNone/>
            </a:pPr>
            <a:r>
              <a:rPr lang="en-US" sz="2200">
                <a:latin typeface="Calibri"/>
                <a:ea typeface="Calibri"/>
                <a:cs typeface="Calibri"/>
              </a:rPr>
              <a:t>Timeline:</a:t>
            </a:r>
          </a:p>
          <a:p>
            <a:pPr marL="342900" indent="-342900"/>
            <a:r>
              <a:rPr lang="en-US" sz="2200">
                <a:latin typeface="Calibri"/>
                <a:ea typeface="Calibri"/>
                <a:cs typeface="Calibri"/>
              </a:rPr>
              <a:t>Nominations close on February 20th</a:t>
            </a:r>
          </a:p>
          <a:p>
            <a:pPr marL="342900" indent="-342900"/>
            <a:r>
              <a:rPr lang="en-US" sz="2200">
                <a:latin typeface="Calibri"/>
                <a:ea typeface="Calibri"/>
                <a:cs typeface="Calibri"/>
              </a:rPr>
              <a:t>First taskforce convening week of February 20th</a:t>
            </a:r>
          </a:p>
          <a:p>
            <a:pPr marL="342900" indent="-342900"/>
            <a:r>
              <a:rPr lang="en-US" sz="2200">
                <a:latin typeface="Calibri"/>
                <a:ea typeface="Calibri"/>
                <a:cs typeface="Calibri"/>
              </a:rPr>
              <a:t>Decline or Accept to Nominees (by end of Feb)</a:t>
            </a:r>
          </a:p>
          <a:p>
            <a:pPr marL="342900" indent="-342900"/>
            <a:r>
              <a:rPr lang="en-US" sz="2200">
                <a:latin typeface="Calibri"/>
                <a:ea typeface="Calibri"/>
                <a:cs typeface="Calibri"/>
              </a:rPr>
              <a:t>Task Force meetings and selection of recipients by April 7th</a:t>
            </a:r>
          </a:p>
          <a:p>
            <a:pPr marL="342900" indent="-342900"/>
            <a:r>
              <a:rPr lang="en-US" sz="2200">
                <a:latin typeface="Calibri"/>
                <a:ea typeface="Calibri"/>
                <a:cs typeface="Calibri"/>
              </a:rPr>
              <a:t>Recipients notified and confirmed </a:t>
            </a:r>
          </a:p>
          <a:p>
            <a:pPr marL="342900" indent="-342900"/>
            <a:r>
              <a:rPr lang="en-US" sz="2200">
                <a:latin typeface="Calibri"/>
                <a:ea typeface="Calibri"/>
                <a:cs typeface="Calibri"/>
              </a:rPr>
              <a:t>Awards on May 1st</a:t>
            </a:r>
          </a:p>
          <a:p>
            <a:endParaRPr lang="en-US" sz="2200">
              <a:cs typeface="Calibri"/>
            </a:endParaRPr>
          </a:p>
        </p:txBody>
      </p:sp>
      <p:pic>
        <p:nvPicPr>
          <p:cNvPr id="4" name="Picture 3" descr="A hand holding a phone with a qr code&#10;&#10;Description automatically generated">
            <a:extLst>
              <a:ext uri="{FF2B5EF4-FFF2-40B4-BE49-F238E27FC236}">
                <a16:creationId xmlns:a16="http://schemas.microsoft.com/office/drawing/2014/main" id="{2D9E0BB0-2F53-1179-CB19-CE546D6BEAAD}"/>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39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6389-4276-CD9D-C835-20CA5A309410}"/>
              </a:ext>
            </a:extLst>
          </p:cNvPr>
          <p:cNvSpPr>
            <a:spLocks noGrp="1"/>
          </p:cNvSpPr>
          <p:nvPr>
            <p:ph type="title"/>
          </p:nvPr>
        </p:nvSpPr>
        <p:spPr>
          <a:xfrm>
            <a:off x="640080" y="325369"/>
            <a:ext cx="4368602" cy="1956841"/>
          </a:xfrm>
        </p:spPr>
        <p:txBody>
          <a:bodyPr anchor="b">
            <a:normAutofit/>
          </a:bodyPr>
          <a:lstStyle/>
          <a:p>
            <a:r>
              <a:rPr lang="en-US" sz="5400"/>
              <a:t>By-Laws Taskforce</a:t>
            </a:r>
          </a:p>
        </p:txBody>
      </p:sp>
      <p:sp>
        <p:nvSpPr>
          <p:cNvPr id="3" name="Content Placeholder 2">
            <a:extLst>
              <a:ext uri="{FF2B5EF4-FFF2-40B4-BE49-F238E27FC236}">
                <a16:creationId xmlns:a16="http://schemas.microsoft.com/office/drawing/2014/main" id="{B3045445-5393-5793-717E-25744B6CC0DB}"/>
              </a:ext>
            </a:extLst>
          </p:cNvPr>
          <p:cNvSpPr>
            <a:spLocks noGrp="1"/>
          </p:cNvSpPr>
          <p:nvPr>
            <p:ph idx="1"/>
          </p:nvPr>
        </p:nvSpPr>
        <p:spPr>
          <a:xfrm>
            <a:off x="640080" y="2434172"/>
            <a:ext cx="4243589" cy="3320668"/>
          </a:xfrm>
        </p:spPr>
        <p:txBody>
          <a:bodyPr vert="horz" lIns="91440" tIns="45720" rIns="91440" bIns="45720" rtlCol="0" anchor="t">
            <a:normAutofit/>
          </a:bodyPr>
          <a:lstStyle/>
          <a:p>
            <a:r>
              <a:rPr lang="en-US" sz="2400"/>
              <a:t>We need to look at the by-laws and submit recommendations for edits/amendments by end of this term.</a:t>
            </a:r>
            <a:endParaRPr lang="en-US" sz="2400">
              <a:ea typeface="Calibri"/>
              <a:cs typeface="Calibri"/>
            </a:endParaRPr>
          </a:p>
          <a:p>
            <a:r>
              <a:rPr lang="en-US" sz="2400"/>
              <a:t>Interested in being part of the taskforce. Please complete the following our form by scanning the code here.</a:t>
            </a:r>
            <a:endParaRPr lang="en-US" sz="2400">
              <a:ea typeface="Calibri"/>
              <a:cs typeface="Calibri"/>
            </a:endParaRPr>
          </a:p>
          <a:p>
            <a:pPr marL="0" indent="0">
              <a:buNone/>
            </a:pPr>
            <a:endParaRPr lang="en-US" sz="2200"/>
          </a:p>
        </p:txBody>
      </p:sp>
      <p:pic>
        <p:nvPicPr>
          <p:cNvPr id="4" name="Picture 3" descr="A qr code on a paper&#10;&#10;Description automatically generated">
            <a:extLst>
              <a:ext uri="{FF2B5EF4-FFF2-40B4-BE49-F238E27FC236}">
                <a16:creationId xmlns:a16="http://schemas.microsoft.com/office/drawing/2014/main" id="{FAE8680F-2AD8-D48B-0E9E-A0F912CE4724}"/>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2656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HNYXMCCMVK3K-464-861</_dlc_DocId>
    <_dlc_DocIdUrl xmlns="431189f8-a51b-453f-9f0c-3a0b3b65b12f">
      <Url>https://www.sac.edu/President/AcademicSenate/_layouts/15/DocIdRedir.aspx?ID=HNYXMCCMVK3K-464-861</Url>
      <Description>HNYXMCCMVK3K-464-861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CDC5C4-9F7B-4799-853A-49FDC005A58B}">
  <ds:schemaRefs>
    <ds:schemaRef ds:uri="http://schemas.microsoft.com/sharepoint/v3/contenttype/forms"/>
  </ds:schemaRefs>
</ds:datastoreItem>
</file>

<file path=customXml/itemProps2.xml><?xml version="1.0" encoding="utf-8"?>
<ds:datastoreItem xmlns:ds="http://schemas.openxmlformats.org/officeDocument/2006/customXml" ds:itemID="{F8327C83-E575-431A-8089-C59F2F796B91}"/>
</file>

<file path=customXml/itemProps3.xml><?xml version="1.0" encoding="utf-8"?>
<ds:datastoreItem xmlns:ds="http://schemas.openxmlformats.org/officeDocument/2006/customXml" ds:itemID="{6E099EBD-B970-4131-82DB-DE3DF950FE4B}">
  <ds:schemaRefs>
    <ds:schemaRef ds:uri="http://schemas.microsoft.com/office/2006/metadata/properties"/>
    <ds:schemaRef ds:uri="http://schemas.microsoft.com/office/infopath/2007/PartnerControls"/>
    <ds:schemaRef ds:uri="1acb9adc-ec33-475f-8130-c1c307b91901"/>
    <ds:schemaRef ds:uri="12292255-f18b-4d92-9e60-ebc7b63bbd6b"/>
  </ds:schemaRefs>
</ds:datastoreItem>
</file>

<file path=customXml/itemProps4.xml><?xml version="1.0" encoding="utf-8"?>
<ds:datastoreItem xmlns:ds="http://schemas.openxmlformats.org/officeDocument/2006/customXml" ds:itemID="{A31B0B8F-F020-4B2D-AE53-2C4FE6500FC5}"/>
</file>

<file path=docProps/app.xml><?xml version="1.0" encoding="utf-8"?>
<Properties xmlns="http://schemas.openxmlformats.org/officeDocument/2006/extended-properties" xmlns:vt="http://schemas.openxmlformats.org/officeDocument/2006/docPropsVTypes">
  <TotalTime>2</TotalTime>
  <Words>107</Words>
  <Application>Microsoft Office PowerPoint</Application>
  <PresentationFormat>Widescreen</PresentationFormat>
  <Paragraphs>18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Academic Senate Dues</vt:lpstr>
      <vt:lpstr>PowerPoint Presentation</vt:lpstr>
      <vt:lpstr>Awards of Excellence </vt:lpstr>
      <vt:lpstr>By-Laws Taskforce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Dues</dc:title>
  <dc:creator>Barrios, Andrew</dc:creator>
  <cp:lastModifiedBy>Barrios, Andrew</cp:lastModifiedBy>
  <cp:revision>7</cp:revision>
  <dcterms:created xsi:type="dcterms:W3CDTF">2024-02-13T00:37:35Z</dcterms:created>
  <dcterms:modified xsi:type="dcterms:W3CDTF">2024-02-13T19:15:51Z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MediaServiceImageTags">
    <vt:lpwstr/>
  </property>
  <property fmtid="{D5CDD505-2E9C-101B-9397-08002B2CF9AE}" pid="4" name="_dlc_DocIdItemGuid">
    <vt:lpwstr>ee6db6ce-bc54-4a14-87d2-ca643321f0c8</vt:lpwstr>
  </property>
</Properties>
</file>