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6.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6.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1.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drawing5.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63" r:id="rId3"/>
    <p:sldId id="266" r:id="rId4"/>
    <p:sldId id="292" r:id="rId5"/>
    <p:sldId id="269" r:id="rId6"/>
    <p:sldId id="293" r:id="rId7"/>
    <p:sldId id="297" r:id="rId8"/>
    <p:sldId id="296" r:id="rId9"/>
    <p:sldId id="290" r:id="rId10"/>
    <p:sldId id="264" r:id="rId11"/>
    <p:sldId id="273" r:id="rId12"/>
    <p:sldId id="280" r:id="rId13"/>
    <p:sldId id="301" r:id="rId14"/>
    <p:sldId id="289" r:id="rId15"/>
    <p:sldId id="291" r:id="rId16"/>
    <p:sldId id="30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eQUiTUy+6FuXkjZURU2xmYsMS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ncils@crc.losrios.ed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CB5"/>
    <a:srgbClr val="FFC9E4"/>
    <a:srgbClr val="FF99CC"/>
    <a:srgbClr val="CC3399"/>
    <a:srgbClr val="990099"/>
    <a:srgbClr val="9966FF"/>
    <a:srgbClr val="CCCCFF"/>
    <a:srgbClr val="99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ACABD-5F2E-4CDD-B55B-996874D79BC8}" v="564" dt="2022-02-22T22:00:21.327"/>
  </p1510:revLst>
</p1510:revInfo>
</file>

<file path=ppt/tableStyles.xml><?xml version="1.0" encoding="utf-8"?>
<a:tblStyleLst xmlns:a="http://schemas.openxmlformats.org/drawingml/2006/main" def="{E8658A01-C8DA-42CC-8073-9481A2D6D82C}">
  <a:tblStyle styleId="{E8658A01-C8DA-42CC-8073-9481A2D6D82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12" autoAdjust="0"/>
  </p:normalViewPr>
  <p:slideViewPr>
    <p:cSldViewPr snapToGrid="0">
      <p:cViewPr varScale="1">
        <p:scale>
          <a:sx n="78" d="100"/>
          <a:sy n="78" d="100"/>
        </p:scale>
        <p:origin x="760" y="56"/>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49" Type="http://schemas.openxmlformats.org/officeDocument/2006/relationships/viewProps" Target="viewProps.xml"/><Relationship Id="rId57"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48" Type="http://schemas.openxmlformats.org/officeDocument/2006/relationships/presProps" Target="presProp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4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Bonds" userId="9dae1655-e81a-4d2e-9eb0-b1c35183558a" providerId="ADAL" clId="{6C8ACABD-5F2E-4CDD-B55B-996874D79BC8}"/>
    <pc:docChg chg="undo custSel addSld delSld modSld sldOrd">
      <pc:chgData name="Lesley Bonds" userId="9dae1655-e81a-4d2e-9eb0-b1c35183558a" providerId="ADAL" clId="{6C8ACABD-5F2E-4CDD-B55B-996874D79BC8}" dt="2022-02-22T22:00:27.621" v="4694" actId="20577"/>
      <pc:docMkLst>
        <pc:docMk/>
      </pc:docMkLst>
      <pc:sldChg chg="addSp modSp mod">
        <pc:chgData name="Lesley Bonds" userId="9dae1655-e81a-4d2e-9eb0-b1c35183558a" providerId="ADAL" clId="{6C8ACABD-5F2E-4CDD-B55B-996874D79BC8}" dt="2022-02-22T21:47:20.717" v="4497" actId="1076"/>
        <pc:sldMkLst>
          <pc:docMk/>
          <pc:sldMk cId="0" sldId="256"/>
        </pc:sldMkLst>
        <pc:spChg chg="mod">
          <ac:chgData name="Lesley Bonds" userId="9dae1655-e81a-4d2e-9eb0-b1c35183558a" providerId="ADAL" clId="{6C8ACABD-5F2E-4CDD-B55B-996874D79BC8}" dt="2022-02-22T21:47:15.059" v="4496" actId="20577"/>
          <ac:spMkLst>
            <pc:docMk/>
            <pc:sldMk cId="0" sldId="256"/>
            <ac:spMk id="46" creationId="{00000000-0000-0000-0000-000000000000}"/>
          </ac:spMkLst>
        </pc:spChg>
        <pc:picChg chg="add mod modCrop">
          <ac:chgData name="Lesley Bonds" userId="9dae1655-e81a-4d2e-9eb0-b1c35183558a" providerId="ADAL" clId="{6C8ACABD-5F2E-4CDD-B55B-996874D79BC8}" dt="2022-02-22T21:47:20.717" v="4497" actId="1076"/>
          <ac:picMkLst>
            <pc:docMk/>
            <pc:sldMk cId="0" sldId="256"/>
            <ac:picMk id="3" creationId="{B1627944-5C2D-4B6C-A42C-7095B00A6F58}"/>
          </ac:picMkLst>
        </pc:picChg>
        <pc:picChg chg="add mod">
          <ac:chgData name="Lesley Bonds" userId="9dae1655-e81a-4d2e-9eb0-b1c35183558a" providerId="ADAL" clId="{6C8ACABD-5F2E-4CDD-B55B-996874D79BC8}" dt="2022-02-22T20:59:54.385" v="2879" actId="1076"/>
          <ac:picMkLst>
            <pc:docMk/>
            <pc:sldMk cId="0" sldId="256"/>
            <ac:picMk id="2050" creationId="{8F654454-4DB4-4593-8E15-BA97EE7EAF69}"/>
          </ac:picMkLst>
        </pc:picChg>
      </pc:sldChg>
      <pc:sldChg chg="del">
        <pc:chgData name="Lesley Bonds" userId="9dae1655-e81a-4d2e-9eb0-b1c35183558a" providerId="ADAL" clId="{6C8ACABD-5F2E-4CDD-B55B-996874D79BC8}" dt="2022-02-22T16:23:33.303" v="273" actId="47"/>
        <pc:sldMkLst>
          <pc:docMk/>
          <pc:sldMk cId="0" sldId="257"/>
        </pc:sldMkLst>
      </pc:sldChg>
      <pc:sldChg chg="del">
        <pc:chgData name="Lesley Bonds" userId="9dae1655-e81a-4d2e-9eb0-b1c35183558a" providerId="ADAL" clId="{6C8ACABD-5F2E-4CDD-B55B-996874D79BC8}" dt="2022-02-22T16:23:34.030" v="274" actId="47"/>
        <pc:sldMkLst>
          <pc:docMk/>
          <pc:sldMk cId="0" sldId="258"/>
        </pc:sldMkLst>
      </pc:sldChg>
      <pc:sldChg chg="del">
        <pc:chgData name="Lesley Bonds" userId="9dae1655-e81a-4d2e-9eb0-b1c35183558a" providerId="ADAL" clId="{6C8ACABD-5F2E-4CDD-B55B-996874D79BC8}" dt="2022-02-22T16:23:35.227" v="275" actId="47"/>
        <pc:sldMkLst>
          <pc:docMk/>
          <pc:sldMk cId="0" sldId="259"/>
        </pc:sldMkLst>
      </pc:sldChg>
      <pc:sldChg chg="del">
        <pc:chgData name="Lesley Bonds" userId="9dae1655-e81a-4d2e-9eb0-b1c35183558a" providerId="ADAL" clId="{6C8ACABD-5F2E-4CDD-B55B-996874D79BC8}" dt="2022-02-22T16:47:14.635" v="1365" actId="47"/>
        <pc:sldMkLst>
          <pc:docMk/>
          <pc:sldMk cId="0" sldId="260"/>
        </pc:sldMkLst>
      </pc:sldChg>
      <pc:sldChg chg="del">
        <pc:chgData name="Lesley Bonds" userId="9dae1655-e81a-4d2e-9eb0-b1c35183558a" providerId="ADAL" clId="{6C8ACABD-5F2E-4CDD-B55B-996874D79BC8}" dt="2022-02-22T16:23:46.535" v="276" actId="47"/>
        <pc:sldMkLst>
          <pc:docMk/>
          <pc:sldMk cId="0" sldId="261"/>
        </pc:sldMkLst>
      </pc:sldChg>
      <pc:sldChg chg="modSp add del mod modNotesTx">
        <pc:chgData name="Lesley Bonds" userId="9dae1655-e81a-4d2e-9eb0-b1c35183558a" providerId="ADAL" clId="{6C8ACABD-5F2E-4CDD-B55B-996874D79BC8}" dt="2022-02-22T21:27:48.924" v="4026" actId="47"/>
        <pc:sldMkLst>
          <pc:docMk/>
          <pc:sldMk cId="3404149876" sldId="261"/>
        </pc:sldMkLst>
        <pc:spChg chg="mod">
          <ac:chgData name="Lesley Bonds" userId="9dae1655-e81a-4d2e-9eb0-b1c35183558a" providerId="ADAL" clId="{6C8ACABD-5F2E-4CDD-B55B-996874D79BC8}" dt="2022-02-22T21:16:54.649" v="3762" actId="20577"/>
          <ac:spMkLst>
            <pc:docMk/>
            <pc:sldMk cId="3404149876" sldId="261"/>
            <ac:spMk id="2" creationId="{27C0E8B8-4E63-4B2B-B8B4-A41C16D2B0AB}"/>
          </ac:spMkLst>
        </pc:spChg>
        <pc:graphicFrameChg chg="mod modGraphic">
          <ac:chgData name="Lesley Bonds" userId="9dae1655-e81a-4d2e-9eb0-b1c35183558a" providerId="ADAL" clId="{6C8ACABD-5F2E-4CDD-B55B-996874D79BC8}" dt="2022-02-22T21:16:04.604" v="3722"/>
          <ac:graphicFrameMkLst>
            <pc:docMk/>
            <pc:sldMk cId="3404149876" sldId="261"/>
            <ac:graphicFrameMk id="4" creationId="{CACEED36-ABF1-4D12-981A-6089C1EB9D5F}"/>
          </ac:graphicFrameMkLst>
        </pc:graphicFrameChg>
      </pc:sldChg>
      <pc:sldChg chg="del">
        <pc:chgData name="Lesley Bonds" userId="9dae1655-e81a-4d2e-9eb0-b1c35183558a" providerId="ADAL" clId="{6C8ACABD-5F2E-4CDD-B55B-996874D79BC8}" dt="2022-02-22T16:47:22.307" v="1366" actId="47"/>
        <pc:sldMkLst>
          <pc:docMk/>
          <pc:sldMk cId="0" sldId="262"/>
        </pc:sldMkLst>
      </pc:sldChg>
      <pc:sldChg chg="addSp delSp modSp mod modNotesTx">
        <pc:chgData name="Lesley Bonds" userId="9dae1655-e81a-4d2e-9eb0-b1c35183558a" providerId="ADAL" clId="{6C8ACABD-5F2E-4CDD-B55B-996874D79BC8}" dt="2022-02-22T21:53:31.009" v="4615" actId="20577"/>
        <pc:sldMkLst>
          <pc:docMk/>
          <pc:sldMk cId="0" sldId="263"/>
        </pc:sldMkLst>
        <pc:spChg chg="add del mod">
          <ac:chgData name="Lesley Bonds" userId="9dae1655-e81a-4d2e-9eb0-b1c35183558a" providerId="ADAL" clId="{6C8ACABD-5F2E-4CDD-B55B-996874D79BC8}" dt="2022-02-22T16:27:58.659" v="361" actId="478"/>
          <ac:spMkLst>
            <pc:docMk/>
            <pc:sldMk cId="0" sldId="263"/>
            <ac:spMk id="4" creationId="{B6B36A18-691D-44E2-97F2-63E81F4FA6BF}"/>
          </ac:spMkLst>
        </pc:spChg>
        <pc:spChg chg="add del mod">
          <ac:chgData name="Lesley Bonds" userId="9dae1655-e81a-4d2e-9eb0-b1c35183558a" providerId="ADAL" clId="{6C8ACABD-5F2E-4CDD-B55B-996874D79BC8}" dt="2022-02-22T16:28:10.876" v="389" actId="478"/>
          <ac:spMkLst>
            <pc:docMk/>
            <pc:sldMk cId="0" sldId="263"/>
            <ac:spMk id="6" creationId="{372E41A3-0524-4A01-95FF-0560F3231666}"/>
          </ac:spMkLst>
        </pc:spChg>
        <pc:spChg chg="add del mod">
          <ac:chgData name="Lesley Bonds" userId="9dae1655-e81a-4d2e-9eb0-b1c35183558a" providerId="ADAL" clId="{6C8ACABD-5F2E-4CDD-B55B-996874D79BC8}" dt="2022-02-22T16:28:09.536" v="388" actId="478"/>
          <ac:spMkLst>
            <pc:docMk/>
            <pc:sldMk cId="0" sldId="263"/>
            <ac:spMk id="8" creationId="{72F844F3-C218-465D-A51C-53B337E8E6BB}"/>
          </ac:spMkLst>
        </pc:spChg>
        <pc:spChg chg="add del mod">
          <ac:chgData name="Lesley Bonds" userId="9dae1655-e81a-4d2e-9eb0-b1c35183558a" providerId="ADAL" clId="{6C8ACABD-5F2E-4CDD-B55B-996874D79BC8}" dt="2022-02-22T16:31:56.420" v="671" actId="478"/>
          <ac:spMkLst>
            <pc:docMk/>
            <pc:sldMk cId="0" sldId="263"/>
            <ac:spMk id="10" creationId="{10D8B96E-B0D6-4B3F-AF62-727792AE1138}"/>
          </ac:spMkLst>
        </pc:spChg>
        <pc:spChg chg="add del mod">
          <ac:chgData name="Lesley Bonds" userId="9dae1655-e81a-4d2e-9eb0-b1c35183558a" providerId="ADAL" clId="{6C8ACABD-5F2E-4CDD-B55B-996874D79BC8}" dt="2022-02-22T16:31:54.286" v="670" actId="478"/>
          <ac:spMkLst>
            <pc:docMk/>
            <pc:sldMk cId="0" sldId="263"/>
            <ac:spMk id="12" creationId="{9C7C6AE0-A598-462F-AE68-FD168C07338E}"/>
          </ac:spMkLst>
        </pc:spChg>
        <pc:spChg chg="add mod">
          <ac:chgData name="Lesley Bonds" userId="9dae1655-e81a-4d2e-9eb0-b1c35183558a" providerId="ADAL" clId="{6C8ACABD-5F2E-4CDD-B55B-996874D79BC8}" dt="2022-02-22T16:28:46.973" v="433"/>
          <ac:spMkLst>
            <pc:docMk/>
            <pc:sldMk cId="0" sldId="263"/>
            <ac:spMk id="16" creationId="{408AFB96-B0FC-40A0-A917-7D8014D992CE}"/>
          </ac:spMkLst>
        </pc:spChg>
        <pc:spChg chg="add mod">
          <ac:chgData name="Lesley Bonds" userId="9dae1655-e81a-4d2e-9eb0-b1c35183558a" providerId="ADAL" clId="{6C8ACABD-5F2E-4CDD-B55B-996874D79BC8}" dt="2022-02-22T16:28:46.973" v="433"/>
          <ac:spMkLst>
            <pc:docMk/>
            <pc:sldMk cId="0" sldId="263"/>
            <ac:spMk id="17" creationId="{3636DC13-6B3F-4CEF-B1E7-0AE652C345D7}"/>
          </ac:spMkLst>
        </pc:spChg>
        <pc:spChg chg="add mod">
          <ac:chgData name="Lesley Bonds" userId="9dae1655-e81a-4d2e-9eb0-b1c35183558a" providerId="ADAL" clId="{6C8ACABD-5F2E-4CDD-B55B-996874D79BC8}" dt="2022-02-22T16:29:12.287" v="487"/>
          <ac:spMkLst>
            <pc:docMk/>
            <pc:sldMk cId="0" sldId="263"/>
            <ac:spMk id="20" creationId="{B92D7524-8963-47E2-BD2B-C081BF2A76E6}"/>
          </ac:spMkLst>
        </pc:spChg>
        <pc:spChg chg="add mod">
          <ac:chgData name="Lesley Bonds" userId="9dae1655-e81a-4d2e-9eb0-b1c35183558a" providerId="ADAL" clId="{6C8ACABD-5F2E-4CDD-B55B-996874D79BC8}" dt="2022-02-22T16:29:12.287" v="487"/>
          <ac:spMkLst>
            <pc:docMk/>
            <pc:sldMk cId="0" sldId="263"/>
            <ac:spMk id="21" creationId="{117F82D1-6044-457A-B2B1-809013D2D066}"/>
          </ac:spMkLst>
        </pc:spChg>
        <pc:spChg chg="add del mod topLvl">
          <ac:chgData name="Lesley Bonds" userId="9dae1655-e81a-4d2e-9eb0-b1c35183558a" providerId="ADAL" clId="{6C8ACABD-5F2E-4CDD-B55B-996874D79BC8}" dt="2022-02-22T16:29:20.023" v="493" actId="478"/>
          <ac:spMkLst>
            <pc:docMk/>
            <pc:sldMk cId="0" sldId="263"/>
            <ac:spMk id="23" creationId="{74324ABE-9F31-4E12-9B6F-D8525673E915}"/>
          </ac:spMkLst>
        </pc:spChg>
        <pc:spChg chg="add del mod topLvl">
          <ac:chgData name="Lesley Bonds" userId="9dae1655-e81a-4d2e-9eb0-b1c35183558a" providerId="ADAL" clId="{6C8ACABD-5F2E-4CDD-B55B-996874D79BC8}" dt="2022-02-22T16:29:42.187" v="500" actId="478"/>
          <ac:spMkLst>
            <pc:docMk/>
            <pc:sldMk cId="0" sldId="263"/>
            <ac:spMk id="24" creationId="{230514B2-A96C-4632-87B4-86960A064EA3}"/>
          </ac:spMkLst>
        </pc:spChg>
        <pc:spChg chg="add mod">
          <ac:chgData name="Lesley Bonds" userId="9dae1655-e81a-4d2e-9eb0-b1c35183558a" providerId="ADAL" clId="{6C8ACABD-5F2E-4CDD-B55B-996874D79BC8}" dt="2022-02-22T16:30:59.403" v="620"/>
          <ac:spMkLst>
            <pc:docMk/>
            <pc:sldMk cId="0" sldId="263"/>
            <ac:spMk id="28" creationId="{6B54E1FB-B788-4C01-92E1-E5AA706C7E7D}"/>
          </ac:spMkLst>
        </pc:spChg>
        <pc:spChg chg="add mod">
          <ac:chgData name="Lesley Bonds" userId="9dae1655-e81a-4d2e-9eb0-b1c35183558a" providerId="ADAL" clId="{6C8ACABD-5F2E-4CDD-B55B-996874D79BC8}" dt="2022-02-22T16:30:59.403" v="620"/>
          <ac:spMkLst>
            <pc:docMk/>
            <pc:sldMk cId="0" sldId="263"/>
            <ac:spMk id="29" creationId="{834F7DDE-FA3A-46EC-8E06-8FD924F973F2}"/>
          </ac:spMkLst>
        </pc:spChg>
        <pc:spChg chg="add del mod topLvl">
          <ac:chgData name="Lesley Bonds" userId="9dae1655-e81a-4d2e-9eb0-b1c35183558a" providerId="ADAL" clId="{6C8ACABD-5F2E-4CDD-B55B-996874D79BC8}" dt="2022-02-22T16:31:05.160" v="623" actId="478"/>
          <ac:spMkLst>
            <pc:docMk/>
            <pc:sldMk cId="0" sldId="263"/>
            <ac:spMk id="31" creationId="{DE1D98A7-527F-4B2A-B848-A2EC8852B573}"/>
          </ac:spMkLst>
        </pc:spChg>
        <pc:spChg chg="add del mod topLvl">
          <ac:chgData name="Lesley Bonds" userId="9dae1655-e81a-4d2e-9eb0-b1c35183558a" providerId="ADAL" clId="{6C8ACABD-5F2E-4CDD-B55B-996874D79BC8}" dt="2022-02-22T16:31:03.679" v="622" actId="478"/>
          <ac:spMkLst>
            <pc:docMk/>
            <pc:sldMk cId="0" sldId="263"/>
            <ac:spMk id="32" creationId="{6C2EC93B-369A-4C81-B60F-29D8127C1CD4}"/>
          </ac:spMkLst>
        </pc:spChg>
        <pc:spChg chg="add del mod topLvl">
          <ac:chgData name="Lesley Bonds" userId="9dae1655-e81a-4d2e-9eb0-b1c35183558a" providerId="ADAL" clId="{6C8ACABD-5F2E-4CDD-B55B-996874D79BC8}" dt="2022-02-22T16:31:11.250" v="625" actId="478"/>
          <ac:spMkLst>
            <pc:docMk/>
            <pc:sldMk cId="0" sldId="263"/>
            <ac:spMk id="34" creationId="{64A927AB-F51A-4B76-91B9-F76883F1D2EA}"/>
          </ac:spMkLst>
        </pc:spChg>
        <pc:spChg chg="add del mod topLvl">
          <ac:chgData name="Lesley Bonds" userId="9dae1655-e81a-4d2e-9eb0-b1c35183558a" providerId="ADAL" clId="{6C8ACABD-5F2E-4CDD-B55B-996874D79BC8}" dt="2022-02-22T16:31:13.146" v="626" actId="478"/>
          <ac:spMkLst>
            <pc:docMk/>
            <pc:sldMk cId="0" sldId="263"/>
            <ac:spMk id="35" creationId="{398109F0-7A5E-45B4-9FE3-6501CF80545F}"/>
          </ac:spMkLst>
        </pc:spChg>
        <pc:spChg chg="add mod">
          <ac:chgData name="Lesley Bonds" userId="9dae1655-e81a-4d2e-9eb0-b1c35183558a" providerId="ADAL" clId="{6C8ACABD-5F2E-4CDD-B55B-996874D79BC8}" dt="2022-02-22T16:31:23.734" v="627"/>
          <ac:spMkLst>
            <pc:docMk/>
            <pc:sldMk cId="0" sldId="263"/>
            <ac:spMk id="39" creationId="{2E87DE3D-1A09-4B12-90F9-18FFA53F064E}"/>
          </ac:spMkLst>
        </pc:spChg>
        <pc:spChg chg="add mod">
          <ac:chgData name="Lesley Bonds" userId="9dae1655-e81a-4d2e-9eb0-b1c35183558a" providerId="ADAL" clId="{6C8ACABD-5F2E-4CDD-B55B-996874D79BC8}" dt="2022-02-22T16:31:39.999" v="664" actId="20577"/>
          <ac:spMkLst>
            <pc:docMk/>
            <pc:sldMk cId="0" sldId="263"/>
            <ac:spMk id="40" creationId="{C55DBE27-87EA-4230-B9C5-9F8F51886BBA}"/>
          </ac:spMkLst>
        </pc:spChg>
        <pc:spChg chg="add mod">
          <ac:chgData name="Lesley Bonds" userId="9dae1655-e81a-4d2e-9eb0-b1c35183558a" providerId="ADAL" clId="{6C8ACABD-5F2E-4CDD-B55B-996874D79BC8}" dt="2022-02-22T16:31:23.734" v="627"/>
          <ac:spMkLst>
            <pc:docMk/>
            <pc:sldMk cId="0" sldId="263"/>
            <ac:spMk id="41" creationId="{FAEAD6AC-2781-4D3F-BDFC-AA06A51F6DC6}"/>
          </ac:spMkLst>
        </pc:spChg>
        <pc:spChg chg="add mod">
          <ac:chgData name="Lesley Bonds" userId="9dae1655-e81a-4d2e-9eb0-b1c35183558a" providerId="ADAL" clId="{6C8ACABD-5F2E-4CDD-B55B-996874D79BC8}" dt="2022-02-22T16:31:23.734" v="627"/>
          <ac:spMkLst>
            <pc:docMk/>
            <pc:sldMk cId="0" sldId="263"/>
            <ac:spMk id="42" creationId="{563D6E23-6DBE-4053-911A-761489DCDC41}"/>
          </ac:spMkLst>
        </pc:spChg>
        <pc:spChg chg="add mod">
          <ac:chgData name="Lesley Bonds" userId="9dae1655-e81a-4d2e-9eb0-b1c35183558a" providerId="ADAL" clId="{6C8ACABD-5F2E-4CDD-B55B-996874D79BC8}" dt="2022-02-22T16:31:23.734" v="627"/>
          <ac:spMkLst>
            <pc:docMk/>
            <pc:sldMk cId="0" sldId="263"/>
            <ac:spMk id="43" creationId="{A59D9093-550E-4F77-B297-43A93A27DBA4}"/>
          </ac:spMkLst>
        </pc:spChg>
        <pc:spChg chg="add mod">
          <ac:chgData name="Lesley Bonds" userId="9dae1655-e81a-4d2e-9eb0-b1c35183558a" providerId="ADAL" clId="{6C8ACABD-5F2E-4CDD-B55B-996874D79BC8}" dt="2022-02-22T16:31:44.617" v="665" actId="6549"/>
          <ac:spMkLst>
            <pc:docMk/>
            <pc:sldMk cId="0" sldId="263"/>
            <ac:spMk id="44" creationId="{2D784CF6-CA26-47AC-92A9-64FD356A38CC}"/>
          </ac:spMkLst>
        </pc:spChg>
        <pc:spChg chg="add del mod">
          <ac:chgData name="Lesley Bonds" userId="9dae1655-e81a-4d2e-9eb0-b1c35183558a" providerId="ADAL" clId="{6C8ACABD-5F2E-4CDD-B55B-996874D79BC8}" dt="2022-02-22T16:32:09.232" v="695" actId="1076"/>
          <ac:spMkLst>
            <pc:docMk/>
            <pc:sldMk cId="0" sldId="263"/>
            <ac:spMk id="95" creationId="{00000000-0000-0000-0000-000000000000}"/>
          </ac:spMkLst>
        </pc:spChg>
        <pc:spChg chg="del">
          <ac:chgData name="Lesley Bonds" userId="9dae1655-e81a-4d2e-9eb0-b1c35183558a" providerId="ADAL" clId="{6C8ACABD-5F2E-4CDD-B55B-996874D79BC8}" dt="2022-02-22T16:27:56.077" v="360" actId="478"/>
          <ac:spMkLst>
            <pc:docMk/>
            <pc:sldMk cId="0" sldId="263"/>
            <ac:spMk id="96" creationId="{00000000-0000-0000-0000-000000000000}"/>
          </ac:spMkLst>
        </pc:spChg>
        <pc:spChg chg="del">
          <ac:chgData name="Lesley Bonds" userId="9dae1655-e81a-4d2e-9eb0-b1c35183558a" providerId="ADAL" clId="{6C8ACABD-5F2E-4CDD-B55B-996874D79BC8}" dt="2022-02-22T16:28:00.997" v="362" actId="478"/>
          <ac:spMkLst>
            <pc:docMk/>
            <pc:sldMk cId="0" sldId="263"/>
            <ac:spMk id="97" creationId="{00000000-0000-0000-0000-000000000000}"/>
          </ac:spMkLst>
        </pc:spChg>
        <pc:spChg chg="del mod">
          <ac:chgData name="Lesley Bonds" userId="9dae1655-e81a-4d2e-9eb0-b1c35183558a" providerId="ADAL" clId="{6C8ACABD-5F2E-4CDD-B55B-996874D79BC8}" dt="2022-02-22T16:31:51.630" v="669" actId="478"/>
          <ac:spMkLst>
            <pc:docMk/>
            <pc:sldMk cId="0" sldId="263"/>
            <ac:spMk id="98" creationId="{00000000-0000-0000-0000-000000000000}"/>
          </ac:spMkLst>
        </pc:spChg>
        <pc:spChg chg="del mod">
          <ac:chgData name="Lesley Bonds" userId="9dae1655-e81a-4d2e-9eb0-b1c35183558a" providerId="ADAL" clId="{6C8ACABD-5F2E-4CDD-B55B-996874D79BC8}" dt="2022-02-22T16:31:51.630" v="669" actId="478"/>
          <ac:spMkLst>
            <pc:docMk/>
            <pc:sldMk cId="0" sldId="263"/>
            <ac:spMk id="99" creationId="{00000000-0000-0000-0000-000000000000}"/>
          </ac:spMkLst>
        </pc:spChg>
        <pc:grpChg chg="add mod">
          <ac:chgData name="Lesley Bonds" userId="9dae1655-e81a-4d2e-9eb0-b1c35183558a" providerId="ADAL" clId="{6C8ACABD-5F2E-4CDD-B55B-996874D79BC8}" dt="2022-02-22T16:28:46.973" v="433"/>
          <ac:grpSpMkLst>
            <pc:docMk/>
            <pc:sldMk cId="0" sldId="263"/>
            <ac:grpSpMk id="15" creationId="{BF6E87EB-5DD4-48F9-8144-84597BCE31BF}"/>
          </ac:grpSpMkLst>
        </pc:grpChg>
        <pc:grpChg chg="add del mod">
          <ac:chgData name="Lesley Bonds" userId="9dae1655-e81a-4d2e-9eb0-b1c35183558a" providerId="ADAL" clId="{6C8ACABD-5F2E-4CDD-B55B-996874D79BC8}" dt="2022-02-22T16:29:14.042" v="488" actId="478"/>
          <ac:grpSpMkLst>
            <pc:docMk/>
            <pc:sldMk cId="0" sldId="263"/>
            <ac:grpSpMk id="19" creationId="{3BEC911A-5ECD-42D0-A2C3-BDC67CAAD087}"/>
          </ac:grpSpMkLst>
        </pc:grpChg>
        <pc:grpChg chg="add del mod">
          <ac:chgData name="Lesley Bonds" userId="9dae1655-e81a-4d2e-9eb0-b1c35183558a" providerId="ADAL" clId="{6C8ACABD-5F2E-4CDD-B55B-996874D79BC8}" dt="2022-02-22T16:29:20.023" v="493" actId="478"/>
          <ac:grpSpMkLst>
            <pc:docMk/>
            <pc:sldMk cId="0" sldId="263"/>
            <ac:grpSpMk id="22" creationId="{C37565E9-9517-43A4-B9E2-7446E33FF3EB}"/>
          </ac:grpSpMkLst>
        </pc:grpChg>
        <pc:grpChg chg="add mod">
          <ac:chgData name="Lesley Bonds" userId="9dae1655-e81a-4d2e-9eb0-b1c35183558a" providerId="ADAL" clId="{6C8ACABD-5F2E-4CDD-B55B-996874D79BC8}" dt="2022-02-22T16:30:59.403" v="620"/>
          <ac:grpSpMkLst>
            <pc:docMk/>
            <pc:sldMk cId="0" sldId="263"/>
            <ac:grpSpMk id="27" creationId="{14AB2D9F-52C0-4133-9E3E-C695FFB9F9B2}"/>
          </ac:grpSpMkLst>
        </pc:grpChg>
        <pc:grpChg chg="add del mod">
          <ac:chgData name="Lesley Bonds" userId="9dae1655-e81a-4d2e-9eb0-b1c35183558a" providerId="ADAL" clId="{6C8ACABD-5F2E-4CDD-B55B-996874D79BC8}" dt="2022-02-22T16:31:03.679" v="622" actId="478"/>
          <ac:grpSpMkLst>
            <pc:docMk/>
            <pc:sldMk cId="0" sldId="263"/>
            <ac:grpSpMk id="30" creationId="{8973ADAE-ED7D-4A7A-BBD1-DE96655FFE08}"/>
          </ac:grpSpMkLst>
        </pc:grpChg>
        <pc:grpChg chg="add del mod">
          <ac:chgData name="Lesley Bonds" userId="9dae1655-e81a-4d2e-9eb0-b1c35183558a" providerId="ADAL" clId="{6C8ACABD-5F2E-4CDD-B55B-996874D79BC8}" dt="2022-02-22T16:31:11.250" v="625" actId="478"/>
          <ac:grpSpMkLst>
            <pc:docMk/>
            <pc:sldMk cId="0" sldId="263"/>
            <ac:grpSpMk id="33" creationId="{8A0911E1-7779-4632-A272-75A2E36EE051}"/>
          </ac:grpSpMkLst>
        </pc:grpChg>
        <pc:grpChg chg="add del mod">
          <ac:chgData name="Lesley Bonds" userId="9dae1655-e81a-4d2e-9eb0-b1c35183558a" providerId="ADAL" clId="{6C8ACABD-5F2E-4CDD-B55B-996874D79BC8}" dt="2022-02-22T16:31:46.924" v="666" actId="478"/>
          <ac:grpSpMkLst>
            <pc:docMk/>
            <pc:sldMk cId="0" sldId="263"/>
            <ac:grpSpMk id="36" creationId="{BC951937-ABBF-46AB-84B0-2470D8C0649C}"/>
          </ac:grpSpMkLst>
        </pc:grpChg>
        <pc:grpChg chg="add del mod">
          <ac:chgData name="Lesley Bonds" userId="9dae1655-e81a-4d2e-9eb0-b1c35183558a" providerId="ADAL" clId="{6C8ACABD-5F2E-4CDD-B55B-996874D79BC8}" dt="2022-02-22T16:31:48.234" v="667" actId="478"/>
          <ac:grpSpMkLst>
            <pc:docMk/>
            <pc:sldMk cId="0" sldId="263"/>
            <ac:grpSpMk id="37" creationId="{120F0774-E3C6-4922-8A06-4BC8DA197A07}"/>
          </ac:grpSpMkLst>
        </pc:grpChg>
        <pc:grpChg chg="add del mod">
          <ac:chgData name="Lesley Bonds" userId="9dae1655-e81a-4d2e-9eb0-b1c35183558a" providerId="ADAL" clId="{6C8ACABD-5F2E-4CDD-B55B-996874D79BC8}" dt="2022-02-22T16:31:49.715" v="668" actId="478"/>
          <ac:grpSpMkLst>
            <pc:docMk/>
            <pc:sldMk cId="0" sldId="263"/>
            <ac:grpSpMk id="38" creationId="{2487FC94-285C-465D-9CE0-FFE76D811A96}"/>
          </ac:grpSpMkLst>
        </pc:grpChg>
        <pc:graphicFrameChg chg="add mod modGraphic">
          <ac:chgData name="Lesley Bonds" userId="9dae1655-e81a-4d2e-9eb0-b1c35183558a" providerId="ADAL" clId="{6C8ACABD-5F2E-4CDD-B55B-996874D79BC8}" dt="2022-02-22T16:32:14.741" v="707" actId="1035"/>
          <ac:graphicFrameMkLst>
            <pc:docMk/>
            <pc:sldMk cId="0" sldId="263"/>
            <ac:graphicFrameMk id="2" creationId="{36C117D6-0E1F-423E-B57B-2AB4A7D5B822}"/>
          </ac:graphicFrameMkLst>
        </pc:graphicFrameChg>
        <pc:graphicFrameChg chg="add mod">
          <ac:chgData name="Lesley Bonds" userId="9dae1655-e81a-4d2e-9eb0-b1c35183558a" providerId="ADAL" clId="{6C8ACABD-5F2E-4CDD-B55B-996874D79BC8}" dt="2022-02-22T16:32:14.741" v="707" actId="1035"/>
          <ac:graphicFrameMkLst>
            <pc:docMk/>
            <pc:sldMk cId="0" sldId="263"/>
            <ac:graphicFrameMk id="14" creationId="{5CE05DE8-F88D-4374-8198-F7199A6C0F2B}"/>
          </ac:graphicFrameMkLst>
        </pc:graphicFrameChg>
        <pc:graphicFrameChg chg="add mod">
          <ac:chgData name="Lesley Bonds" userId="9dae1655-e81a-4d2e-9eb0-b1c35183558a" providerId="ADAL" clId="{6C8ACABD-5F2E-4CDD-B55B-996874D79BC8}" dt="2022-02-22T16:32:14.741" v="707" actId="1035"/>
          <ac:graphicFrameMkLst>
            <pc:docMk/>
            <pc:sldMk cId="0" sldId="263"/>
            <ac:graphicFrameMk id="18" creationId="{FCF3F17A-7090-43C8-A4E9-5D839419D77C}"/>
          </ac:graphicFrameMkLst>
        </pc:graphicFrameChg>
        <pc:graphicFrameChg chg="add mod">
          <ac:chgData name="Lesley Bonds" userId="9dae1655-e81a-4d2e-9eb0-b1c35183558a" providerId="ADAL" clId="{6C8ACABD-5F2E-4CDD-B55B-996874D79BC8}" dt="2022-02-22T16:32:14.741" v="707" actId="1035"/>
          <ac:graphicFrameMkLst>
            <pc:docMk/>
            <pc:sldMk cId="0" sldId="263"/>
            <ac:graphicFrameMk id="25" creationId="{B5B0DA50-FD3C-42E2-AF47-AF411CC67A3D}"/>
          </ac:graphicFrameMkLst>
        </pc:graphicFrameChg>
        <pc:graphicFrameChg chg="add mod">
          <ac:chgData name="Lesley Bonds" userId="9dae1655-e81a-4d2e-9eb0-b1c35183558a" providerId="ADAL" clId="{6C8ACABD-5F2E-4CDD-B55B-996874D79BC8}" dt="2022-02-22T16:32:14.741" v="707" actId="1035"/>
          <ac:graphicFrameMkLst>
            <pc:docMk/>
            <pc:sldMk cId="0" sldId="263"/>
            <ac:graphicFrameMk id="26" creationId="{C93C0E4F-BB54-4003-AF0A-37555381B1C2}"/>
          </ac:graphicFrameMkLst>
        </pc:graphicFrameChg>
        <pc:picChg chg="add mod">
          <ac:chgData name="Lesley Bonds" userId="9dae1655-e81a-4d2e-9eb0-b1c35183558a" providerId="ADAL" clId="{6C8ACABD-5F2E-4CDD-B55B-996874D79BC8}" dt="2022-02-22T21:01:02.386" v="2885"/>
          <ac:picMkLst>
            <pc:docMk/>
            <pc:sldMk cId="0" sldId="263"/>
            <ac:picMk id="50" creationId="{C06116D7-7E2D-4FEC-B520-3F096BFC90FD}"/>
          </ac:picMkLst>
        </pc:picChg>
        <pc:picChg chg="add del mod">
          <ac:chgData name="Lesley Bonds" userId="9dae1655-e81a-4d2e-9eb0-b1c35183558a" providerId="ADAL" clId="{6C8ACABD-5F2E-4CDD-B55B-996874D79BC8}" dt="2022-02-22T21:00:51.148" v="2884" actId="478"/>
          <ac:picMkLst>
            <pc:docMk/>
            <pc:sldMk cId="0" sldId="263"/>
            <ac:picMk id="3074" creationId="{83EF9347-59E2-4908-9F33-063B24D1C771}"/>
          </ac:picMkLst>
        </pc:picChg>
      </pc:sldChg>
      <pc:sldChg chg="addSp modSp mod ord">
        <pc:chgData name="Lesley Bonds" userId="9dae1655-e81a-4d2e-9eb0-b1c35183558a" providerId="ADAL" clId="{6C8ACABD-5F2E-4CDD-B55B-996874D79BC8}" dt="2022-02-22T21:32:22.003" v="4169"/>
        <pc:sldMkLst>
          <pc:docMk/>
          <pc:sldMk cId="0" sldId="264"/>
        </pc:sldMkLst>
        <pc:spChg chg="mod">
          <ac:chgData name="Lesley Bonds" userId="9dae1655-e81a-4d2e-9eb0-b1c35183558a" providerId="ADAL" clId="{6C8ACABD-5F2E-4CDD-B55B-996874D79BC8}" dt="2022-02-22T16:32:33.050" v="719" actId="20577"/>
          <ac:spMkLst>
            <pc:docMk/>
            <pc:sldMk cId="0" sldId="264"/>
            <ac:spMk id="105" creationId="{00000000-0000-0000-0000-000000000000}"/>
          </ac:spMkLst>
        </pc:spChg>
        <pc:picChg chg="add mod">
          <ac:chgData name="Lesley Bonds" userId="9dae1655-e81a-4d2e-9eb0-b1c35183558a" providerId="ADAL" clId="{6C8ACABD-5F2E-4CDD-B55B-996874D79BC8}" dt="2022-02-22T21:01:04.033" v="2886"/>
          <ac:picMkLst>
            <pc:docMk/>
            <pc:sldMk cId="0" sldId="264"/>
            <ac:picMk id="4" creationId="{E466B9F9-E0FA-4EBF-B6FF-8C584204FA04}"/>
          </ac:picMkLst>
        </pc:picChg>
      </pc:sldChg>
      <pc:sldChg chg="del">
        <pc:chgData name="Lesley Bonds" userId="9dae1655-e81a-4d2e-9eb0-b1c35183558a" providerId="ADAL" clId="{6C8ACABD-5F2E-4CDD-B55B-996874D79BC8}" dt="2022-02-22T16:37:35.562" v="1267" actId="47"/>
        <pc:sldMkLst>
          <pc:docMk/>
          <pc:sldMk cId="0" sldId="265"/>
        </pc:sldMkLst>
      </pc:sldChg>
      <pc:sldChg chg="modSp add del mod">
        <pc:chgData name="Lesley Bonds" userId="9dae1655-e81a-4d2e-9eb0-b1c35183558a" providerId="ADAL" clId="{6C8ACABD-5F2E-4CDD-B55B-996874D79BC8}" dt="2022-02-22T21:27:48.924" v="4026" actId="47"/>
        <pc:sldMkLst>
          <pc:docMk/>
          <pc:sldMk cId="2713265128" sldId="265"/>
        </pc:sldMkLst>
        <pc:spChg chg="mod">
          <ac:chgData name="Lesley Bonds" userId="9dae1655-e81a-4d2e-9eb0-b1c35183558a" providerId="ADAL" clId="{6C8ACABD-5F2E-4CDD-B55B-996874D79BC8}" dt="2022-02-22T21:17:06.247" v="3786" actId="20577"/>
          <ac:spMkLst>
            <pc:docMk/>
            <pc:sldMk cId="2713265128" sldId="265"/>
            <ac:spMk id="2" creationId="{27C0E8B8-4E63-4B2B-B8B4-A41C16D2B0AB}"/>
          </ac:spMkLst>
        </pc:spChg>
        <pc:graphicFrameChg chg="modGraphic">
          <ac:chgData name="Lesley Bonds" userId="9dae1655-e81a-4d2e-9eb0-b1c35183558a" providerId="ADAL" clId="{6C8ACABD-5F2E-4CDD-B55B-996874D79BC8}" dt="2022-02-22T21:16:37.737" v="3737" actId="20577"/>
          <ac:graphicFrameMkLst>
            <pc:docMk/>
            <pc:sldMk cId="2713265128" sldId="265"/>
            <ac:graphicFrameMk id="4" creationId="{CACEED36-ABF1-4D12-981A-6089C1EB9D5F}"/>
          </ac:graphicFrameMkLst>
        </pc:graphicFrameChg>
      </pc:sldChg>
      <pc:sldChg chg="addSp delSp modSp mod modNotesTx">
        <pc:chgData name="Lesley Bonds" userId="9dae1655-e81a-4d2e-9eb0-b1c35183558a" providerId="ADAL" clId="{6C8ACABD-5F2E-4CDD-B55B-996874D79BC8}" dt="2022-02-22T21:53:34.188" v="4616" actId="20577"/>
        <pc:sldMkLst>
          <pc:docMk/>
          <pc:sldMk cId="0" sldId="266"/>
        </pc:sldMkLst>
        <pc:spChg chg="add del mod">
          <ac:chgData name="Lesley Bonds" userId="9dae1655-e81a-4d2e-9eb0-b1c35183558a" providerId="ADAL" clId="{6C8ACABD-5F2E-4CDD-B55B-996874D79BC8}" dt="2022-02-22T16:33:41.586" v="750" actId="478"/>
          <ac:spMkLst>
            <pc:docMk/>
            <pc:sldMk cId="0" sldId="266"/>
            <ac:spMk id="3" creationId="{6872CE7A-7B50-457C-A507-B797BA0B721B}"/>
          </ac:spMkLst>
        </pc:spChg>
        <pc:spChg chg="add mod">
          <ac:chgData name="Lesley Bonds" userId="9dae1655-e81a-4d2e-9eb0-b1c35183558a" providerId="ADAL" clId="{6C8ACABD-5F2E-4CDD-B55B-996874D79BC8}" dt="2022-02-22T16:32:54.830" v="725"/>
          <ac:spMkLst>
            <pc:docMk/>
            <pc:sldMk cId="0" sldId="266"/>
            <ac:spMk id="7" creationId="{1B06BB95-C6F6-41F7-BAC0-4A4E38D5BD21}"/>
          </ac:spMkLst>
        </pc:spChg>
        <pc:spChg chg="add mod">
          <ac:chgData name="Lesley Bonds" userId="9dae1655-e81a-4d2e-9eb0-b1c35183558a" providerId="ADAL" clId="{6C8ACABD-5F2E-4CDD-B55B-996874D79BC8}" dt="2022-02-22T16:33:11.599" v="746" actId="20577"/>
          <ac:spMkLst>
            <pc:docMk/>
            <pc:sldMk cId="0" sldId="266"/>
            <ac:spMk id="8" creationId="{DB76B1D1-7CB3-485B-95D0-61398C77208C}"/>
          </ac:spMkLst>
        </pc:spChg>
        <pc:spChg chg="add mod">
          <ac:chgData name="Lesley Bonds" userId="9dae1655-e81a-4d2e-9eb0-b1c35183558a" providerId="ADAL" clId="{6C8ACABD-5F2E-4CDD-B55B-996874D79BC8}" dt="2022-02-22T16:32:54.830" v="725"/>
          <ac:spMkLst>
            <pc:docMk/>
            <pc:sldMk cId="0" sldId="266"/>
            <ac:spMk id="9" creationId="{A80F9259-3A9A-4483-8E1B-A238C520D28C}"/>
          </ac:spMkLst>
        </pc:spChg>
        <pc:spChg chg="add mod">
          <ac:chgData name="Lesley Bonds" userId="9dae1655-e81a-4d2e-9eb0-b1c35183558a" providerId="ADAL" clId="{6C8ACABD-5F2E-4CDD-B55B-996874D79BC8}" dt="2022-02-22T16:32:54.830" v="725"/>
          <ac:spMkLst>
            <pc:docMk/>
            <pc:sldMk cId="0" sldId="266"/>
            <ac:spMk id="10" creationId="{649526A7-047F-4A2D-8F2A-0B8599477862}"/>
          </ac:spMkLst>
        </pc:spChg>
        <pc:spChg chg="add mod">
          <ac:chgData name="Lesley Bonds" userId="9dae1655-e81a-4d2e-9eb0-b1c35183558a" providerId="ADAL" clId="{6C8ACABD-5F2E-4CDD-B55B-996874D79BC8}" dt="2022-02-22T16:32:54.830" v="725"/>
          <ac:spMkLst>
            <pc:docMk/>
            <pc:sldMk cId="0" sldId="266"/>
            <ac:spMk id="11" creationId="{49FE3A4F-6BF6-487E-9EB3-39D7D9B3D850}"/>
          </ac:spMkLst>
        </pc:spChg>
        <pc:spChg chg="add mod">
          <ac:chgData name="Lesley Bonds" userId="9dae1655-e81a-4d2e-9eb0-b1c35183558a" providerId="ADAL" clId="{6C8ACABD-5F2E-4CDD-B55B-996874D79BC8}" dt="2022-02-22T16:33:08.182" v="736" actId="20577"/>
          <ac:spMkLst>
            <pc:docMk/>
            <pc:sldMk cId="0" sldId="266"/>
            <ac:spMk id="12" creationId="{96049CFB-621D-4288-85CC-CC8BDE9090D8}"/>
          </ac:spMkLst>
        </pc:spChg>
        <pc:spChg chg="add mod">
          <ac:chgData name="Lesley Bonds" userId="9dae1655-e81a-4d2e-9eb0-b1c35183558a" providerId="ADAL" clId="{6C8ACABD-5F2E-4CDD-B55B-996874D79BC8}" dt="2022-02-22T16:33:20.088" v="747"/>
          <ac:spMkLst>
            <pc:docMk/>
            <pc:sldMk cId="0" sldId="266"/>
            <ac:spMk id="16" creationId="{D3308C65-086E-454E-ABA9-E47226966D62}"/>
          </ac:spMkLst>
        </pc:spChg>
        <pc:spChg chg="add mod">
          <ac:chgData name="Lesley Bonds" userId="9dae1655-e81a-4d2e-9eb0-b1c35183558a" providerId="ADAL" clId="{6C8ACABD-5F2E-4CDD-B55B-996874D79BC8}" dt="2022-02-22T16:37:17.498" v="1259" actId="20577"/>
          <ac:spMkLst>
            <pc:docMk/>
            <pc:sldMk cId="0" sldId="266"/>
            <ac:spMk id="17" creationId="{FC38DF06-AA92-4C54-8ED6-4E1BEBF367D1}"/>
          </ac:spMkLst>
        </pc:spChg>
        <pc:spChg chg="add mod">
          <ac:chgData name="Lesley Bonds" userId="9dae1655-e81a-4d2e-9eb0-b1c35183558a" providerId="ADAL" clId="{6C8ACABD-5F2E-4CDD-B55B-996874D79BC8}" dt="2022-02-22T16:33:20.088" v="747"/>
          <ac:spMkLst>
            <pc:docMk/>
            <pc:sldMk cId="0" sldId="266"/>
            <ac:spMk id="18" creationId="{B7701CA7-E8AD-4C74-B7E0-1E2EA6BB2438}"/>
          </ac:spMkLst>
        </pc:spChg>
        <pc:spChg chg="add mod">
          <ac:chgData name="Lesley Bonds" userId="9dae1655-e81a-4d2e-9eb0-b1c35183558a" providerId="ADAL" clId="{6C8ACABD-5F2E-4CDD-B55B-996874D79BC8}" dt="2022-02-22T16:33:20.088" v="747"/>
          <ac:spMkLst>
            <pc:docMk/>
            <pc:sldMk cId="0" sldId="266"/>
            <ac:spMk id="19" creationId="{04153CE5-6848-4196-9FD3-C246AB3637EF}"/>
          </ac:spMkLst>
        </pc:spChg>
        <pc:spChg chg="add mod">
          <ac:chgData name="Lesley Bonds" userId="9dae1655-e81a-4d2e-9eb0-b1c35183558a" providerId="ADAL" clId="{6C8ACABD-5F2E-4CDD-B55B-996874D79BC8}" dt="2022-02-22T16:33:20.088" v="747"/>
          <ac:spMkLst>
            <pc:docMk/>
            <pc:sldMk cId="0" sldId="266"/>
            <ac:spMk id="20" creationId="{E1281DFF-4413-4F9E-8324-B234E37F1105}"/>
          </ac:spMkLst>
        </pc:spChg>
        <pc:spChg chg="add mod">
          <ac:chgData name="Lesley Bonds" userId="9dae1655-e81a-4d2e-9eb0-b1c35183558a" providerId="ADAL" clId="{6C8ACABD-5F2E-4CDD-B55B-996874D79BC8}" dt="2022-02-22T16:37:23.058" v="1265" actId="20577"/>
          <ac:spMkLst>
            <pc:docMk/>
            <pc:sldMk cId="0" sldId="266"/>
            <ac:spMk id="21" creationId="{09E83C2D-B785-4BA2-B03F-0D7E5A17B36D}"/>
          </ac:spMkLst>
        </pc:spChg>
        <pc:spChg chg="mod">
          <ac:chgData name="Lesley Bonds" userId="9dae1655-e81a-4d2e-9eb0-b1c35183558a" providerId="ADAL" clId="{6C8ACABD-5F2E-4CDD-B55B-996874D79BC8}" dt="2022-02-22T16:34:44.820" v="817" actId="20577"/>
          <ac:spMkLst>
            <pc:docMk/>
            <pc:sldMk cId="0" sldId="266"/>
            <ac:spMk id="116" creationId="{00000000-0000-0000-0000-000000000000}"/>
          </ac:spMkLst>
        </pc:spChg>
        <pc:spChg chg="del mod">
          <ac:chgData name="Lesley Bonds" userId="9dae1655-e81a-4d2e-9eb0-b1c35183558a" providerId="ADAL" clId="{6C8ACABD-5F2E-4CDD-B55B-996874D79BC8}" dt="2022-02-22T16:33:39.396" v="749" actId="478"/>
          <ac:spMkLst>
            <pc:docMk/>
            <pc:sldMk cId="0" sldId="266"/>
            <ac:spMk id="117" creationId="{00000000-0000-0000-0000-000000000000}"/>
          </ac:spMkLst>
        </pc:spChg>
        <pc:grpChg chg="add mod">
          <ac:chgData name="Lesley Bonds" userId="9dae1655-e81a-4d2e-9eb0-b1c35183558a" providerId="ADAL" clId="{6C8ACABD-5F2E-4CDD-B55B-996874D79BC8}" dt="2022-02-22T16:33:00.866" v="726" actId="1076"/>
          <ac:grpSpMkLst>
            <pc:docMk/>
            <pc:sldMk cId="0" sldId="266"/>
            <ac:grpSpMk id="4" creationId="{94909DDF-EF6F-41FA-9D28-6ECFA6472773}"/>
          </ac:grpSpMkLst>
        </pc:grpChg>
        <pc:grpChg chg="add del mod">
          <ac:chgData name="Lesley Bonds" userId="9dae1655-e81a-4d2e-9eb0-b1c35183558a" providerId="ADAL" clId="{6C8ACABD-5F2E-4CDD-B55B-996874D79BC8}" dt="2022-02-22T16:37:27.403" v="1266" actId="478"/>
          <ac:grpSpMkLst>
            <pc:docMk/>
            <pc:sldMk cId="0" sldId="266"/>
            <ac:grpSpMk id="5" creationId="{4C8F6DDC-9F1C-4A74-83F7-CD2569A872C6}"/>
          </ac:grpSpMkLst>
        </pc:grpChg>
        <pc:grpChg chg="add mod">
          <ac:chgData name="Lesley Bonds" userId="9dae1655-e81a-4d2e-9eb0-b1c35183558a" providerId="ADAL" clId="{6C8ACABD-5F2E-4CDD-B55B-996874D79BC8}" dt="2022-02-22T16:33:00.866" v="726" actId="1076"/>
          <ac:grpSpMkLst>
            <pc:docMk/>
            <pc:sldMk cId="0" sldId="266"/>
            <ac:grpSpMk id="6" creationId="{9C920539-ABA7-4C94-A204-6AA251E9A190}"/>
          </ac:grpSpMkLst>
        </pc:grpChg>
        <pc:grpChg chg="add mod">
          <ac:chgData name="Lesley Bonds" userId="9dae1655-e81a-4d2e-9eb0-b1c35183558a" providerId="ADAL" clId="{6C8ACABD-5F2E-4CDD-B55B-996874D79BC8}" dt="2022-02-22T16:34:22.343" v="800" actId="14100"/>
          <ac:grpSpMkLst>
            <pc:docMk/>
            <pc:sldMk cId="0" sldId="266"/>
            <ac:grpSpMk id="13" creationId="{8321DDC4-E2D7-4A90-BDEC-505F03DCF402}"/>
          </ac:grpSpMkLst>
        </pc:grpChg>
        <pc:grpChg chg="add mod">
          <ac:chgData name="Lesley Bonds" userId="9dae1655-e81a-4d2e-9eb0-b1c35183558a" providerId="ADAL" clId="{6C8ACABD-5F2E-4CDD-B55B-996874D79BC8}" dt="2022-02-22T16:34:35.144" v="802" actId="1076"/>
          <ac:grpSpMkLst>
            <pc:docMk/>
            <pc:sldMk cId="0" sldId="266"/>
            <ac:grpSpMk id="14" creationId="{41BFEB45-39A7-4FDF-9993-B0407AE1CEB3}"/>
          </ac:grpSpMkLst>
        </pc:grpChg>
        <pc:grpChg chg="add mod">
          <ac:chgData name="Lesley Bonds" userId="9dae1655-e81a-4d2e-9eb0-b1c35183558a" providerId="ADAL" clId="{6C8ACABD-5F2E-4CDD-B55B-996874D79BC8}" dt="2022-02-22T16:34:26.707" v="801" actId="14100"/>
          <ac:grpSpMkLst>
            <pc:docMk/>
            <pc:sldMk cId="0" sldId="266"/>
            <ac:grpSpMk id="15" creationId="{2C6AA7F0-B3CD-42F3-AB67-40E91548D18D}"/>
          </ac:grpSpMkLst>
        </pc:grpChg>
        <pc:picChg chg="add mod">
          <ac:chgData name="Lesley Bonds" userId="9dae1655-e81a-4d2e-9eb0-b1c35183558a" providerId="ADAL" clId="{6C8ACABD-5F2E-4CDD-B55B-996874D79BC8}" dt="2022-02-22T21:01:05.310" v="2887"/>
          <ac:picMkLst>
            <pc:docMk/>
            <pc:sldMk cId="0" sldId="266"/>
            <ac:picMk id="24" creationId="{C02DDFF4-99C0-4F7A-AF55-33A80739069F}"/>
          </ac:picMkLst>
        </pc:picChg>
      </pc:sldChg>
      <pc:sldChg chg="modSp del mod">
        <pc:chgData name="Lesley Bonds" userId="9dae1655-e81a-4d2e-9eb0-b1c35183558a" providerId="ADAL" clId="{6C8ACABD-5F2E-4CDD-B55B-996874D79BC8}" dt="2022-02-22T16:37:05.519" v="1251" actId="47"/>
        <pc:sldMkLst>
          <pc:docMk/>
          <pc:sldMk cId="0" sldId="267"/>
        </pc:sldMkLst>
        <pc:spChg chg="mod">
          <ac:chgData name="Lesley Bonds" userId="9dae1655-e81a-4d2e-9eb0-b1c35183558a" providerId="ADAL" clId="{6C8ACABD-5F2E-4CDD-B55B-996874D79BC8}" dt="2022-02-22T16:32:43.161" v="721" actId="113"/>
          <ac:spMkLst>
            <pc:docMk/>
            <pc:sldMk cId="0" sldId="267"/>
            <ac:spMk id="123" creationId="{00000000-0000-0000-0000-000000000000}"/>
          </ac:spMkLst>
        </pc:spChg>
      </pc:sldChg>
      <pc:sldChg chg="del">
        <pc:chgData name="Lesley Bonds" userId="9dae1655-e81a-4d2e-9eb0-b1c35183558a" providerId="ADAL" clId="{6C8ACABD-5F2E-4CDD-B55B-996874D79BC8}" dt="2022-02-22T16:37:39.249" v="1268" actId="47"/>
        <pc:sldMkLst>
          <pc:docMk/>
          <pc:sldMk cId="0" sldId="268"/>
        </pc:sldMkLst>
      </pc:sldChg>
      <pc:sldChg chg="addSp delSp modSp mod">
        <pc:chgData name="Lesley Bonds" userId="9dae1655-e81a-4d2e-9eb0-b1c35183558a" providerId="ADAL" clId="{6C8ACABD-5F2E-4CDD-B55B-996874D79BC8}" dt="2022-02-22T21:32:52.546" v="4213" actId="20577"/>
        <pc:sldMkLst>
          <pc:docMk/>
          <pc:sldMk cId="0" sldId="269"/>
        </pc:sldMkLst>
        <pc:spChg chg="add mod">
          <ac:chgData name="Lesley Bonds" userId="9dae1655-e81a-4d2e-9eb0-b1c35183558a" providerId="ADAL" clId="{6C8ACABD-5F2E-4CDD-B55B-996874D79BC8}" dt="2022-02-22T21:32:35.114" v="4171" actId="27636"/>
          <ac:spMkLst>
            <pc:docMk/>
            <pc:sldMk cId="0" sldId="269"/>
            <ac:spMk id="3" creationId="{E1DF6C79-0B22-45CB-805A-5692F4E20734}"/>
          </ac:spMkLst>
        </pc:spChg>
        <pc:spChg chg="mod">
          <ac:chgData name="Lesley Bonds" userId="9dae1655-e81a-4d2e-9eb0-b1c35183558a" providerId="ADAL" clId="{6C8ACABD-5F2E-4CDD-B55B-996874D79BC8}" dt="2022-02-22T21:32:52.546" v="4213" actId="20577"/>
          <ac:spMkLst>
            <pc:docMk/>
            <pc:sldMk cId="0" sldId="269"/>
            <ac:spMk id="134" creationId="{00000000-0000-0000-0000-000000000000}"/>
          </ac:spMkLst>
        </pc:spChg>
        <pc:spChg chg="del mod">
          <ac:chgData name="Lesley Bonds" userId="9dae1655-e81a-4d2e-9eb0-b1c35183558a" providerId="ADAL" clId="{6C8ACABD-5F2E-4CDD-B55B-996874D79BC8}" dt="2022-02-22T21:32:35.102" v="4170" actId="478"/>
          <ac:spMkLst>
            <pc:docMk/>
            <pc:sldMk cId="0" sldId="269"/>
            <ac:spMk id="135" creationId="{00000000-0000-0000-0000-000000000000}"/>
          </ac:spMkLst>
        </pc:spChg>
        <pc:picChg chg="add mod">
          <ac:chgData name="Lesley Bonds" userId="9dae1655-e81a-4d2e-9eb0-b1c35183558a" providerId="ADAL" clId="{6C8ACABD-5F2E-4CDD-B55B-996874D79BC8}" dt="2022-02-22T21:01:09.086" v="2889"/>
          <ac:picMkLst>
            <pc:docMk/>
            <pc:sldMk cId="0" sldId="269"/>
            <ac:picMk id="4" creationId="{6C5C2F9A-DA05-41E3-A392-0D91614646B4}"/>
          </ac:picMkLst>
        </pc:picChg>
      </pc:sldChg>
      <pc:sldChg chg="del">
        <pc:chgData name="Lesley Bonds" userId="9dae1655-e81a-4d2e-9eb0-b1c35183558a" providerId="ADAL" clId="{6C8ACABD-5F2E-4CDD-B55B-996874D79BC8}" dt="2022-02-22T16:38:06.385" v="1271" actId="47"/>
        <pc:sldMkLst>
          <pc:docMk/>
          <pc:sldMk cId="0" sldId="270"/>
        </pc:sldMkLst>
      </pc:sldChg>
      <pc:sldChg chg="del">
        <pc:chgData name="Lesley Bonds" userId="9dae1655-e81a-4d2e-9eb0-b1c35183558a" providerId="ADAL" clId="{6C8ACABD-5F2E-4CDD-B55B-996874D79BC8}" dt="2022-02-22T16:37:45.562" v="1269" actId="47"/>
        <pc:sldMkLst>
          <pc:docMk/>
          <pc:sldMk cId="0" sldId="271"/>
        </pc:sldMkLst>
      </pc:sldChg>
      <pc:sldChg chg="del">
        <pc:chgData name="Lesley Bonds" userId="9dae1655-e81a-4d2e-9eb0-b1c35183558a" providerId="ADAL" clId="{6C8ACABD-5F2E-4CDD-B55B-996874D79BC8}" dt="2022-02-22T16:38:01.742" v="1270" actId="47"/>
        <pc:sldMkLst>
          <pc:docMk/>
          <pc:sldMk cId="0" sldId="272"/>
        </pc:sldMkLst>
      </pc:sldChg>
      <pc:sldChg chg="addSp delSp modSp mod">
        <pc:chgData name="Lesley Bonds" userId="9dae1655-e81a-4d2e-9eb0-b1c35183558a" providerId="ADAL" clId="{6C8ACABD-5F2E-4CDD-B55B-996874D79BC8}" dt="2022-02-22T21:33:28.532" v="4222" actId="14100"/>
        <pc:sldMkLst>
          <pc:docMk/>
          <pc:sldMk cId="0" sldId="273"/>
        </pc:sldMkLst>
        <pc:spChg chg="mod">
          <ac:chgData name="Lesley Bonds" userId="9dae1655-e81a-4d2e-9eb0-b1c35183558a" providerId="ADAL" clId="{6C8ACABD-5F2E-4CDD-B55B-996874D79BC8}" dt="2022-02-22T21:33:28.532" v="4222" actId="14100"/>
          <ac:spMkLst>
            <pc:docMk/>
            <pc:sldMk cId="0" sldId="273"/>
            <ac:spMk id="158" creationId="{00000000-0000-0000-0000-000000000000}"/>
          </ac:spMkLst>
        </pc:spChg>
        <pc:spChg chg="del">
          <ac:chgData name="Lesley Bonds" userId="9dae1655-e81a-4d2e-9eb0-b1c35183558a" providerId="ADAL" clId="{6C8ACABD-5F2E-4CDD-B55B-996874D79BC8}" dt="2022-02-22T16:38:17.010" v="1272" actId="478"/>
          <ac:spMkLst>
            <pc:docMk/>
            <pc:sldMk cId="0" sldId="273"/>
            <ac:spMk id="159"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2"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3"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5"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6"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8"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69"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71"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72"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74" creationId="{00000000-0000-0000-0000-000000000000}"/>
          </ac:spMkLst>
        </pc:spChg>
        <pc:spChg chg="mod">
          <ac:chgData name="Lesley Bonds" userId="9dae1655-e81a-4d2e-9eb0-b1c35183558a" providerId="ADAL" clId="{6C8ACABD-5F2E-4CDD-B55B-996874D79BC8}" dt="2022-02-22T21:33:22.251" v="4221" actId="403"/>
          <ac:spMkLst>
            <pc:docMk/>
            <pc:sldMk cId="0" sldId="273"/>
            <ac:spMk id="175" creationId="{00000000-0000-0000-0000-000000000000}"/>
          </ac:spMkLst>
        </pc:spChg>
        <pc:grpChg chg="mod">
          <ac:chgData name="Lesley Bonds" userId="9dae1655-e81a-4d2e-9eb0-b1c35183558a" providerId="ADAL" clId="{6C8ACABD-5F2E-4CDD-B55B-996874D79BC8}" dt="2022-02-22T21:33:18.934" v="4220" actId="1076"/>
          <ac:grpSpMkLst>
            <pc:docMk/>
            <pc:sldMk cId="0" sldId="273"/>
            <ac:grpSpMk id="160" creationId="{00000000-0000-0000-0000-000000000000}"/>
          </ac:grpSpMkLst>
        </pc:grpChg>
        <pc:picChg chg="add mod">
          <ac:chgData name="Lesley Bonds" userId="9dae1655-e81a-4d2e-9eb0-b1c35183558a" providerId="ADAL" clId="{6C8ACABD-5F2E-4CDD-B55B-996874D79BC8}" dt="2022-02-22T21:01:12.494" v="2891"/>
          <ac:picMkLst>
            <pc:docMk/>
            <pc:sldMk cId="0" sldId="273"/>
            <ac:picMk id="20" creationId="{C9887BE2-14BB-4158-9294-4FA8693E0E8C}"/>
          </ac:picMkLst>
        </pc:picChg>
      </pc:sldChg>
      <pc:sldChg chg="del">
        <pc:chgData name="Lesley Bonds" userId="9dae1655-e81a-4d2e-9eb0-b1c35183558a" providerId="ADAL" clId="{6C8ACABD-5F2E-4CDD-B55B-996874D79BC8}" dt="2022-02-22T16:38:18.873" v="1273" actId="47"/>
        <pc:sldMkLst>
          <pc:docMk/>
          <pc:sldMk cId="0" sldId="274"/>
        </pc:sldMkLst>
      </pc:sldChg>
      <pc:sldChg chg="del">
        <pc:chgData name="Lesley Bonds" userId="9dae1655-e81a-4d2e-9eb0-b1c35183558a" providerId="ADAL" clId="{6C8ACABD-5F2E-4CDD-B55B-996874D79BC8}" dt="2022-02-22T16:38:21.023" v="1274" actId="47"/>
        <pc:sldMkLst>
          <pc:docMk/>
          <pc:sldMk cId="0" sldId="275"/>
        </pc:sldMkLst>
      </pc:sldChg>
      <pc:sldChg chg="del">
        <pc:chgData name="Lesley Bonds" userId="9dae1655-e81a-4d2e-9eb0-b1c35183558a" providerId="ADAL" clId="{6C8ACABD-5F2E-4CDD-B55B-996874D79BC8}" dt="2022-02-22T16:38:49.324" v="1278" actId="47"/>
        <pc:sldMkLst>
          <pc:docMk/>
          <pc:sldMk cId="0" sldId="276"/>
        </pc:sldMkLst>
      </pc:sldChg>
      <pc:sldChg chg="del">
        <pc:chgData name="Lesley Bonds" userId="9dae1655-e81a-4d2e-9eb0-b1c35183558a" providerId="ADAL" clId="{6C8ACABD-5F2E-4CDD-B55B-996874D79BC8}" dt="2022-02-22T16:38:33.726" v="1275" actId="47"/>
        <pc:sldMkLst>
          <pc:docMk/>
          <pc:sldMk cId="0" sldId="277"/>
        </pc:sldMkLst>
      </pc:sldChg>
      <pc:sldChg chg="del">
        <pc:chgData name="Lesley Bonds" userId="9dae1655-e81a-4d2e-9eb0-b1c35183558a" providerId="ADAL" clId="{6C8ACABD-5F2E-4CDD-B55B-996874D79BC8}" dt="2022-02-22T16:38:35.071" v="1276" actId="47"/>
        <pc:sldMkLst>
          <pc:docMk/>
          <pc:sldMk cId="0" sldId="278"/>
        </pc:sldMkLst>
      </pc:sldChg>
      <pc:sldChg chg="del">
        <pc:chgData name="Lesley Bonds" userId="9dae1655-e81a-4d2e-9eb0-b1c35183558a" providerId="ADAL" clId="{6C8ACABD-5F2E-4CDD-B55B-996874D79BC8}" dt="2022-02-22T16:38:37.587" v="1277" actId="47"/>
        <pc:sldMkLst>
          <pc:docMk/>
          <pc:sldMk cId="0" sldId="279"/>
        </pc:sldMkLst>
      </pc:sldChg>
      <pc:sldChg chg="addSp modSp mod">
        <pc:chgData name="Lesley Bonds" userId="9dae1655-e81a-4d2e-9eb0-b1c35183558a" providerId="ADAL" clId="{6C8ACABD-5F2E-4CDD-B55B-996874D79BC8}" dt="2022-02-22T21:33:36.293" v="4224" actId="27636"/>
        <pc:sldMkLst>
          <pc:docMk/>
          <pc:sldMk cId="0" sldId="280"/>
        </pc:sldMkLst>
        <pc:spChg chg="mod">
          <ac:chgData name="Lesley Bonds" userId="9dae1655-e81a-4d2e-9eb0-b1c35183558a" providerId="ADAL" clId="{6C8ACABD-5F2E-4CDD-B55B-996874D79BC8}" dt="2022-02-22T21:33:36.293" v="4224" actId="27636"/>
          <ac:spMkLst>
            <pc:docMk/>
            <pc:sldMk cId="0" sldId="280"/>
            <ac:spMk id="225" creationId="{00000000-0000-0000-0000-000000000000}"/>
          </ac:spMkLst>
        </pc:spChg>
        <pc:picChg chg="add mod">
          <ac:chgData name="Lesley Bonds" userId="9dae1655-e81a-4d2e-9eb0-b1c35183558a" providerId="ADAL" clId="{6C8ACABD-5F2E-4CDD-B55B-996874D79BC8}" dt="2022-02-22T21:01:27.031" v="2897"/>
          <ac:picMkLst>
            <pc:docMk/>
            <pc:sldMk cId="0" sldId="280"/>
            <ac:picMk id="4" creationId="{74F98BE2-0FC6-4BDE-890C-23A66F15D8CD}"/>
          </ac:picMkLst>
        </pc:picChg>
      </pc:sldChg>
      <pc:sldChg chg="addSp modSp del mod ord">
        <pc:chgData name="Lesley Bonds" userId="9dae1655-e81a-4d2e-9eb0-b1c35183558a" providerId="ADAL" clId="{6C8ACABD-5F2E-4CDD-B55B-996874D79BC8}" dt="2022-02-22T21:32:03.887" v="4167" actId="47"/>
        <pc:sldMkLst>
          <pc:docMk/>
          <pc:sldMk cId="0" sldId="281"/>
        </pc:sldMkLst>
        <pc:spChg chg="mod">
          <ac:chgData name="Lesley Bonds" userId="9dae1655-e81a-4d2e-9eb0-b1c35183558a" providerId="ADAL" clId="{6C8ACABD-5F2E-4CDD-B55B-996874D79BC8}" dt="2022-02-22T21:01:24.548" v="2896" actId="114"/>
          <ac:spMkLst>
            <pc:docMk/>
            <pc:sldMk cId="0" sldId="281"/>
            <ac:spMk id="232" creationId="{00000000-0000-0000-0000-000000000000}"/>
          </ac:spMkLst>
        </pc:spChg>
        <pc:picChg chg="add mod">
          <ac:chgData name="Lesley Bonds" userId="9dae1655-e81a-4d2e-9eb0-b1c35183558a" providerId="ADAL" clId="{6C8ACABD-5F2E-4CDD-B55B-996874D79BC8}" dt="2022-02-22T21:01:14.508" v="2892"/>
          <ac:picMkLst>
            <pc:docMk/>
            <pc:sldMk cId="0" sldId="281"/>
            <ac:picMk id="5" creationId="{3E15B78C-3B80-4B70-920E-BDA5246B6367}"/>
          </ac:picMkLst>
        </pc:picChg>
      </pc:sldChg>
      <pc:sldChg chg="del">
        <pc:chgData name="Lesley Bonds" userId="9dae1655-e81a-4d2e-9eb0-b1c35183558a" providerId="ADAL" clId="{6C8ACABD-5F2E-4CDD-B55B-996874D79BC8}" dt="2022-02-22T16:45:05.510" v="1279" actId="47"/>
        <pc:sldMkLst>
          <pc:docMk/>
          <pc:sldMk cId="0" sldId="282"/>
        </pc:sldMkLst>
      </pc:sldChg>
      <pc:sldChg chg="addSp modSp del mod">
        <pc:chgData name="Lesley Bonds" userId="9dae1655-e81a-4d2e-9eb0-b1c35183558a" providerId="ADAL" clId="{6C8ACABD-5F2E-4CDD-B55B-996874D79BC8}" dt="2022-02-22T21:35:47.668" v="4288" actId="47"/>
        <pc:sldMkLst>
          <pc:docMk/>
          <pc:sldMk cId="0" sldId="283"/>
        </pc:sldMkLst>
        <pc:spChg chg="mod">
          <ac:chgData name="Lesley Bonds" userId="9dae1655-e81a-4d2e-9eb0-b1c35183558a" providerId="ADAL" clId="{6C8ACABD-5F2E-4CDD-B55B-996874D79BC8}" dt="2022-02-22T21:33:42.783" v="4225" actId="122"/>
          <ac:spMkLst>
            <pc:docMk/>
            <pc:sldMk cId="0" sldId="283"/>
            <ac:spMk id="247" creationId="{00000000-0000-0000-0000-000000000000}"/>
          </ac:spMkLst>
        </pc:spChg>
        <pc:picChg chg="add mod">
          <ac:chgData name="Lesley Bonds" userId="9dae1655-e81a-4d2e-9eb0-b1c35183558a" providerId="ADAL" clId="{6C8ACABD-5F2E-4CDD-B55B-996874D79BC8}" dt="2022-02-22T21:01:28.931" v="2898"/>
          <ac:picMkLst>
            <pc:docMk/>
            <pc:sldMk cId="0" sldId="283"/>
            <ac:picMk id="8" creationId="{94BE86F1-F049-466C-84EC-4DC7ECB1313F}"/>
          </ac:picMkLst>
        </pc:picChg>
      </pc:sldChg>
      <pc:sldChg chg="del">
        <pc:chgData name="Lesley Bonds" userId="9dae1655-e81a-4d2e-9eb0-b1c35183558a" providerId="ADAL" clId="{6C8ACABD-5F2E-4CDD-B55B-996874D79BC8}" dt="2022-02-22T16:45:39.739" v="1282" actId="47"/>
        <pc:sldMkLst>
          <pc:docMk/>
          <pc:sldMk cId="0" sldId="284"/>
        </pc:sldMkLst>
      </pc:sldChg>
      <pc:sldChg chg="del">
        <pc:chgData name="Lesley Bonds" userId="9dae1655-e81a-4d2e-9eb0-b1c35183558a" providerId="ADAL" clId="{6C8ACABD-5F2E-4CDD-B55B-996874D79BC8}" dt="2022-02-22T16:45:50.837" v="1283" actId="47"/>
        <pc:sldMkLst>
          <pc:docMk/>
          <pc:sldMk cId="0" sldId="285"/>
        </pc:sldMkLst>
      </pc:sldChg>
      <pc:sldChg chg="del">
        <pc:chgData name="Lesley Bonds" userId="9dae1655-e81a-4d2e-9eb0-b1c35183558a" providerId="ADAL" clId="{6C8ACABD-5F2E-4CDD-B55B-996874D79BC8}" dt="2022-02-22T16:45:52.217" v="1284" actId="47"/>
        <pc:sldMkLst>
          <pc:docMk/>
          <pc:sldMk cId="0" sldId="286"/>
        </pc:sldMkLst>
      </pc:sldChg>
      <pc:sldChg chg="del">
        <pc:chgData name="Lesley Bonds" userId="9dae1655-e81a-4d2e-9eb0-b1c35183558a" providerId="ADAL" clId="{6C8ACABD-5F2E-4CDD-B55B-996874D79BC8}" dt="2022-02-22T16:45:58.053" v="1285" actId="47"/>
        <pc:sldMkLst>
          <pc:docMk/>
          <pc:sldMk cId="0" sldId="287"/>
        </pc:sldMkLst>
      </pc:sldChg>
      <pc:sldChg chg="del">
        <pc:chgData name="Lesley Bonds" userId="9dae1655-e81a-4d2e-9eb0-b1c35183558a" providerId="ADAL" clId="{6C8ACABD-5F2E-4CDD-B55B-996874D79BC8}" dt="2022-02-22T16:45:59.207" v="1286" actId="47"/>
        <pc:sldMkLst>
          <pc:docMk/>
          <pc:sldMk cId="0" sldId="288"/>
        </pc:sldMkLst>
      </pc:sldChg>
      <pc:sldChg chg="addSp delSp modSp mod modNotesTx">
        <pc:chgData name="Lesley Bonds" userId="9dae1655-e81a-4d2e-9eb0-b1c35183558a" providerId="ADAL" clId="{6C8ACABD-5F2E-4CDD-B55B-996874D79BC8}" dt="2022-02-22T21:36:26.846" v="4307" actId="6549"/>
        <pc:sldMkLst>
          <pc:docMk/>
          <pc:sldMk cId="0" sldId="289"/>
        </pc:sldMkLst>
        <pc:spChg chg="add del mod">
          <ac:chgData name="Lesley Bonds" userId="9dae1655-e81a-4d2e-9eb0-b1c35183558a" providerId="ADAL" clId="{6C8ACABD-5F2E-4CDD-B55B-996874D79BC8}" dt="2022-02-22T20:49:39.108" v="2175" actId="478"/>
          <ac:spMkLst>
            <pc:docMk/>
            <pc:sldMk cId="0" sldId="289"/>
            <ac:spMk id="4" creationId="{1D70C82B-C30D-469A-BFA5-13F5B090509B}"/>
          </ac:spMkLst>
        </pc:spChg>
        <pc:spChg chg="del mod">
          <ac:chgData name="Lesley Bonds" userId="9dae1655-e81a-4d2e-9eb0-b1c35183558a" providerId="ADAL" clId="{6C8ACABD-5F2E-4CDD-B55B-996874D79BC8}" dt="2022-02-22T20:49:34.952" v="2173" actId="478"/>
          <ac:spMkLst>
            <pc:docMk/>
            <pc:sldMk cId="0" sldId="289"/>
            <ac:spMk id="294" creationId="{00000000-0000-0000-0000-000000000000}"/>
          </ac:spMkLst>
        </pc:spChg>
        <pc:graphicFrameChg chg="add mod modGraphic">
          <ac:chgData name="Lesley Bonds" userId="9dae1655-e81a-4d2e-9eb0-b1c35183558a" providerId="ADAL" clId="{6C8ACABD-5F2E-4CDD-B55B-996874D79BC8}" dt="2022-02-22T21:36:26.846" v="4307" actId="6549"/>
          <ac:graphicFrameMkLst>
            <pc:docMk/>
            <pc:sldMk cId="0" sldId="289"/>
            <ac:graphicFrameMk id="2" creationId="{DB8AD12A-A593-4785-9690-F5DBCC81781B}"/>
          </ac:graphicFrameMkLst>
        </pc:graphicFrameChg>
        <pc:picChg chg="add mod">
          <ac:chgData name="Lesley Bonds" userId="9dae1655-e81a-4d2e-9eb0-b1c35183558a" providerId="ADAL" clId="{6C8ACABD-5F2E-4CDD-B55B-996874D79BC8}" dt="2022-02-22T21:01:29.967" v="2899"/>
          <ac:picMkLst>
            <pc:docMk/>
            <pc:sldMk cId="0" sldId="289"/>
            <ac:picMk id="7" creationId="{D7CC1453-3755-4DE6-9996-E6A3695A5411}"/>
          </ac:picMkLst>
        </pc:picChg>
      </pc:sldChg>
      <pc:sldChg chg="addSp modSp add mod">
        <pc:chgData name="Lesley Bonds" userId="9dae1655-e81a-4d2e-9eb0-b1c35183558a" providerId="ADAL" clId="{6C8ACABD-5F2E-4CDD-B55B-996874D79BC8}" dt="2022-02-22T21:01:10.831" v="2890"/>
        <pc:sldMkLst>
          <pc:docMk/>
          <pc:sldMk cId="3143981205" sldId="290"/>
        </pc:sldMkLst>
        <pc:spChg chg="mod">
          <ac:chgData name="Lesley Bonds" userId="9dae1655-e81a-4d2e-9eb0-b1c35183558a" providerId="ADAL" clId="{6C8ACABD-5F2E-4CDD-B55B-996874D79BC8}" dt="2022-02-22T16:47:35.233" v="1384" actId="20577"/>
          <ac:spMkLst>
            <pc:docMk/>
            <pc:sldMk cId="3143981205" sldId="290"/>
            <ac:spMk id="134" creationId="{00000000-0000-0000-0000-000000000000}"/>
          </ac:spMkLst>
        </pc:spChg>
        <pc:picChg chg="add mod">
          <ac:chgData name="Lesley Bonds" userId="9dae1655-e81a-4d2e-9eb0-b1c35183558a" providerId="ADAL" clId="{6C8ACABD-5F2E-4CDD-B55B-996874D79BC8}" dt="2022-02-22T21:01:10.831" v="2890"/>
          <ac:picMkLst>
            <pc:docMk/>
            <pc:sldMk cId="3143981205" sldId="290"/>
            <ac:picMk id="4" creationId="{AFE49D18-4822-4BF7-8A06-B03C94D36CAB}"/>
          </ac:picMkLst>
        </pc:picChg>
      </pc:sldChg>
      <pc:sldChg chg="addSp modSp add mod modNotesTx">
        <pc:chgData name="Lesley Bonds" userId="9dae1655-e81a-4d2e-9eb0-b1c35183558a" providerId="ADAL" clId="{6C8ACABD-5F2E-4CDD-B55B-996874D79BC8}" dt="2022-02-22T22:00:27.621" v="4694" actId="20577"/>
        <pc:sldMkLst>
          <pc:docMk/>
          <pc:sldMk cId="89057195" sldId="291"/>
        </pc:sldMkLst>
        <pc:spChg chg="mod">
          <ac:chgData name="Lesley Bonds" userId="9dae1655-e81a-4d2e-9eb0-b1c35183558a" providerId="ADAL" clId="{6C8ACABD-5F2E-4CDD-B55B-996874D79BC8}" dt="2022-02-22T20:47:03.335" v="1712" actId="20577"/>
          <ac:spMkLst>
            <pc:docMk/>
            <pc:sldMk cId="89057195" sldId="291"/>
            <ac:spMk id="293" creationId="{00000000-0000-0000-0000-000000000000}"/>
          </ac:spMkLst>
        </pc:spChg>
        <pc:spChg chg="mod">
          <ac:chgData name="Lesley Bonds" userId="9dae1655-e81a-4d2e-9eb0-b1c35183558a" providerId="ADAL" clId="{6C8ACABD-5F2E-4CDD-B55B-996874D79BC8}" dt="2022-02-22T22:00:13.232" v="4654" actId="6549"/>
          <ac:spMkLst>
            <pc:docMk/>
            <pc:sldMk cId="89057195" sldId="291"/>
            <ac:spMk id="294" creationId="{00000000-0000-0000-0000-000000000000}"/>
          </ac:spMkLst>
        </pc:spChg>
        <pc:picChg chg="add mod">
          <ac:chgData name="Lesley Bonds" userId="9dae1655-e81a-4d2e-9eb0-b1c35183558a" providerId="ADAL" clId="{6C8ACABD-5F2E-4CDD-B55B-996874D79BC8}" dt="2022-02-22T21:01:30.646" v="2900"/>
          <ac:picMkLst>
            <pc:docMk/>
            <pc:sldMk cId="89057195" sldId="291"/>
            <ac:picMk id="4" creationId="{349A9734-BCDE-43C4-91E6-2A5E31BC2D43}"/>
          </ac:picMkLst>
        </pc:picChg>
      </pc:sldChg>
      <pc:sldChg chg="modSp new del mod">
        <pc:chgData name="Lesley Bonds" userId="9dae1655-e81a-4d2e-9eb0-b1c35183558a" providerId="ADAL" clId="{6C8ACABD-5F2E-4CDD-B55B-996874D79BC8}" dt="2022-02-22T20:45:50.619" v="1634" actId="47"/>
        <pc:sldMkLst>
          <pc:docMk/>
          <pc:sldMk cId="2373664653" sldId="291"/>
        </pc:sldMkLst>
        <pc:spChg chg="mod">
          <ac:chgData name="Lesley Bonds" userId="9dae1655-e81a-4d2e-9eb0-b1c35183558a" providerId="ADAL" clId="{6C8ACABD-5F2E-4CDD-B55B-996874D79BC8}" dt="2022-02-22T20:45:43.863" v="1633" actId="20577"/>
          <ac:spMkLst>
            <pc:docMk/>
            <pc:sldMk cId="2373664653" sldId="291"/>
            <ac:spMk id="3" creationId="{58077BC3-79D6-4F63-B4A1-CF78EF946D79}"/>
          </ac:spMkLst>
        </pc:spChg>
      </pc:sldChg>
      <pc:sldChg chg="addSp delSp modSp add mod modNotesTx">
        <pc:chgData name="Lesley Bonds" userId="9dae1655-e81a-4d2e-9eb0-b1c35183558a" providerId="ADAL" clId="{6C8ACABD-5F2E-4CDD-B55B-996874D79BC8}" dt="2022-02-22T21:53:36.266" v="4619" actId="20577"/>
        <pc:sldMkLst>
          <pc:docMk/>
          <pc:sldMk cId="1029654314" sldId="292"/>
        </pc:sldMkLst>
        <pc:spChg chg="add mod">
          <ac:chgData name="Lesley Bonds" userId="9dae1655-e81a-4d2e-9eb0-b1c35183558a" providerId="ADAL" clId="{6C8ACABD-5F2E-4CDD-B55B-996874D79BC8}" dt="2022-02-22T20:58:34.631" v="2732" actId="1076"/>
          <ac:spMkLst>
            <pc:docMk/>
            <pc:sldMk cId="1029654314" sldId="292"/>
            <ac:spMk id="2" creationId="{F6BFAE74-0E0D-4662-A58C-C8DA4C588348}"/>
          </ac:spMkLst>
        </pc:spChg>
        <pc:picChg chg="add mod">
          <ac:chgData name="Lesley Bonds" userId="9dae1655-e81a-4d2e-9eb0-b1c35183558a" providerId="ADAL" clId="{6C8ACABD-5F2E-4CDD-B55B-996874D79BC8}" dt="2022-02-22T21:01:07.673" v="2888"/>
          <ac:picMkLst>
            <pc:docMk/>
            <pc:sldMk cId="1029654314" sldId="292"/>
            <ac:picMk id="22" creationId="{4118E3A4-7DF0-4103-994B-D0AF7417B067}"/>
          </ac:picMkLst>
        </pc:picChg>
        <pc:picChg chg="add del">
          <ac:chgData name="Lesley Bonds" userId="9dae1655-e81a-4d2e-9eb0-b1c35183558a" providerId="ADAL" clId="{6C8ACABD-5F2E-4CDD-B55B-996874D79BC8}" dt="2022-02-22T20:57:26.652" v="2696" actId="478"/>
          <ac:picMkLst>
            <pc:docMk/>
            <pc:sldMk cId="1029654314" sldId="292"/>
            <ac:picMk id="1026" creationId="{851ED771-1C19-4A4C-8AB9-6C1DA5DC8DB6}"/>
          </ac:picMkLst>
        </pc:picChg>
        <pc:picChg chg="add mod">
          <ac:chgData name="Lesley Bonds" userId="9dae1655-e81a-4d2e-9eb0-b1c35183558a" providerId="ADAL" clId="{6C8ACABD-5F2E-4CDD-B55B-996874D79BC8}" dt="2022-02-22T20:58:39.439" v="2733" actId="1076"/>
          <ac:picMkLst>
            <pc:docMk/>
            <pc:sldMk cId="1029654314" sldId="292"/>
            <ac:picMk id="1028" creationId="{CE5711F2-2353-40BA-BA46-2AF758F1DE35}"/>
          </ac:picMkLst>
        </pc:picChg>
      </pc:sldChg>
      <pc:sldChg chg="addSp delSp modSp new mod">
        <pc:chgData name="Lesley Bonds" userId="9dae1655-e81a-4d2e-9eb0-b1c35183558a" providerId="ADAL" clId="{6C8ACABD-5F2E-4CDD-B55B-996874D79BC8}" dt="2022-02-22T21:31:04.224" v="4161"/>
        <pc:sldMkLst>
          <pc:docMk/>
          <pc:sldMk cId="3143696301" sldId="293"/>
        </pc:sldMkLst>
        <pc:spChg chg="mod">
          <ac:chgData name="Lesley Bonds" userId="9dae1655-e81a-4d2e-9eb0-b1c35183558a" providerId="ADAL" clId="{6C8ACABD-5F2E-4CDD-B55B-996874D79BC8}" dt="2022-02-22T21:09:40.061" v="3556" actId="122"/>
          <ac:spMkLst>
            <pc:docMk/>
            <pc:sldMk cId="3143696301" sldId="293"/>
            <ac:spMk id="2" creationId="{70AF16CD-2DCC-4CCF-ACEF-AF7334B8D22B}"/>
          </ac:spMkLst>
        </pc:spChg>
        <pc:spChg chg="del">
          <ac:chgData name="Lesley Bonds" userId="9dae1655-e81a-4d2e-9eb0-b1c35183558a" providerId="ADAL" clId="{6C8ACABD-5F2E-4CDD-B55B-996874D79BC8}" dt="2022-02-22T21:09:23.212" v="3519" actId="478"/>
          <ac:spMkLst>
            <pc:docMk/>
            <pc:sldMk cId="3143696301" sldId="293"/>
            <ac:spMk id="3" creationId="{90710E51-FD01-472C-8471-17832DC948A2}"/>
          </ac:spMkLst>
        </pc:spChg>
        <pc:graphicFrameChg chg="add mod">
          <ac:chgData name="Lesley Bonds" userId="9dae1655-e81a-4d2e-9eb0-b1c35183558a" providerId="ADAL" clId="{6C8ACABD-5F2E-4CDD-B55B-996874D79BC8}" dt="2022-02-22T21:09:26.573" v="3520" actId="14100"/>
          <ac:graphicFrameMkLst>
            <pc:docMk/>
            <pc:sldMk cId="3143696301" sldId="293"/>
            <ac:graphicFrameMk id="4" creationId="{5A90B0E7-3A62-4CBD-8E2D-384E8308C15A}"/>
          </ac:graphicFrameMkLst>
        </pc:graphicFrameChg>
        <pc:picChg chg="add mod">
          <ac:chgData name="Lesley Bonds" userId="9dae1655-e81a-4d2e-9eb0-b1c35183558a" providerId="ADAL" clId="{6C8ACABD-5F2E-4CDD-B55B-996874D79BC8}" dt="2022-02-22T21:31:04.224" v="4161"/>
          <ac:picMkLst>
            <pc:docMk/>
            <pc:sldMk cId="3143696301" sldId="293"/>
            <ac:picMk id="5" creationId="{47A9EA0B-7A61-4D16-9E7B-176931D91A98}"/>
          </ac:picMkLst>
        </pc:picChg>
      </pc:sldChg>
      <pc:sldChg chg="modSp add del mod modNotesTx">
        <pc:chgData name="Lesley Bonds" userId="9dae1655-e81a-4d2e-9eb0-b1c35183558a" providerId="ADAL" clId="{6C8ACABD-5F2E-4CDD-B55B-996874D79BC8}" dt="2022-02-22T21:27:48.924" v="4026" actId="47"/>
        <pc:sldMkLst>
          <pc:docMk/>
          <pc:sldMk cId="2723765867" sldId="294"/>
        </pc:sldMkLst>
        <pc:spChg chg="mod">
          <ac:chgData name="Lesley Bonds" userId="9dae1655-e81a-4d2e-9eb0-b1c35183558a" providerId="ADAL" clId="{6C8ACABD-5F2E-4CDD-B55B-996874D79BC8}" dt="2022-02-22T21:16:59.579" v="3770" actId="20577"/>
          <ac:spMkLst>
            <pc:docMk/>
            <pc:sldMk cId="2723765867" sldId="294"/>
            <ac:spMk id="2" creationId="{27C0E8B8-4E63-4B2B-B8B4-A41C16D2B0AB}"/>
          </ac:spMkLst>
        </pc:spChg>
        <pc:graphicFrameChg chg="modGraphic">
          <ac:chgData name="Lesley Bonds" userId="9dae1655-e81a-4d2e-9eb0-b1c35183558a" providerId="ADAL" clId="{6C8ACABD-5F2E-4CDD-B55B-996874D79BC8}" dt="2022-02-22T21:18:15.634" v="3853" actId="14734"/>
          <ac:graphicFrameMkLst>
            <pc:docMk/>
            <pc:sldMk cId="2723765867" sldId="294"/>
            <ac:graphicFrameMk id="4" creationId="{CACEED36-ABF1-4D12-981A-6089C1EB9D5F}"/>
          </ac:graphicFrameMkLst>
        </pc:graphicFrameChg>
      </pc:sldChg>
      <pc:sldChg chg="modSp add del mod">
        <pc:chgData name="Lesley Bonds" userId="9dae1655-e81a-4d2e-9eb0-b1c35183558a" providerId="ADAL" clId="{6C8ACABD-5F2E-4CDD-B55B-996874D79BC8}" dt="2022-02-22T21:27:48.924" v="4026" actId="47"/>
        <pc:sldMkLst>
          <pc:docMk/>
          <pc:sldMk cId="3035145722" sldId="295"/>
        </pc:sldMkLst>
        <pc:spChg chg="mod">
          <ac:chgData name="Lesley Bonds" userId="9dae1655-e81a-4d2e-9eb0-b1c35183558a" providerId="ADAL" clId="{6C8ACABD-5F2E-4CDD-B55B-996874D79BC8}" dt="2022-02-22T21:17:02.721" v="3778" actId="20577"/>
          <ac:spMkLst>
            <pc:docMk/>
            <pc:sldMk cId="3035145722" sldId="295"/>
            <ac:spMk id="2" creationId="{27C0E8B8-4E63-4B2B-B8B4-A41C16D2B0AB}"/>
          </ac:spMkLst>
        </pc:spChg>
        <pc:graphicFrameChg chg="modGraphic">
          <ac:chgData name="Lesley Bonds" userId="9dae1655-e81a-4d2e-9eb0-b1c35183558a" providerId="ADAL" clId="{6C8ACABD-5F2E-4CDD-B55B-996874D79BC8}" dt="2022-02-22T21:16:45.800" v="3754" actId="20577"/>
          <ac:graphicFrameMkLst>
            <pc:docMk/>
            <pc:sldMk cId="3035145722" sldId="295"/>
            <ac:graphicFrameMk id="4" creationId="{CACEED36-ABF1-4D12-981A-6089C1EB9D5F}"/>
          </ac:graphicFrameMkLst>
        </pc:graphicFrameChg>
      </pc:sldChg>
      <pc:sldChg chg="addSp delSp modSp add mod setBg delDesignElem modNotes">
        <pc:chgData name="Lesley Bonds" userId="9dae1655-e81a-4d2e-9eb0-b1c35183558a" providerId="ADAL" clId="{6C8ACABD-5F2E-4CDD-B55B-996874D79BC8}" dt="2022-02-22T21:31:10.749" v="4166"/>
        <pc:sldMkLst>
          <pc:docMk/>
          <pc:sldMk cId="3794947010" sldId="296"/>
        </pc:sldMkLst>
        <pc:spChg chg="add mod">
          <ac:chgData name="Lesley Bonds" userId="9dae1655-e81a-4d2e-9eb0-b1c35183558a" providerId="ADAL" clId="{6C8ACABD-5F2E-4CDD-B55B-996874D79BC8}" dt="2022-02-22T21:30:39.417" v="4158" actId="20577"/>
          <ac:spMkLst>
            <pc:docMk/>
            <pc:sldMk cId="3794947010" sldId="296"/>
            <ac:spMk id="6" creationId="{235A582D-64B8-406D-BEB6-8648277A9561}"/>
          </ac:spMkLst>
        </pc:spChg>
        <pc:spChg chg="del">
          <ac:chgData name="Lesley Bonds" userId="9dae1655-e81a-4d2e-9eb0-b1c35183558a" providerId="ADAL" clId="{6C8ACABD-5F2E-4CDD-B55B-996874D79BC8}" dt="2022-02-22T21:10:40.812" v="3558"/>
          <ac:spMkLst>
            <pc:docMk/>
            <pc:sldMk cId="3794947010" sldId="296"/>
            <ac:spMk id="9" creationId="{19C052EA-05E2-403D-965E-52D1BFFA24DF}"/>
          </ac:spMkLst>
        </pc:spChg>
        <pc:spChg chg="del">
          <ac:chgData name="Lesley Bonds" userId="9dae1655-e81a-4d2e-9eb0-b1c35183558a" providerId="ADAL" clId="{6C8ACABD-5F2E-4CDD-B55B-996874D79BC8}" dt="2022-02-22T21:10:40.812" v="3558"/>
          <ac:spMkLst>
            <pc:docMk/>
            <pc:sldMk cId="3794947010" sldId="296"/>
            <ac:spMk id="11" creationId="{4C1936B8-2FFB-4F78-8388-B8C282B8A5BC}"/>
          </ac:spMkLst>
        </pc:spChg>
        <pc:graphicFrameChg chg="mod">
          <ac:chgData name="Lesley Bonds" userId="9dae1655-e81a-4d2e-9eb0-b1c35183558a" providerId="ADAL" clId="{6C8ACABD-5F2E-4CDD-B55B-996874D79BC8}" dt="2022-02-22T21:30:53.239" v="4160" actId="14100"/>
          <ac:graphicFrameMkLst>
            <pc:docMk/>
            <pc:sldMk cId="3794947010" sldId="296"/>
            <ac:graphicFrameMk id="10" creationId="{85372944-1DFC-4251-897B-EC15D1ADAAC0}"/>
          </ac:graphicFrameMkLst>
        </pc:graphicFrameChg>
        <pc:picChg chg="add mod">
          <ac:chgData name="Lesley Bonds" userId="9dae1655-e81a-4d2e-9eb0-b1c35183558a" providerId="ADAL" clId="{6C8ACABD-5F2E-4CDD-B55B-996874D79BC8}" dt="2022-02-22T21:31:10.749" v="4166"/>
          <ac:picMkLst>
            <pc:docMk/>
            <pc:sldMk cId="3794947010" sldId="296"/>
            <ac:picMk id="7" creationId="{BD29254E-C754-48C4-B673-BC384254990B}"/>
          </ac:picMkLst>
        </pc:picChg>
      </pc:sldChg>
      <pc:sldChg chg="addSp delSp modSp new mod">
        <pc:chgData name="Lesley Bonds" userId="9dae1655-e81a-4d2e-9eb0-b1c35183558a" providerId="ADAL" clId="{6C8ACABD-5F2E-4CDD-B55B-996874D79BC8}" dt="2022-02-22T21:31:09.088" v="4165"/>
        <pc:sldMkLst>
          <pc:docMk/>
          <pc:sldMk cId="2633092172" sldId="297"/>
        </pc:sldMkLst>
        <pc:spChg chg="mod">
          <ac:chgData name="Lesley Bonds" userId="9dae1655-e81a-4d2e-9eb0-b1c35183558a" providerId="ADAL" clId="{6C8ACABD-5F2E-4CDD-B55B-996874D79BC8}" dt="2022-02-22T21:27:43.288" v="4025" actId="14100"/>
          <ac:spMkLst>
            <pc:docMk/>
            <pc:sldMk cId="2633092172" sldId="297"/>
            <ac:spMk id="2" creationId="{C6849831-876E-427F-B005-648ED827276F}"/>
          </ac:spMkLst>
        </pc:spChg>
        <pc:spChg chg="del">
          <ac:chgData name="Lesley Bonds" userId="9dae1655-e81a-4d2e-9eb0-b1c35183558a" providerId="ADAL" clId="{6C8ACABD-5F2E-4CDD-B55B-996874D79BC8}" dt="2022-02-22T21:17:46.827" v="3843" actId="478"/>
          <ac:spMkLst>
            <pc:docMk/>
            <pc:sldMk cId="2633092172" sldId="297"/>
            <ac:spMk id="3" creationId="{2D540F8D-2E89-45C8-A081-9648D0F3785A}"/>
          </ac:spMkLst>
        </pc:spChg>
        <pc:graphicFrameChg chg="add mod modGraphic">
          <ac:chgData name="Lesley Bonds" userId="9dae1655-e81a-4d2e-9eb0-b1c35183558a" providerId="ADAL" clId="{6C8ACABD-5F2E-4CDD-B55B-996874D79BC8}" dt="2022-02-22T21:27:37.989" v="4024" actId="1076"/>
          <ac:graphicFrameMkLst>
            <pc:docMk/>
            <pc:sldMk cId="2633092172" sldId="297"/>
            <ac:graphicFrameMk id="4" creationId="{AB9B38F8-AF68-4F13-AD6E-625BACDFB08C}"/>
          </ac:graphicFrameMkLst>
        </pc:graphicFrameChg>
        <pc:graphicFrameChg chg="add del mod modGraphic">
          <ac:chgData name="Lesley Bonds" userId="9dae1655-e81a-4d2e-9eb0-b1c35183558a" providerId="ADAL" clId="{6C8ACABD-5F2E-4CDD-B55B-996874D79BC8}" dt="2022-02-22T21:19:37.622" v="3876" actId="478"/>
          <ac:graphicFrameMkLst>
            <pc:docMk/>
            <pc:sldMk cId="2633092172" sldId="297"/>
            <ac:graphicFrameMk id="5" creationId="{7DC3FBD9-BA26-43C2-B742-74FC1347DDB6}"/>
          </ac:graphicFrameMkLst>
        </pc:graphicFrameChg>
        <pc:picChg chg="add mod">
          <ac:chgData name="Lesley Bonds" userId="9dae1655-e81a-4d2e-9eb0-b1c35183558a" providerId="ADAL" clId="{6C8ACABD-5F2E-4CDD-B55B-996874D79BC8}" dt="2022-02-22T21:31:09.088" v="4165"/>
          <ac:picMkLst>
            <pc:docMk/>
            <pc:sldMk cId="2633092172" sldId="297"/>
            <ac:picMk id="6" creationId="{D8B6AA16-606E-43AE-8152-2377739C8F90}"/>
          </ac:picMkLst>
        </pc:picChg>
      </pc:sldChg>
      <pc:sldChg chg="addSp modSp add del mod">
        <pc:chgData name="Lesley Bonds" userId="9dae1655-e81a-4d2e-9eb0-b1c35183558a" providerId="ADAL" clId="{6C8ACABD-5F2E-4CDD-B55B-996874D79BC8}" dt="2022-02-22T21:51:08.505" v="4613" actId="47"/>
        <pc:sldMkLst>
          <pc:docMk/>
          <pc:sldMk cId="1932359948" sldId="298"/>
        </pc:sldMkLst>
        <pc:spChg chg="add mod">
          <ac:chgData name="Lesley Bonds" userId="9dae1655-e81a-4d2e-9eb0-b1c35183558a" providerId="ADAL" clId="{6C8ACABD-5F2E-4CDD-B55B-996874D79BC8}" dt="2022-02-22T21:28:29.058" v="4033" actId="14100"/>
          <ac:spMkLst>
            <pc:docMk/>
            <pc:sldMk cId="1932359948" sldId="298"/>
            <ac:spMk id="3" creationId="{25DFAF38-753D-4793-A4C1-4F698DB9FBB4}"/>
          </ac:spMkLst>
        </pc:spChg>
        <pc:picChg chg="add mod">
          <ac:chgData name="Lesley Bonds" userId="9dae1655-e81a-4d2e-9eb0-b1c35183558a" providerId="ADAL" clId="{6C8ACABD-5F2E-4CDD-B55B-996874D79BC8}" dt="2022-02-22T21:31:05.959" v="4162"/>
          <ac:picMkLst>
            <pc:docMk/>
            <pc:sldMk cId="1932359948" sldId="298"/>
            <ac:picMk id="5" creationId="{9825FCBE-D30C-4021-827C-77C3D1DA88DD}"/>
          </ac:picMkLst>
        </pc:picChg>
      </pc:sldChg>
      <pc:sldChg chg="addSp modSp add del mod">
        <pc:chgData name="Lesley Bonds" userId="9dae1655-e81a-4d2e-9eb0-b1c35183558a" providerId="ADAL" clId="{6C8ACABD-5F2E-4CDD-B55B-996874D79BC8}" dt="2022-02-22T21:51:08.505" v="4613" actId="47"/>
        <pc:sldMkLst>
          <pc:docMk/>
          <pc:sldMk cId="2298157863" sldId="299"/>
        </pc:sldMkLst>
        <pc:spChg chg="mod">
          <ac:chgData name="Lesley Bonds" userId="9dae1655-e81a-4d2e-9eb0-b1c35183558a" providerId="ADAL" clId="{6C8ACABD-5F2E-4CDD-B55B-996874D79BC8}" dt="2022-02-22T21:28:40.305" v="4035" actId="14100"/>
          <ac:spMkLst>
            <pc:docMk/>
            <pc:sldMk cId="2298157863" sldId="299"/>
            <ac:spMk id="3" creationId="{25DFAF38-753D-4793-A4C1-4F698DB9FBB4}"/>
          </ac:spMkLst>
        </pc:spChg>
        <pc:picChg chg="add mod">
          <ac:chgData name="Lesley Bonds" userId="9dae1655-e81a-4d2e-9eb0-b1c35183558a" providerId="ADAL" clId="{6C8ACABD-5F2E-4CDD-B55B-996874D79BC8}" dt="2022-02-22T21:31:06.882" v="4163"/>
          <ac:picMkLst>
            <pc:docMk/>
            <pc:sldMk cId="2298157863" sldId="299"/>
            <ac:picMk id="5" creationId="{96C7ABC4-3ABE-4817-8A0A-29CB00D7D7BC}"/>
          </ac:picMkLst>
        </pc:picChg>
      </pc:sldChg>
      <pc:sldChg chg="addSp modSp add del mod">
        <pc:chgData name="Lesley Bonds" userId="9dae1655-e81a-4d2e-9eb0-b1c35183558a" providerId="ADAL" clId="{6C8ACABD-5F2E-4CDD-B55B-996874D79BC8}" dt="2022-02-22T21:51:08.505" v="4613" actId="47"/>
        <pc:sldMkLst>
          <pc:docMk/>
          <pc:sldMk cId="3105617958" sldId="300"/>
        </pc:sldMkLst>
        <pc:spChg chg="mod">
          <ac:chgData name="Lesley Bonds" userId="9dae1655-e81a-4d2e-9eb0-b1c35183558a" providerId="ADAL" clId="{6C8ACABD-5F2E-4CDD-B55B-996874D79BC8}" dt="2022-02-22T21:28:48.898" v="4037" actId="14100"/>
          <ac:spMkLst>
            <pc:docMk/>
            <pc:sldMk cId="3105617958" sldId="300"/>
            <ac:spMk id="3" creationId="{25DFAF38-753D-4793-A4C1-4F698DB9FBB4}"/>
          </ac:spMkLst>
        </pc:spChg>
        <pc:picChg chg="add mod">
          <ac:chgData name="Lesley Bonds" userId="9dae1655-e81a-4d2e-9eb0-b1c35183558a" providerId="ADAL" clId="{6C8ACABD-5F2E-4CDD-B55B-996874D79BC8}" dt="2022-02-22T21:31:07.802" v="4164"/>
          <ac:picMkLst>
            <pc:docMk/>
            <pc:sldMk cId="3105617958" sldId="300"/>
            <ac:picMk id="5" creationId="{C640BDED-44E7-4E8B-A905-DB2C5F70A092}"/>
          </ac:picMkLst>
        </pc:picChg>
      </pc:sldChg>
      <pc:sldChg chg="addSp delSp modSp new mod">
        <pc:chgData name="Lesley Bonds" userId="9dae1655-e81a-4d2e-9eb0-b1c35183558a" providerId="ADAL" clId="{6C8ACABD-5F2E-4CDD-B55B-996874D79BC8}" dt="2022-02-22T21:35:50.262" v="4289"/>
        <pc:sldMkLst>
          <pc:docMk/>
          <pc:sldMk cId="1308449250" sldId="301"/>
        </pc:sldMkLst>
        <pc:spChg chg="mod">
          <ac:chgData name="Lesley Bonds" userId="9dae1655-e81a-4d2e-9eb0-b1c35183558a" providerId="ADAL" clId="{6C8ACABD-5F2E-4CDD-B55B-996874D79BC8}" dt="2022-02-22T21:35:33.902" v="4287" actId="122"/>
          <ac:spMkLst>
            <pc:docMk/>
            <pc:sldMk cId="1308449250" sldId="301"/>
            <ac:spMk id="2" creationId="{0A040E24-0A99-4739-8C25-3E9076D20112}"/>
          </ac:spMkLst>
        </pc:spChg>
        <pc:spChg chg="del">
          <ac:chgData name="Lesley Bonds" userId="9dae1655-e81a-4d2e-9eb0-b1c35183558a" providerId="ADAL" clId="{6C8ACABD-5F2E-4CDD-B55B-996874D79BC8}" dt="2022-02-22T21:34:13.805" v="4227" actId="478"/>
          <ac:spMkLst>
            <pc:docMk/>
            <pc:sldMk cId="1308449250" sldId="301"/>
            <ac:spMk id="3" creationId="{84BAF248-963B-43ED-981D-EFF96064BA1F}"/>
          </ac:spMkLst>
        </pc:spChg>
        <pc:spChg chg="mod">
          <ac:chgData name="Lesley Bonds" userId="9dae1655-e81a-4d2e-9eb0-b1c35183558a" providerId="ADAL" clId="{6C8ACABD-5F2E-4CDD-B55B-996874D79BC8}" dt="2022-02-22T21:34:14.064" v="4228"/>
          <ac:spMkLst>
            <pc:docMk/>
            <pc:sldMk cId="1308449250" sldId="301"/>
            <ac:spMk id="5" creationId="{8EB169D0-F1C2-45CE-8B93-19B0E956E64D}"/>
          </ac:spMkLst>
        </pc:spChg>
        <pc:spChg chg="mod">
          <ac:chgData name="Lesley Bonds" userId="9dae1655-e81a-4d2e-9eb0-b1c35183558a" providerId="ADAL" clId="{6C8ACABD-5F2E-4CDD-B55B-996874D79BC8}" dt="2022-02-22T21:34:19.897" v="4243" actId="20577"/>
          <ac:spMkLst>
            <pc:docMk/>
            <pc:sldMk cId="1308449250" sldId="301"/>
            <ac:spMk id="6" creationId="{CA4B6D58-9591-4F53-87B4-FF06FD566E43}"/>
          </ac:spMkLst>
        </pc:spChg>
        <pc:spChg chg="mod">
          <ac:chgData name="Lesley Bonds" userId="9dae1655-e81a-4d2e-9eb0-b1c35183558a" providerId="ADAL" clId="{6C8ACABD-5F2E-4CDD-B55B-996874D79BC8}" dt="2022-02-22T21:34:14.064" v="4228"/>
          <ac:spMkLst>
            <pc:docMk/>
            <pc:sldMk cId="1308449250" sldId="301"/>
            <ac:spMk id="8" creationId="{B11089F0-3906-4236-88DE-C9AD485FE488}"/>
          </ac:spMkLst>
        </pc:spChg>
        <pc:spChg chg="mod">
          <ac:chgData name="Lesley Bonds" userId="9dae1655-e81a-4d2e-9eb0-b1c35183558a" providerId="ADAL" clId="{6C8ACABD-5F2E-4CDD-B55B-996874D79BC8}" dt="2022-02-22T21:34:26.460" v="4263" actId="20577"/>
          <ac:spMkLst>
            <pc:docMk/>
            <pc:sldMk cId="1308449250" sldId="301"/>
            <ac:spMk id="9" creationId="{3FBB0AE6-6185-407A-A3E7-550761ECB1CA}"/>
          </ac:spMkLst>
        </pc:spChg>
        <pc:spChg chg="mod">
          <ac:chgData name="Lesley Bonds" userId="9dae1655-e81a-4d2e-9eb0-b1c35183558a" providerId="ADAL" clId="{6C8ACABD-5F2E-4CDD-B55B-996874D79BC8}" dt="2022-02-22T21:34:14.064" v="4228"/>
          <ac:spMkLst>
            <pc:docMk/>
            <pc:sldMk cId="1308449250" sldId="301"/>
            <ac:spMk id="11" creationId="{51DCC6DE-DAF5-4AF9-9EE5-CF67B20F520A}"/>
          </ac:spMkLst>
        </pc:spChg>
        <pc:spChg chg="mod">
          <ac:chgData name="Lesley Bonds" userId="9dae1655-e81a-4d2e-9eb0-b1c35183558a" providerId="ADAL" clId="{6C8ACABD-5F2E-4CDD-B55B-996874D79BC8}" dt="2022-02-22T21:34:43.634" v="4275" actId="404"/>
          <ac:spMkLst>
            <pc:docMk/>
            <pc:sldMk cId="1308449250" sldId="301"/>
            <ac:spMk id="12" creationId="{A97E69DD-BA00-4262-B844-08C9C330FD56}"/>
          </ac:spMkLst>
        </pc:spChg>
        <pc:spChg chg="mod">
          <ac:chgData name="Lesley Bonds" userId="9dae1655-e81a-4d2e-9eb0-b1c35183558a" providerId="ADAL" clId="{6C8ACABD-5F2E-4CDD-B55B-996874D79BC8}" dt="2022-02-22T21:34:14.064" v="4228"/>
          <ac:spMkLst>
            <pc:docMk/>
            <pc:sldMk cId="1308449250" sldId="301"/>
            <ac:spMk id="14" creationId="{1B70E3D9-3DBF-46C6-9C67-D7BAC925C686}"/>
          </ac:spMkLst>
        </pc:spChg>
        <pc:spChg chg="mod">
          <ac:chgData name="Lesley Bonds" userId="9dae1655-e81a-4d2e-9eb0-b1c35183558a" providerId="ADAL" clId="{6C8ACABD-5F2E-4CDD-B55B-996874D79BC8}" dt="2022-02-22T21:34:14.064" v="4228"/>
          <ac:spMkLst>
            <pc:docMk/>
            <pc:sldMk cId="1308449250" sldId="301"/>
            <ac:spMk id="15" creationId="{DF6A5FF8-FE07-4AD4-ABAD-77998F5E80DC}"/>
          </ac:spMkLst>
        </pc:spChg>
        <pc:spChg chg="mod">
          <ac:chgData name="Lesley Bonds" userId="9dae1655-e81a-4d2e-9eb0-b1c35183558a" providerId="ADAL" clId="{6C8ACABD-5F2E-4CDD-B55B-996874D79BC8}" dt="2022-02-22T21:34:14.064" v="4228"/>
          <ac:spMkLst>
            <pc:docMk/>
            <pc:sldMk cId="1308449250" sldId="301"/>
            <ac:spMk id="17" creationId="{C37E612E-ED49-48E7-84CD-A5FAF91E4767}"/>
          </ac:spMkLst>
        </pc:spChg>
        <pc:spChg chg="mod">
          <ac:chgData name="Lesley Bonds" userId="9dae1655-e81a-4d2e-9eb0-b1c35183558a" providerId="ADAL" clId="{6C8ACABD-5F2E-4CDD-B55B-996874D79BC8}" dt="2022-02-22T21:34:35.616" v="4269" actId="404"/>
          <ac:spMkLst>
            <pc:docMk/>
            <pc:sldMk cId="1308449250" sldId="301"/>
            <ac:spMk id="18" creationId="{862B022E-8355-4118-9674-395CFFA9273F}"/>
          </ac:spMkLst>
        </pc:spChg>
        <pc:grpChg chg="add mod">
          <ac:chgData name="Lesley Bonds" userId="9dae1655-e81a-4d2e-9eb0-b1c35183558a" providerId="ADAL" clId="{6C8ACABD-5F2E-4CDD-B55B-996874D79BC8}" dt="2022-02-22T21:35:15.778" v="4281" actId="14100"/>
          <ac:grpSpMkLst>
            <pc:docMk/>
            <pc:sldMk cId="1308449250" sldId="301"/>
            <ac:grpSpMk id="4" creationId="{8D375D67-EA68-431C-B414-966E0E5500A8}"/>
          </ac:grpSpMkLst>
        </pc:grpChg>
        <pc:grpChg chg="add mod">
          <ac:chgData name="Lesley Bonds" userId="9dae1655-e81a-4d2e-9eb0-b1c35183558a" providerId="ADAL" clId="{6C8ACABD-5F2E-4CDD-B55B-996874D79BC8}" dt="2022-02-22T21:35:19.954" v="4283" actId="14100"/>
          <ac:grpSpMkLst>
            <pc:docMk/>
            <pc:sldMk cId="1308449250" sldId="301"/>
            <ac:grpSpMk id="7" creationId="{FDD8A208-7640-4477-AD1C-6C9DB683EE39}"/>
          </ac:grpSpMkLst>
        </pc:grpChg>
        <pc:grpChg chg="add mod">
          <ac:chgData name="Lesley Bonds" userId="9dae1655-e81a-4d2e-9eb0-b1c35183558a" providerId="ADAL" clId="{6C8ACABD-5F2E-4CDD-B55B-996874D79BC8}" dt="2022-02-22T21:35:17.959" v="4282" actId="14100"/>
          <ac:grpSpMkLst>
            <pc:docMk/>
            <pc:sldMk cId="1308449250" sldId="301"/>
            <ac:grpSpMk id="10" creationId="{EEDB265F-6756-4402-8C40-6692E6EA0B53}"/>
          </ac:grpSpMkLst>
        </pc:grpChg>
        <pc:grpChg chg="add del mod">
          <ac:chgData name="Lesley Bonds" userId="9dae1655-e81a-4d2e-9eb0-b1c35183558a" providerId="ADAL" clId="{6C8ACABD-5F2E-4CDD-B55B-996874D79BC8}" dt="2022-02-22T21:35:08.840" v="4280" actId="478"/>
          <ac:grpSpMkLst>
            <pc:docMk/>
            <pc:sldMk cId="1308449250" sldId="301"/>
            <ac:grpSpMk id="13" creationId="{47162702-D8B3-4452-97C7-585E2EFA832F}"/>
          </ac:grpSpMkLst>
        </pc:grpChg>
        <pc:grpChg chg="add mod">
          <ac:chgData name="Lesley Bonds" userId="9dae1655-e81a-4d2e-9eb0-b1c35183558a" providerId="ADAL" clId="{6C8ACABD-5F2E-4CDD-B55B-996874D79BC8}" dt="2022-02-22T21:35:22.900" v="4284" actId="14100"/>
          <ac:grpSpMkLst>
            <pc:docMk/>
            <pc:sldMk cId="1308449250" sldId="301"/>
            <ac:grpSpMk id="16" creationId="{B2914C1A-6A5A-46CC-B5AA-7E2912309630}"/>
          </ac:grpSpMkLst>
        </pc:grpChg>
        <pc:picChg chg="add mod">
          <ac:chgData name="Lesley Bonds" userId="9dae1655-e81a-4d2e-9eb0-b1c35183558a" providerId="ADAL" clId="{6C8ACABD-5F2E-4CDD-B55B-996874D79BC8}" dt="2022-02-22T21:35:50.262" v="4289"/>
          <ac:picMkLst>
            <pc:docMk/>
            <pc:sldMk cId="1308449250" sldId="301"/>
            <ac:picMk id="19" creationId="{6AE10BDB-D985-4C0A-BFDA-E84B26BE5EBC}"/>
          </ac:picMkLst>
        </pc:picChg>
      </pc:sldChg>
      <pc:sldChg chg="addSp delSp modSp new mod modAnim">
        <pc:chgData name="Lesley Bonds" userId="9dae1655-e81a-4d2e-9eb0-b1c35183558a" providerId="ADAL" clId="{6C8ACABD-5F2E-4CDD-B55B-996874D79BC8}" dt="2022-02-22T21:49:13.488" v="4612"/>
        <pc:sldMkLst>
          <pc:docMk/>
          <pc:sldMk cId="1786288799" sldId="302"/>
        </pc:sldMkLst>
        <pc:spChg chg="mod">
          <ac:chgData name="Lesley Bonds" userId="9dae1655-e81a-4d2e-9eb0-b1c35183558a" providerId="ADAL" clId="{6C8ACABD-5F2E-4CDD-B55B-996874D79BC8}" dt="2022-02-22T21:49:04.560" v="4610" actId="122"/>
          <ac:spMkLst>
            <pc:docMk/>
            <pc:sldMk cId="1786288799" sldId="302"/>
            <ac:spMk id="2" creationId="{DF7A6FCF-F13B-4F2D-95F2-2BCDF14355AC}"/>
          </ac:spMkLst>
        </pc:spChg>
        <pc:spChg chg="del mod">
          <ac:chgData name="Lesley Bonds" userId="9dae1655-e81a-4d2e-9eb0-b1c35183558a" providerId="ADAL" clId="{6C8ACABD-5F2E-4CDD-B55B-996874D79BC8}" dt="2022-02-22T21:48:17.504" v="4511" actId="478"/>
          <ac:spMkLst>
            <pc:docMk/>
            <pc:sldMk cId="1786288799" sldId="302"/>
            <ac:spMk id="3" creationId="{A2C5D684-8C34-4A5F-BADF-963DFD29E096}"/>
          </ac:spMkLst>
        </pc:spChg>
        <pc:spChg chg="add mod">
          <ac:chgData name="Lesley Bonds" userId="9dae1655-e81a-4d2e-9eb0-b1c35183558a" providerId="ADAL" clId="{6C8ACABD-5F2E-4CDD-B55B-996874D79BC8}" dt="2022-02-22T21:48:51.307" v="4591" actId="1035"/>
          <ac:spMkLst>
            <pc:docMk/>
            <pc:sldMk cId="1786288799" sldId="302"/>
            <ac:spMk id="4" creationId="{3ED8C339-5C2E-4D3B-BD52-8B7E9910EEED}"/>
          </ac:spMkLst>
        </pc:spChg>
        <pc:spChg chg="add mod">
          <ac:chgData name="Lesley Bonds" userId="9dae1655-e81a-4d2e-9eb0-b1c35183558a" providerId="ADAL" clId="{6C8ACABD-5F2E-4CDD-B55B-996874D79BC8}" dt="2022-02-22T21:48:51.307" v="4591" actId="1035"/>
          <ac:spMkLst>
            <pc:docMk/>
            <pc:sldMk cId="1786288799" sldId="302"/>
            <ac:spMk id="5" creationId="{078F2CAE-BF0B-499E-9435-DB3F7CE2236E}"/>
          </ac:spMkLst>
        </pc:spChg>
        <pc:spChg chg="add mod">
          <ac:chgData name="Lesley Bonds" userId="9dae1655-e81a-4d2e-9eb0-b1c35183558a" providerId="ADAL" clId="{6C8ACABD-5F2E-4CDD-B55B-996874D79BC8}" dt="2022-02-22T21:48:57.876" v="4608" actId="20577"/>
          <ac:spMkLst>
            <pc:docMk/>
            <pc:sldMk cId="1786288799" sldId="302"/>
            <ac:spMk id="6" creationId="{E8FCA2F8-2F29-4653-99C9-3676266AF9B4}"/>
          </ac:spMkLst>
        </pc:spChg>
        <pc:spChg chg="add mod">
          <ac:chgData name="Lesley Bonds" userId="9dae1655-e81a-4d2e-9eb0-b1c35183558a" providerId="ADAL" clId="{6C8ACABD-5F2E-4CDD-B55B-996874D79BC8}" dt="2022-02-22T21:48:51.307" v="4591" actId="1035"/>
          <ac:spMkLst>
            <pc:docMk/>
            <pc:sldMk cId="1786288799" sldId="302"/>
            <ac:spMk id="7" creationId="{CF78613D-0BE4-4936-813A-A86DED2CA026}"/>
          </ac:spMkLst>
        </pc:spChg>
        <pc:spChg chg="mod">
          <ac:chgData name="Lesley Bonds" userId="9dae1655-e81a-4d2e-9eb0-b1c35183558a" providerId="ADAL" clId="{6C8ACABD-5F2E-4CDD-B55B-996874D79BC8}" dt="2022-02-22T21:48:51.307" v="4591" actId="1035"/>
          <ac:spMkLst>
            <pc:docMk/>
            <pc:sldMk cId="1786288799" sldId="302"/>
            <ac:spMk id="9" creationId="{DE451704-6000-489F-A4BE-C785DD9D3954}"/>
          </ac:spMkLst>
        </pc:spChg>
        <pc:spChg chg="mod">
          <ac:chgData name="Lesley Bonds" userId="9dae1655-e81a-4d2e-9eb0-b1c35183558a" providerId="ADAL" clId="{6C8ACABD-5F2E-4CDD-B55B-996874D79BC8}" dt="2022-02-22T21:48:51.307" v="4591" actId="1035"/>
          <ac:spMkLst>
            <pc:docMk/>
            <pc:sldMk cId="1786288799" sldId="302"/>
            <ac:spMk id="10" creationId="{9D14CE8A-A948-42F9-9E0E-E9BA0AAE0411}"/>
          </ac:spMkLst>
        </pc:spChg>
        <pc:spChg chg="add mod">
          <ac:chgData name="Lesley Bonds" userId="9dae1655-e81a-4d2e-9eb0-b1c35183558a" providerId="ADAL" clId="{6C8ACABD-5F2E-4CDD-B55B-996874D79BC8}" dt="2022-02-22T21:48:51.307" v="4591" actId="1035"/>
          <ac:spMkLst>
            <pc:docMk/>
            <pc:sldMk cId="1786288799" sldId="302"/>
            <ac:spMk id="14" creationId="{A3105025-FCDD-4033-8C9E-0C15AE9EEC86}"/>
          </ac:spMkLst>
        </pc:spChg>
        <pc:grpChg chg="add mod">
          <ac:chgData name="Lesley Bonds" userId="9dae1655-e81a-4d2e-9eb0-b1c35183558a" providerId="ADAL" clId="{6C8ACABD-5F2E-4CDD-B55B-996874D79BC8}" dt="2022-02-22T21:48:51.307" v="4591" actId="1035"/>
          <ac:grpSpMkLst>
            <pc:docMk/>
            <pc:sldMk cId="1786288799" sldId="302"/>
            <ac:grpSpMk id="8" creationId="{C7E8D784-4F4E-42AB-B7DA-98CD9A8710F2}"/>
          </ac:grpSpMkLst>
        </pc:grpChg>
        <pc:picChg chg="add del mod">
          <ac:chgData name="Lesley Bonds" userId="9dae1655-e81a-4d2e-9eb0-b1c35183558a" providerId="ADAL" clId="{6C8ACABD-5F2E-4CDD-B55B-996874D79BC8}" dt="2022-02-22T21:48:37.376" v="4560" actId="478"/>
          <ac:picMkLst>
            <pc:docMk/>
            <pc:sldMk cId="1786288799" sldId="302"/>
            <ac:picMk id="11" creationId="{2C6308B5-1057-41AE-AC56-02AAC6C59B0F}"/>
          </ac:picMkLst>
        </pc:picChg>
        <pc:picChg chg="add mod">
          <ac:chgData name="Lesley Bonds" userId="9dae1655-e81a-4d2e-9eb0-b1c35183558a" providerId="ADAL" clId="{6C8ACABD-5F2E-4CDD-B55B-996874D79BC8}" dt="2022-02-22T21:48:51.307" v="4591" actId="1035"/>
          <ac:picMkLst>
            <pc:docMk/>
            <pc:sldMk cId="1786288799" sldId="302"/>
            <ac:picMk id="12" creationId="{E52D27ED-4DB0-4C16-BC8F-8F6F32331EEB}"/>
          </ac:picMkLst>
        </pc:picChg>
        <pc:picChg chg="add mod">
          <ac:chgData name="Lesley Bonds" userId="9dae1655-e81a-4d2e-9eb0-b1c35183558a" providerId="ADAL" clId="{6C8ACABD-5F2E-4CDD-B55B-996874D79BC8}" dt="2022-02-22T21:48:51.307" v="4591" actId="1035"/>
          <ac:picMkLst>
            <pc:docMk/>
            <pc:sldMk cId="1786288799" sldId="302"/>
            <ac:picMk id="13" creationId="{7F154B7B-D127-45E5-B104-D1FE2A182109}"/>
          </ac:picMkLst>
        </pc:picChg>
        <pc:picChg chg="add mod">
          <ac:chgData name="Lesley Bonds" userId="9dae1655-e81a-4d2e-9eb0-b1c35183558a" providerId="ADAL" clId="{6C8ACABD-5F2E-4CDD-B55B-996874D79BC8}" dt="2022-02-22T21:48:51.307" v="4591" actId="1035"/>
          <ac:picMkLst>
            <pc:docMk/>
            <pc:sldMk cId="1786288799" sldId="302"/>
            <ac:picMk id="15" creationId="{843DFFD7-AD63-411B-9569-F601EABB4F27}"/>
          </ac:picMkLst>
        </pc:picChg>
        <pc:picChg chg="add mod">
          <ac:chgData name="Lesley Bonds" userId="9dae1655-e81a-4d2e-9eb0-b1c35183558a" providerId="ADAL" clId="{6C8ACABD-5F2E-4CDD-B55B-996874D79BC8}" dt="2022-02-22T21:49:02.895" v="4609" actId="1076"/>
          <ac:picMkLst>
            <pc:docMk/>
            <pc:sldMk cId="1786288799" sldId="302"/>
            <ac:picMk id="16" creationId="{4C72A2FB-9785-447D-9FC4-6BB40E15D0B3}"/>
          </ac:picMkLst>
        </pc:picChg>
        <pc:picChg chg="add mod">
          <ac:chgData name="Lesley Bonds" userId="9dae1655-e81a-4d2e-9eb0-b1c35183558a" providerId="ADAL" clId="{6C8ACABD-5F2E-4CDD-B55B-996874D79BC8}" dt="2022-02-22T21:49:13.488" v="4612"/>
          <ac:picMkLst>
            <pc:docMk/>
            <pc:sldMk cId="1786288799" sldId="302"/>
            <ac:picMk id="17" creationId="{5C72D968-3E7A-49A1-9FFD-310A37873938}"/>
          </ac:picMkLst>
        </pc:picChg>
      </pc:sldChg>
      <pc:sldChg chg="add del">
        <pc:chgData name="Lesley Bonds" userId="9dae1655-e81a-4d2e-9eb0-b1c35183558a" providerId="ADAL" clId="{6C8ACABD-5F2E-4CDD-B55B-996874D79BC8}" dt="2022-02-22T21:49:08.401" v="4611" actId="47"/>
        <pc:sldMkLst>
          <pc:docMk/>
          <pc:sldMk cId="2446012672" sldId="303"/>
        </pc:sldMkLst>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35D6A-D2CA-4B3C-8B69-9B1A82EDAC93}" type="doc">
      <dgm:prSet loTypeId="urn:microsoft.com/office/officeart/2005/8/layout/process1" loCatId="process" qsTypeId="urn:microsoft.com/office/officeart/2005/8/quickstyle/simple1" qsCatId="simple" csTypeId="urn:microsoft.com/office/officeart/2005/8/colors/accent1_1" csCatId="accent1" phldr="1"/>
      <dgm:spPr/>
    </dgm:pt>
    <dgm:pt modelId="{1E195DDA-9A54-42AB-8A64-859BAE59C7AC}">
      <dgm:prSet phldrT="[Text]"/>
      <dgm:spPr>
        <a:solidFill>
          <a:schemeClr val="accent1">
            <a:lumMod val="50000"/>
          </a:schemeClr>
        </a:solidFill>
      </dgm:spPr>
      <dgm:t>
        <a:bodyPr/>
        <a:lstStyle/>
        <a:p>
          <a:r>
            <a:rPr lang="en-US" b="1" dirty="0">
              <a:solidFill>
                <a:schemeClr val="bg1"/>
              </a:solidFill>
            </a:rPr>
            <a:t>2019-22</a:t>
          </a:r>
        </a:p>
      </dgm:t>
    </dgm:pt>
    <dgm:pt modelId="{6C7575B5-5865-4B6D-A8F2-71D4890C438D}" type="parTrans" cxnId="{DBAEFC35-F3DF-498C-B6CB-C4019AE5AC81}">
      <dgm:prSet/>
      <dgm:spPr/>
      <dgm:t>
        <a:bodyPr/>
        <a:lstStyle/>
        <a:p>
          <a:endParaRPr lang="en-US"/>
        </a:p>
      </dgm:t>
    </dgm:pt>
    <dgm:pt modelId="{B5407BFA-1B20-40D2-B4BC-51A917986E58}" type="sibTrans" cxnId="{DBAEFC35-F3DF-498C-B6CB-C4019AE5AC81}">
      <dgm:prSet/>
      <dgm:spPr/>
      <dgm:t>
        <a:bodyPr/>
        <a:lstStyle/>
        <a:p>
          <a:endParaRPr lang="en-US"/>
        </a:p>
      </dgm:t>
    </dgm:pt>
    <dgm:pt modelId="{04B420BB-459D-4D4E-9210-C04CB5741363}">
      <dgm:prSet phldrT="[Text]"/>
      <dgm:spPr>
        <a:solidFill>
          <a:schemeClr val="accent1">
            <a:lumMod val="50000"/>
          </a:schemeClr>
        </a:solidFill>
      </dgm:spPr>
      <dgm:t>
        <a:bodyPr/>
        <a:lstStyle/>
        <a:p>
          <a:r>
            <a:rPr lang="en-US" b="1" dirty="0">
              <a:solidFill>
                <a:schemeClr val="bg1"/>
              </a:solidFill>
            </a:rPr>
            <a:t>2022-25</a:t>
          </a:r>
        </a:p>
      </dgm:t>
    </dgm:pt>
    <dgm:pt modelId="{341FFDD0-3A90-47ED-928F-1BA2680CF54F}" type="parTrans" cxnId="{1994C488-26D7-419E-832D-34E9A9F28463}">
      <dgm:prSet/>
      <dgm:spPr/>
      <dgm:t>
        <a:bodyPr/>
        <a:lstStyle/>
        <a:p>
          <a:endParaRPr lang="en-US"/>
        </a:p>
      </dgm:t>
    </dgm:pt>
    <dgm:pt modelId="{B38283BB-12B4-4C96-8D01-2BD68D0C3EAF}" type="sibTrans" cxnId="{1994C488-26D7-419E-832D-34E9A9F28463}">
      <dgm:prSet/>
      <dgm:spPr/>
      <dgm:t>
        <a:bodyPr/>
        <a:lstStyle/>
        <a:p>
          <a:endParaRPr lang="en-US"/>
        </a:p>
      </dgm:t>
    </dgm:pt>
    <dgm:pt modelId="{72458CF1-F584-4D2E-AF18-97E339824128}" type="pres">
      <dgm:prSet presAssocID="{8C535D6A-D2CA-4B3C-8B69-9B1A82EDAC93}" presName="Name0" presStyleCnt="0">
        <dgm:presLayoutVars>
          <dgm:dir/>
          <dgm:resizeHandles val="exact"/>
        </dgm:presLayoutVars>
      </dgm:prSet>
      <dgm:spPr/>
    </dgm:pt>
    <dgm:pt modelId="{926AECAD-3A94-4A17-8F88-A82AFDF4D6E6}" type="pres">
      <dgm:prSet presAssocID="{1E195DDA-9A54-42AB-8A64-859BAE59C7AC}" presName="node" presStyleLbl="node1" presStyleIdx="0" presStyleCnt="2">
        <dgm:presLayoutVars>
          <dgm:bulletEnabled val="1"/>
        </dgm:presLayoutVars>
      </dgm:prSet>
      <dgm:spPr/>
    </dgm:pt>
    <dgm:pt modelId="{9F00BEA1-C4F1-43CA-80AC-E2687F65E7A7}" type="pres">
      <dgm:prSet presAssocID="{B5407BFA-1B20-40D2-B4BC-51A917986E58}" presName="sibTrans" presStyleLbl="sibTrans2D1" presStyleIdx="0" presStyleCnt="1"/>
      <dgm:spPr/>
    </dgm:pt>
    <dgm:pt modelId="{A964232E-1DBA-4167-871A-D7ABEF369284}" type="pres">
      <dgm:prSet presAssocID="{B5407BFA-1B20-40D2-B4BC-51A917986E58}" presName="connectorText" presStyleLbl="sibTrans2D1" presStyleIdx="0" presStyleCnt="1"/>
      <dgm:spPr/>
    </dgm:pt>
    <dgm:pt modelId="{E5F9F12E-2570-4B5B-9925-EE2424FCC203}" type="pres">
      <dgm:prSet presAssocID="{04B420BB-459D-4D4E-9210-C04CB5741363}" presName="node" presStyleLbl="node1" presStyleIdx="1" presStyleCnt="2">
        <dgm:presLayoutVars>
          <dgm:bulletEnabled val="1"/>
        </dgm:presLayoutVars>
      </dgm:prSet>
      <dgm:spPr/>
    </dgm:pt>
  </dgm:ptLst>
  <dgm:cxnLst>
    <dgm:cxn modelId="{DBAEFC35-F3DF-498C-B6CB-C4019AE5AC81}" srcId="{8C535D6A-D2CA-4B3C-8B69-9B1A82EDAC93}" destId="{1E195DDA-9A54-42AB-8A64-859BAE59C7AC}" srcOrd="0" destOrd="0" parTransId="{6C7575B5-5865-4B6D-A8F2-71D4890C438D}" sibTransId="{B5407BFA-1B20-40D2-B4BC-51A917986E58}"/>
    <dgm:cxn modelId="{B3AE0E51-95CB-449B-8365-575DDFE46839}" type="presOf" srcId="{B5407BFA-1B20-40D2-B4BC-51A917986E58}" destId="{9F00BEA1-C4F1-43CA-80AC-E2687F65E7A7}" srcOrd="0" destOrd="0" presId="urn:microsoft.com/office/officeart/2005/8/layout/process1"/>
    <dgm:cxn modelId="{1994C488-26D7-419E-832D-34E9A9F28463}" srcId="{8C535D6A-D2CA-4B3C-8B69-9B1A82EDAC93}" destId="{04B420BB-459D-4D4E-9210-C04CB5741363}" srcOrd="1" destOrd="0" parTransId="{341FFDD0-3A90-47ED-928F-1BA2680CF54F}" sibTransId="{B38283BB-12B4-4C96-8D01-2BD68D0C3EAF}"/>
    <dgm:cxn modelId="{37104A92-DA29-4547-83EC-CAAFB6D838B8}" type="presOf" srcId="{8C535D6A-D2CA-4B3C-8B69-9B1A82EDAC93}" destId="{72458CF1-F584-4D2E-AF18-97E339824128}" srcOrd="0" destOrd="0" presId="urn:microsoft.com/office/officeart/2005/8/layout/process1"/>
    <dgm:cxn modelId="{5C1812A6-554A-47E8-BAFF-FA912555200C}" type="presOf" srcId="{B5407BFA-1B20-40D2-B4BC-51A917986E58}" destId="{A964232E-1DBA-4167-871A-D7ABEF369284}" srcOrd="1" destOrd="0" presId="urn:microsoft.com/office/officeart/2005/8/layout/process1"/>
    <dgm:cxn modelId="{84522BAA-A103-43F2-9A7F-59B3EFFDE12F}" type="presOf" srcId="{04B420BB-459D-4D4E-9210-C04CB5741363}" destId="{E5F9F12E-2570-4B5B-9925-EE2424FCC203}" srcOrd="0" destOrd="0" presId="urn:microsoft.com/office/officeart/2005/8/layout/process1"/>
    <dgm:cxn modelId="{69CE11BD-B914-4CAF-A3B9-D7D254522C99}" type="presOf" srcId="{1E195DDA-9A54-42AB-8A64-859BAE59C7AC}" destId="{926AECAD-3A94-4A17-8F88-A82AFDF4D6E6}" srcOrd="0" destOrd="0" presId="urn:microsoft.com/office/officeart/2005/8/layout/process1"/>
    <dgm:cxn modelId="{1BF264AC-CCE4-4DB4-848E-F61A9497D092}" type="presParOf" srcId="{72458CF1-F584-4D2E-AF18-97E339824128}" destId="{926AECAD-3A94-4A17-8F88-A82AFDF4D6E6}" srcOrd="0" destOrd="0" presId="urn:microsoft.com/office/officeart/2005/8/layout/process1"/>
    <dgm:cxn modelId="{4799741C-5DB0-4B4C-A5B8-3CAD30D7E9CC}" type="presParOf" srcId="{72458CF1-F584-4D2E-AF18-97E339824128}" destId="{9F00BEA1-C4F1-43CA-80AC-E2687F65E7A7}" srcOrd="1" destOrd="0" presId="urn:microsoft.com/office/officeart/2005/8/layout/process1"/>
    <dgm:cxn modelId="{6A826F82-F736-4197-B913-FB2051123B73}" type="presParOf" srcId="{9F00BEA1-C4F1-43CA-80AC-E2687F65E7A7}" destId="{A964232E-1DBA-4167-871A-D7ABEF369284}" srcOrd="0" destOrd="0" presId="urn:microsoft.com/office/officeart/2005/8/layout/process1"/>
    <dgm:cxn modelId="{992FF00C-3CBA-4F7A-B004-D82C3199AB5F}" type="presParOf" srcId="{72458CF1-F584-4D2E-AF18-97E339824128}" destId="{E5F9F12E-2570-4B5B-9925-EE2424FCC20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35D6A-D2CA-4B3C-8B69-9B1A82EDAC93}" type="doc">
      <dgm:prSet loTypeId="urn:microsoft.com/office/officeart/2005/8/layout/process1" loCatId="process" qsTypeId="urn:microsoft.com/office/officeart/2005/8/quickstyle/simple1" qsCatId="simple" csTypeId="urn:microsoft.com/office/officeart/2005/8/colors/accent1_1" csCatId="accent1" phldr="1"/>
      <dgm:spPr/>
    </dgm:pt>
    <dgm:pt modelId="{1E195DDA-9A54-42AB-8A64-859BAE59C7AC}">
      <dgm:prSet phldrT="[Text]"/>
      <dgm:spPr/>
      <dgm:t>
        <a:bodyPr/>
        <a:lstStyle/>
        <a:p>
          <a:r>
            <a:rPr lang="en-US" dirty="0"/>
            <a:t>Transactional</a:t>
          </a:r>
        </a:p>
      </dgm:t>
    </dgm:pt>
    <dgm:pt modelId="{6C7575B5-5865-4B6D-A8F2-71D4890C438D}" type="parTrans" cxnId="{DBAEFC35-F3DF-498C-B6CB-C4019AE5AC81}">
      <dgm:prSet/>
      <dgm:spPr/>
      <dgm:t>
        <a:bodyPr/>
        <a:lstStyle/>
        <a:p>
          <a:endParaRPr lang="en-US"/>
        </a:p>
      </dgm:t>
    </dgm:pt>
    <dgm:pt modelId="{B5407BFA-1B20-40D2-B4BC-51A917986E58}" type="sibTrans" cxnId="{DBAEFC35-F3DF-498C-B6CB-C4019AE5AC81}">
      <dgm:prSet/>
      <dgm:spPr/>
      <dgm:t>
        <a:bodyPr/>
        <a:lstStyle/>
        <a:p>
          <a:endParaRPr lang="en-US"/>
        </a:p>
      </dgm:t>
    </dgm:pt>
    <dgm:pt modelId="{04B420BB-459D-4D4E-9210-C04CB5741363}">
      <dgm:prSet phldrT="[Text]"/>
      <dgm:spPr/>
      <dgm:t>
        <a:bodyPr/>
        <a:lstStyle/>
        <a:p>
          <a:r>
            <a:rPr lang="en-US" dirty="0"/>
            <a:t>Transformational</a:t>
          </a:r>
        </a:p>
      </dgm:t>
    </dgm:pt>
    <dgm:pt modelId="{341FFDD0-3A90-47ED-928F-1BA2680CF54F}" type="parTrans" cxnId="{1994C488-26D7-419E-832D-34E9A9F28463}">
      <dgm:prSet/>
      <dgm:spPr/>
      <dgm:t>
        <a:bodyPr/>
        <a:lstStyle/>
        <a:p>
          <a:endParaRPr lang="en-US"/>
        </a:p>
      </dgm:t>
    </dgm:pt>
    <dgm:pt modelId="{B38283BB-12B4-4C96-8D01-2BD68D0C3EAF}" type="sibTrans" cxnId="{1994C488-26D7-419E-832D-34E9A9F28463}">
      <dgm:prSet/>
      <dgm:spPr/>
      <dgm:t>
        <a:bodyPr/>
        <a:lstStyle/>
        <a:p>
          <a:endParaRPr lang="en-US"/>
        </a:p>
      </dgm:t>
    </dgm:pt>
    <dgm:pt modelId="{72458CF1-F584-4D2E-AF18-97E339824128}" type="pres">
      <dgm:prSet presAssocID="{8C535D6A-D2CA-4B3C-8B69-9B1A82EDAC93}" presName="Name0" presStyleCnt="0">
        <dgm:presLayoutVars>
          <dgm:dir/>
          <dgm:resizeHandles val="exact"/>
        </dgm:presLayoutVars>
      </dgm:prSet>
      <dgm:spPr/>
    </dgm:pt>
    <dgm:pt modelId="{926AECAD-3A94-4A17-8F88-A82AFDF4D6E6}" type="pres">
      <dgm:prSet presAssocID="{1E195DDA-9A54-42AB-8A64-859BAE59C7AC}" presName="node" presStyleLbl="node1" presStyleIdx="0" presStyleCnt="2">
        <dgm:presLayoutVars>
          <dgm:bulletEnabled val="1"/>
        </dgm:presLayoutVars>
      </dgm:prSet>
      <dgm:spPr/>
    </dgm:pt>
    <dgm:pt modelId="{9F00BEA1-C4F1-43CA-80AC-E2687F65E7A7}" type="pres">
      <dgm:prSet presAssocID="{B5407BFA-1B20-40D2-B4BC-51A917986E58}" presName="sibTrans" presStyleLbl="sibTrans2D1" presStyleIdx="0" presStyleCnt="1"/>
      <dgm:spPr/>
    </dgm:pt>
    <dgm:pt modelId="{A964232E-1DBA-4167-871A-D7ABEF369284}" type="pres">
      <dgm:prSet presAssocID="{B5407BFA-1B20-40D2-B4BC-51A917986E58}" presName="connectorText" presStyleLbl="sibTrans2D1" presStyleIdx="0" presStyleCnt="1"/>
      <dgm:spPr/>
    </dgm:pt>
    <dgm:pt modelId="{E5F9F12E-2570-4B5B-9925-EE2424FCC203}" type="pres">
      <dgm:prSet presAssocID="{04B420BB-459D-4D4E-9210-C04CB5741363}" presName="node" presStyleLbl="node1" presStyleIdx="1" presStyleCnt="2">
        <dgm:presLayoutVars>
          <dgm:bulletEnabled val="1"/>
        </dgm:presLayoutVars>
      </dgm:prSet>
      <dgm:spPr/>
    </dgm:pt>
  </dgm:ptLst>
  <dgm:cxnLst>
    <dgm:cxn modelId="{DBAEFC35-F3DF-498C-B6CB-C4019AE5AC81}" srcId="{8C535D6A-D2CA-4B3C-8B69-9B1A82EDAC93}" destId="{1E195DDA-9A54-42AB-8A64-859BAE59C7AC}" srcOrd="0" destOrd="0" parTransId="{6C7575B5-5865-4B6D-A8F2-71D4890C438D}" sibTransId="{B5407BFA-1B20-40D2-B4BC-51A917986E58}"/>
    <dgm:cxn modelId="{B3AE0E51-95CB-449B-8365-575DDFE46839}" type="presOf" srcId="{B5407BFA-1B20-40D2-B4BC-51A917986E58}" destId="{9F00BEA1-C4F1-43CA-80AC-E2687F65E7A7}" srcOrd="0" destOrd="0" presId="urn:microsoft.com/office/officeart/2005/8/layout/process1"/>
    <dgm:cxn modelId="{1994C488-26D7-419E-832D-34E9A9F28463}" srcId="{8C535D6A-D2CA-4B3C-8B69-9B1A82EDAC93}" destId="{04B420BB-459D-4D4E-9210-C04CB5741363}" srcOrd="1" destOrd="0" parTransId="{341FFDD0-3A90-47ED-928F-1BA2680CF54F}" sibTransId="{B38283BB-12B4-4C96-8D01-2BD68D0C3EAF}"/>
    <dgm:cxn modelId="{37104A92-DA29-4547-83EC-CAAFB6D838B8}" type="presOf" srcId="{8C535D6A-D2CA-4B3C-8B69-9B1A82EDAC93}" destId="{72458CF1-F584-4D2E-AF18-97E339824128}" srcOrd="0" destOrd="0" presId="urn:microsoft.com/office/officeart/2005/8/layout/process1"/>
    <dgm:cxn modelId="{5C1812A6-554A-47E8-BAFF-FA912555200C}" type="presOf" srcId="{B5407BFA-1B20-40D2-B4BC-51A917986E58}" destId="{A964232E-1DBA-4167-871A-D7ABEF369284}" srcOrd="1" destOrd="0" presId="urn:microsoft.com/office/officeart/2005/8/layout/process1"/>
    <dgm:cxn modelId="{84522BAA-A103-43F2-9A7F-59B3EFFDE12F}" type="presOf" srcId="{04B420BB-459D-4D4E-9210-C04CB5741363}" destId="{E5F9F12E-2570-4B5B-9925-EE2424FCC203}" srcOrd="0" destOrd="0" presId="urn:microsoft.com/office/officeart/2005/8/layout/process1"/>
    <dgm:cxn modelId="{69CE11BD-B914-4CAF-A3B9-D7D254522C99}" type="presOf" srcId="{1E195DDA-9A54-42AB-8A64-859BAE59C7AC}" destId="{926AECAD-3A94-4A17-8F88-A82AFDF4D6E6}" srcOrd="0" destOrd="0" presId="urn:microsoft.com/office/officeart/2005/8/layout/process1"/>
    <dgm:cxn modelId="{1BF264AC-CCE4-4DB4-848E-F61A9497D092}" type="presParOf" srcId="{72458CF1-F584-4D2E-AF18-97E339824128}" destId="{926AECAD-3A94-4A17-8F88-A82AFDF4D6E6}" srcOrd="0" destOrd="0" presId="urn:microsoft.com/office/officeart/2005/8/layout/process1"/>
    <dgm:cxn modelId="{4799741C-5DB0-4B4C-A5B8-3CAD30D7E9CC}" type="presParOf" srcId="{72458CF1-F584-4D2E-AF18-97E339824128}" destId="{9F00BEA1-C4F1-43CA-80AC-E2687F65E7A7}" srcOrd="1" destOrd="0" presId="urn:microsoft.com/office/officeart/2005/8/layout/process1"/>
    <dgm:cxn modelId="{6A826F82-F736-4197-B913-FB2051123B73}" type="presParOf" srcId="{9F00BEA1-C4F1-43CA-80AC-E2687F65E7A7}" destId="{A964232E-1DBA-4167-871A-D7ABEF369284}" srcOrd="0" destOrd="0" presId="urn:microsoft.com/office/officeart/2005/8/layout/process1"/>
    <dgm:cxn modelId="{992FF00C-3CBA-4F7A-B004-D82C3199AB5F}" type="presParOf" srcId="{72458CF1-F584-4D2E-AF18-97E339824128}" destId="{E5F9F12E-2570-4B5B-9925-EE2424FCC203}"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35D6A-D2CA-4B3C-8B69-9B1A82EDAC93}" type="doc">
      <dgm:prSet loTypeId="urn:microsoft.com/office/officeart/2005/8/layout/process1" loCatId="process" qsTypeId="urn:microsoft.com/office/officeart/2005/8/quickstyle/simple1" qsCatId="simple" csTypeId="urn:microsoft.com/office/officeart/2005/8/colors/accent1_1" csCatId="accent1" phldr="1"/>
      <dgm:spPr/>
    </dgm:pt>
    <dgm:pt modelId="{1E195DDA-9A54-42AB-8A64-859BAE59C7AC}">
      <dgm:prSet phldrT="[Text]"/>
      <dgm:spPr/>
      <dgm:t>
        <a:bodyPr/>
        <a:lstStyle/>
        <a:p>
          <a:r>
            <a:rPr lang="en-US" dirty="0"/>
            <a:t>Compliance-Oriented</a:t>
          </a:r>
        </a:p>
      </dgm:t>
    </dgm:pt>
    <dgm:pt modelId="{6C7575B5-5865-4B6D-A8F2-71D4890C438D}" type="parTrans" cxnId="{DBAEFC35-F3DF-498C-B6CB-C4019AE5AC81}">
      <dgm:prSet/>
      <dgm:spPr/>
      <dgm:t>
        <a:bodyPr/>
        <a:lstStyle/>
        <a:p>
          <a:endParaRPr lang="en-US"/>
        </a:p>
      </dgm:t>
    </dgm:pt>
    <dgm:pt modelId="{B5407BFA-1B20-40D2-B4BC-51A917986E58}" type="sibTrans" cxnId="{DBAEFC35-F3DF-498C-B6CB-C4019AE5AC81}">
      <dgm:prSet/>
      <dgm:spPr/>
      <dgm:t>
        <a:bodyPr/>
        <a:lstStyle/>
        <a:p>
          <a:endParaRPr lang="en-US"/>
        </a:p>
      </dgm:t>
    </dgm:pt>
    <dgm:pt modelId="{04B420BB-459D-4D4E-9210-C04CB5741363}">
      <dgm:prSet phldrT="[Text]"/>
      <dgm:spPr/>
      <dgm:t>
        <a:bodyPr/>
        <a:lstStyle/>
        <a:p>
          <a:r>
            <a:rPr lang="en-US" dirty="0"/>
            <a:t>Continuous Improvement</a:t>
          </a:r>
        </a:p>
      </dgm:t>
    </dgm:pt>
    <dgm:pt modelId="{341FFDD0-3A90-47ED-928F-1BA2680CF54F}" type="parTrans" cxnId="{1994C488-26D7-419E-832D-34E9A9F28463}">
      <dgm:prSet/>
      <dgm:spPr/>
      <dgm:t>
        <a:bodyPr/>
        <a:lstStyle/>
        <a:p>
          <a:endParaRPr lang="en-US"/>
        </a:p>
      </dgm:t>
    </dgm:pt>
    <dgm:pt modelId="{B38283BB-12B4-4C96-8D01-2BD68D0C3EAF}" type="sibTrans" cxnId="{1994C488-26D7-419E-832D-34E9A9F28463}">
      <dgm:prSet/>
      <dgm:spPr/>
      <dgm:t>
        <a:bodyPr/>
        <a:lstStyle/>
        <a:p>
          <a:endParaRPr lang="en-US"/>
        </a:p>
      </dgm:t>
    </dgm:pt>
    <dgm:pt modelId="{72458CF1-F584-4D2E-AF18-97E339824128}" type="pres">
      <dgm:prSet presAssocID="{8C535D6A-D2CA-4B3C-8B69-9B1A82EDAC93}" presName="Name0" presStyleCnt="0">
        <dgm:presLayoutVars>
          <dgm:dir/>
          <dgm:resizeHandles val="exact"/>
        </dgm:presLayoutVars>
      </dgm:prSet>
      <dgm:spPr/>
    </dgm:pt>
    <dgm:pt modelId="{926AECAD-3A94-4A17-8F88-A82AFDF4D6E6}" type="pres">
      <dgm:prSet presAssocID="{1E195DDA-9A54-42AB-8A64-859BAE59C7AC}" presName="node" presStyleLbl="node1" presStyleIdx="0" presStyleCnt="2">
        <dgm:presLayoutVars>
          <dgm:bulletEnabled val="1"/>
        </dgm:presLayoutVars>
      </dgm:prSet>
      <dgm:spPr/>
    </dgm:pt>
    <dgm:pt modelId="{9F00BEA1-C4F1-43CA-80AC-E2687F65E7A7}" type="pres">
      <dgm:prSet presAssocID="{B5407BFA-1B20-40D2-B4BC-51A917986E58}" presName="sibTrans" presStyleLbl="sibTrans2D1" presStyleIdx="0" presStyleCnt="1"/>
      <dgm:spPr/>
    </dgm:pt>
    <dgm:pt modelId="{A964232E-1DBA-4167-871A-D7ABEF369284}" type="pres">
      <dgm:prSet presAssocID="{B5407BFA-1B20-40D2-B4BC-51A917986E58}" presName="connectorText" presStyleLbl="sibTrans2D1" presStyleIdx="0" presStyleCnt="1"/>
      <dgm:spPr/>
    </dgm:pt>
    <dgm:pt modelId="{E5F9F12E-2570-4B5B-9925-EE2424FCC203}" type="pres">
      <dgm:prSet presAssocID="{04B420BB-459D-4D4E-9210-C04CB5741363}" presName="node" presStyleLbl="node1" presStyleIdx="1" presStyleCnt="2">
        <dgm:presLayoutVars>
          <dgm:bulletEnabled val="1"/>
        </dgm:presLayoutVars>
      </dgm:prSet>
      <dgm:spPr/>
    </dgm:pt>
  </dgm:ptLst>
  <dgm:cxnLst>
    <dgm:cxn modelId="{DBAEFC35-F3DF-498C-B6CB-C4019AE5AC81}" srcId="{8C535D6A-D2CA-4B3C-8B69-9B1A82EDAC93}" destId="{1E195DDA-9A54-42AB-8A64-859BAE59C7AC}" srcOrd="0" destOrd="0" parTransId="{6C7575B5-5865-4B6D-A8F2-71D4890C438D}" sibTransId="{B5407BFA-1B20-40D2-B4BC-51A917986E58}"/>
    <dgm:cxn modelId="{B3AE0E51-95CB-449B-8365-575DDFE46839}" type="presOf" srcId="{B5407BFA-1B20-40D2-B4BC-51A917986E58}" destId="{9F00BEA1-C4F1-43CA-80AC-E2687F65E7A7}" srcOrd="0" destOrd="0" presId="urn:microsoft.com/office/officeart/2005/8/layout/process1"/>
    <dgm:cxn modelId="{1994C488-26D7-419E-832D-34E9A9F28463}" srcId="{8C535D6A-D2CA-4B3C-8B69-9B1A82EDAC93}" destId="{04B420BB-459D-4D4E-9210-C04CB5741363}" srcOrd="1" destOrd="0" parTransId="{341FFDD0-3A90-47ED-928F-1BA2680CF54F}" sibTransId="{B38283BB-12B4-4C96-8D01-2BD68D0C3EAF}"/>
    <dgm:cxn modelId="{37104A92-DA29-4547-83EC-CAAFB6D838B8}" type="presOf" srcId="{8C535D6A-D2CA-4B3C-8B69-9B1A82EDAC93}" destId="{72458CF1-F584-4D2E-AF18-97E339824128}" srcOrd="0" destOrd="0" presId="urn:microsoft.com/office/officeart/2005/8/layout/process1"/>
    <dgm:cxn modelId="{5C1812A6-554A-47E8-BAFF-FA912555200C}" type="presOf" srcId="{B5407BFA-1B20-40D2-B4BC-51A917986E58}" destId="{A964232E-1DBA-4167-871A-D7ABEF369284}" srcOrd="1" destOrd="0" presId="urn:microsoft.com/office/officeart/2005/8/layout/process1"/>
    <dgm:cxn modelId="{84522BAA-A103-43F2-9A7F-59B3EFFDE12F}" type="presOf" srcId="{04B420BB-459D-4D4E-9210-C04CB5741363}" destId="{E5F9F12E-2570-4B5B-9925-EE2424FCC203}" srcOrd="0" destOrd="0" presId="urn:microsoft.com/office/officeart/2005/8/layout/process1"/>
    <dgm:cxn modelId="{69CE11BD-B914-4CAF-A3B9-D7D254522C99}" type="presOf" srcId="{1E195DDA-9A54-42AB-8A64-859BAE59C7AC}" destId="{926AECAD-3A94-4A17-8F88-A82AFDF4D6E6}" srcOrd="0" destOrd="0" presId="urn:microsoft.com/office/officeart/2005/8/layout/process1"/>
    <dgm:cxn modelId="{1BF264AC-CCE4-4DB4-848E-F61A9497D092}" type="presParOf" srcId="{72458CF1-F584-4D2E-AF18-97E339824128}" destId="{926AECAD-3A94-4A17-8F88-A82AFDF4D6E6}" srcOrd="0" destOrd="0" presId="urn:microsoft.com/office/officeart/2005/8/layout/process1"/>
    <dgm:cxn modelId="{4799741C-5DB0-4B4C-A5B8-3CAD30D7E9CC}" type="presParOf" srcId="{72458CF1-F584-4D2E-AF18-97E339824128}" destId="{9F00BEA1-C4F1-43CA-80AC-E2687F65E7A7}" srcOrd="1" destOrd="0" presId="urn:microsoft.com/office/officeart/2005/8/layout/process1"/>
    <dgm:cxn modelId="{6A826F82-F736-4197-B913-FB2051123B73}" type="presParOf" srcId="{9F00BEA1-C4F1-43CA-80AC-E2687F65E7A7}" destId="{A964232E-1DBA-4167-871A-D7ABEF369284}" srcOrd="0" destOrd="0" presId="urn:microsoft.com/office/officeart/2005/8/layout/process1"/>
    <dgm:cxn modelId="{992FF00C-3CBA-4F7A-B004-D82C3199AB5F}" type="presParOf" srcId="{72458CF1-F584-4D2E-AF18-97E339824128}" destId="{E5F9F12E-2570-4B5B-9925-EE2424FCC203}"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535D6A-D2CA-4B3C-8B69-9B1A82EDAC93}" type="doc">
      <dgm:prSet loTypeId="urn:microsoft.com/office/officeart/2005/8/layout/process1" loCatId="process" qsTypeId="urn:microsoft.com/office/officeart/2005/8/quickstyle/simple1" qsCatId="simple" csTypeId="urn:microsoft.com/office/officeart/2005/8/colors/accent1_1" csCatId="accent1" phldr="1"/>
      <dgm:spPr/>
    </dgm:pt>
    <dgm:pt modelId="{1E195DDA-9A54-42AB-8A64-859BAE59C7AC}">
      <dgm:prSet phldrT="[Text]"/>
      <dgm:spPr/>
      <dgm:t>
        <a:bodyPr/>
        <a:lstStyle/>
        <a:p>
          <a:r>
            <a:rPr lang="en-US" dirty="0"/>
            <a:t>Race Neutral</a:t>
          </a:r>
        </a:p>
      </dgm:t>
    </dgm:pt>
    <dgm:pt modelId="{6C7575B5-5865-4B6D-A8F2-71D4890C438D}" type="parTrans" cxnId="{DBAEFC35-F3DF-498C-B6CB-C4019AE5AC81}">
      <dgm:prSet/>
      <dgm:spPr/>
      <dgm:t>
        <a:bodyPr/>
        <a:lstStyle/>
        <a:p>
          <a:endParaRPr lang="en-US"/>
        </a:p>
      </dgm:t>
    </dgm:pt>
    <dgm:pt modelId="{B5407BFA-1B20-40D2-B4BC-51A917986E58}" type="sibTrans" cxnId="{DBAEFC35-F3DF-498C-B6CB-C4019AE5AC81}">
      <dgm:prSet/>
      <dgm:spPr/>
      <dgm:t>
        <a:bodyPr/>
        <a:lstStyle/>
        <a:p>
          <a:endParaRPr lang="en-US"/>
        </a:p>
      </dgm:t>
    </dgm:pt>
    <dgm:pt modelId="{04B420BB-459D-4D4E-9210-C04CB5741363}">
      <dgm:prSet phldrT="[Text]"/>
      <dgm:spPr/>
      <dgm:t>
        <a:bodyPr/>
        <a:lstStyle/>
        <a:p>
          <a:r>
            <a:rPr lang="en-US" dirty="0"/>
            <a:t>Race Conscious</a:t>
          </a:r>
        </a:p>
      </dgm:t>
    </dgm:pt>
    <dgm:pt modelId="{341FFDD0-3A90-47ED-928F-1BA2680CF54F}" type="parTrans" cxnId="{1994C488-26D7-419E-832D-34E9A9F28463}">
      <dgm:prSet/>
      <dgm:spPr/>
      <dgm:t>
        <a:bodyPr/>
        <a:lstStyle/>
        <a:p>
          <a:endParaRPr lang="en-US"/>
        </a:p>
      </dgm:t>
    </dgm:pt>
    <dgm:pt modelId="{B38283BB-12B4-4C96-8D01-2BD68D0C3EAF}" type="sibTrans" cxnId="{1994C488-26D7-419E-832D-34E9A9F28463}">
      <dgm:prSet/>
      <dgm:spPr/>
      <dgm:t>
        <a:bodyPr/>
        <a:lstStyle/>
        <a:p>
          <a:endParaRPr lang="en-US"/>
        </a:p>
      </dgm:t>
    </dgm:pt>
    <dgm:pt modelId="{72458CF1-F584-4D2E-AF18-97E339824128}" type="pres">
      <dgm:prSet presAssocID="{8C535D6A-D2CA-4B3C-8B69-9B1A82EDAC93}" presName="Name0" presStyleCnt="0">
        <dgm:presLayoutVars>
          <dgm:dir/>
          <dgm:resizeHandles val="exact"/>
        </dgm:presLayoutVars>
      </dgm:prSet>
      <dgm:spPr/>
    </dgm:pt>
    <dgm:pt modelId="{926AECAD-3A94-4A17-8F88-A82AFDF4D6E6}" type="pres">
      <dgm:prSet presAssocID="{1E195DDA-9A54-42AB-8A64-859BAE59C7AC}" presName="node" presStyleLbl="node1" presStyleIdx="0" presStyleCnt="2">
        <dgm:presLayoutVars>
          <dgm:bulletEnabled val="1"/>
        </dgm:presLayoutVars>
      </dgm:prSet>
      <dgm:spPr/>
    </dgm:pt>
    <dgm:pt modelId="{9F00BEA1-C4F1-43CA-80AC-E2687F65E7A7}" type="pres">
      <dgm:prSet presAssocID="{B5407BFA-1B20-40D2-B4BC-51A917986E58}" presName="sibTrans" presStyleLbl="sibTrans2D1" presStyleIdx="0" presStyleCnt="1"/>
      <dgm:spPr/>
    </dgm:pt>
    <dgm:pt modelId="{A964232E-1DBA-4167-871A-D7ABEF369284}" type="pres">
      <dgm:prSet presAssocID="{B5407BFA-1B20-40D2-B4BC-51A917986E58}" presName="connectorText" presStyleLbl="sibTrans2D1" presStyleIdx="0" presStyleCnt="1"/>
      <dgm:spPr/>
    </dgm:pt>
    <dgm:pt modelId="{E5F9F12E-2570-4B5B-9925-EE2424FCC203}" type="pres">
      <dgm:prSet presAssocID="{04B420BB-459D-4D4E-9210-C04CB5741363}" presName="node" presStyleLbl="node1" presStyleIdx="1" presStyleCnt="2">
        <dgm:presLayoutVars>
          <dgm:bulletEnabled val="1"/>
        </dgm:presLayoutVars>
      </dgm:prSet>
      <dgm:spPr/>
    </dgm:pt>
  </dgm:ptLst>
  <dgm:cxnLst>
    <dgm:cxn modelId="{DBAEFC35-F3DF-498C-B6CB-C4019AE5AC81}" srcId="{8C535D6A-D2CA-4B3C-8B69-9B1A82EDAC93}" destId="{1E195DDA-9A54-42AB-8A64-859BAE59C7AC}" srcOrd="0" destOrd="0" parTransId="{6C7575B5-5865-4B6D-A8F2-71D4890C438D}" sibTransId="{B5407BFA-1B20-40D2-B4BC-51A917986E58}"/>
    <dgm:cxn modelId="{B3AE0E51-95CB-449B-8365-575DDFE46839}" type="presOf" srcId="{B5407BFA-1B20-40D2-B4BC-51A917986E58}" destId="{9F00BEA1-C4F1-43CA-80AC-E2687F65E7A7}" srcOrd="0" destOrd="0" presId="urn:microsoft.com/office/officeart/2005/8/layout/process1"/>
    <dgm:cxn modelId="{1994C488-26D7-419E-832D-34E9A9F28463}" srcId="{8C535D6A-D2CA-4B3C-8B69-9B1A82EDAC93}" destId="{04B420BB-459D-4D4E-9210-C04CB5741363}" srcOrd="1" destOrd="0" parTransId="{341FFDD0-3A90-47ED-928F-1BA2680CF54F}" sibTransId="{B38283BB-12B4-4C96-8D01-2BD68D0C3EAF}"/>
    <dgm:cxn modelId="{37104A92-DA29-4547-83EC-CAAFB6D838B8}" type="presOf" srcId="{8C535D6A-D2CA-4B3C-8B69-9B1A82EDAC93}" destId="{72458CF1-F584-4D2E-AF18-97E339824128}" srcOrd="0" destOrd="0" presId="urn:microsoft.com/office/officeart/2005/8/layout/process1"/>
    <dgm:cxn modelId="{5C1812A6-554A-47E8-BAFF-FA912555200C}" type="presOf" srcId="{B5407BFA-1B20-40D2-B4BC-51A917986E58}" destId="{A964232E-1DBA-4167-871A-D7ABEF369284}" srcOrd="1" destOrd="0" presId="urn:microsoft.com/office/officeart/2005/8/layout/process1"/>
    <dgm:cxn modelId="{84522BAA-A103-43F2-9A7F-59B3EFFDE12F}" type="presOf" srcId="{04B420BB-459D-4D4E-9210-C04CB5741363}" destId="{E5F9F12E-2570-4B5B-9925-EE2424FCC203}" srcOrd="0" destOrd="0" presId="urn:microsoft.com/office/officeart/2005/8/layout/process1"/>
    <dgm:cxn modelId="{69CE11BD-B914-4CAF-A3B9-D7D254522C99}" type="presOf" srcId="{1E195DDA-9A54-42AB-8A64-859BAE59C7AC}" destId="{926AECAD-3A94-4A17-8F88-A82AFDF4D6E6}" srcOrd="0" destOrd="0" presId="urn:microsoft.com/office/officeart/2005/8/layout/process1"/>
    <dgm:cxn modelId="{1BF264AC-CCE4-4DB4-848E-F61A9497D092}" type="presParOf" srcId="{72458CF1-F584-4D2E-AF18-97E339824128}" destId="{926AECAD-3A94-4A17-8F88-A82AFDF4D6E6}" srcOrd="0" destOrd="0" presId="urn:microsoft.com/office/officeart/2005/8/layout/process1"/>
    <dgm:cxn modelId="{4799741C-5DB0-4B4C-A5B8-3CAD30D7E9CC}" type="presParOf" srcId="{72458CF1-F584-4D2E-AF18-97E339824128}" destId="{9F00BEA1-C4F1-43CA-80AC-E2687F65E7A7}" srcOrd="1" destOrd="0" presId="urn:microsoft.com/office/officeart/2005/8/layout/process1"/>
    <dgm:cxn modelId="{6A826F82-F736-4197-B913-FB2051123B73}" type="presParOf" srcId="{9F00BEA1-C4F1-43CA-80AC-E2687F65E7A7}" destId="{A964232E-1DBA-4167-871A-D7ABEF369284}" srcOrd="0" destOrd="0" presId="urn:microsoft.com/office/officeart/2005/8/layout/process1"/>
    <dgm:cxn modelId="{992FF00C-3CBA-4F7A-B004-D82C3199AB5F}" type="presParOf" srcId="{72458CF1-F584-4D2E-AF18-97E339824128}" destId="{E5F9F12E-2570-4B5B-9925-EE2424FCC203}"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35D6A-D2CA-4B3C-8B69-9B1A82EDAC93}" type="doc">
      <dgm:prSet loTypeId="urn:microsoft.com/office/officeart/2005/8/layout/process1" loCatId="process" qsTypeId="urn:microsoft.com/office/officeart/2005/8/quickstyle/simple1" qsCatId="simple" csTypeId="urn:microsoft.com/office/officeart/2005/8/colors/accent1_1" csCatId="accent1" phldr="1"/>
      <dgm:spPr/>
    </dgm:pt>
    <dgm:pt modelId="{1E195DDA-9A54-42AB-8A64-859BAE59C7AC}">
      <dgm:prSet phldrT="[Text]"/>
      <dgm:spPr/>
      <dgm:t>
        <a:bodyPr/>
        <a:lstStyle/>
        <a:p>
          <a:r>
            <a:rPr lang="en-US" dirty="0"/>
            <a:t>Siloed Planning</a:t>
          </a:r>
        </a:p>
      </dgm:t>
    </dgm:pt>
    <dgm:pt modelId="{6C7575B5-5865-4B6D-A8F2-71D4890C438D}" type="parTrans" cxnId="{DBAEFC35-F3DF-498C-B6CB-C4019AE5AC81}">
      <dgm:prSet/>
      <dgm:spPr/>
      <dgm:t>
        <a:bodyPr/>
        <a:lstStyle/>
        <a:p>
          <a:endParaRPr lang="en-US"/>
        </a:p>
      </dgm:t>
    </dgm:pt>
    <dgm:pt modelId="{B5407BFA-1B20-40D2-B4BC-51A917986E58}" type="sibTrans" cxnId="{DBAEFC35-F3DF-498C-B6CB-C4019AE5AC81}">
      <dgm:prSet/>
      <dgm:spPr/>
      <dgm:t>
        <a:bodyPr/>
        <a:lstStyle/>
        <a:p>
          <a:endParaRPr lang="en-US"/>
        </a:p>
      </dgm:t>
    </dgm:pt>
    <dgm:pt modelId="{04B420BB-459D-4D4E-9210-C04CB5741363}">
      <dgm:prSet phldrT="[Text]"/>
      <dgm:spPr/>
      <dgm:t>
        <a:bodyPr/>
        <a:lstStyle/>
        <a:p>
          <a:r>
            <a:rPr lang="en-US" dirty="0"/>
            <a:t>Integrated Planning</a:t>
          </a:r>
        </a:p>
      </dgm:t>
    </dgm:pt>
    <dgm:pt modelId="{341FFDD0-3A90-47ED-928F-1BA2680CF54F}" type="parTrans" cxnId="{1994C488-26D7-419E-832D-34E9A9F28463}">
      <dgm:prSet/>
      <dgm:spPr/>
      <dgm:t>
        <a:bodyPr/>
        <a:lstStyle/>
        <a:p>
          <a:endParaRPr lang="en-US"/>
        </a:p>
      </dgm:t>
    </dgm:pt>
    <dgm:pt modelId="{B38283BB-12B4-4C96-8D01-2BD68D0C3EAF}" type="sibTrans" cxnId="{1994C488-26D7-419E-832D-34E9A9F28463}">
      <dgm:prSet/>
      <dgm:spPr/>
      <dgm:t>
        <a:bodyPr/>
        <a:lstStyle/>
        <a:p>
          <a:endParaRPr lang="en-US"/>
        </a:p>
      </dgm:t>
    </dgm:pt>
    <dgm:pt modelId="{72458CF1-F584-4D2E-AF18-97E339824128}" type="pres">
      <dgm:prSet presAssocID="{8C535D6A-D2CA-4B3C-8B69-9B1A82EDAC93}" presName="Name0" presStyleCnt="0">
        <dgm:presLayoutVars>
          <dgm:dir/>
          <dgm:resizeHandles val="exact"/>
        </dgm:presLayoutVars>
      </dgm:prSet>
      <dgm:spPr/>
    </dgm:pt>
    <dgm:pt modelId="{926AECAD-3A94-4A17-8F88-A82AFDF4D6E6}" type="pres">
      <dgm:prSet presAssocID="{1E195DDA-9A54-42AB-8A64-859BAE59C7AC}" presName="node" presStyleLbl="node1" presStyleIdx="0" presStyleCnt="2">
        <dgm:presLayoutVars>
          <dgm:bulletEnabled val="1"/>
        </dgm:presLayoutVars>
      </dgm:prSet>
      <dgm:spPr/>
    </dgm:pt>
    <dgm:pt modelId="{9F00BEA1-C4F1-43CA-80AC-E2687F65E7A7}" type="pres">
      <dgm:prSet presAssocID="{B5407BFA-1B20-40D2-B4BC-51A917986E58}" presName="sibTrans" presStyleLbl="sibTrans2D1" presStyleIdx="0" presStyleCnt="1"/>
      <dgm:spPr/>
    </dgm:pt>
    <dgm:pt modelId="{A964232E-1DBA-4167-871A-D7ABEF369284}" type="pres">
      <dgm:prSet presAssocID="{B5407BFA-1B20-40D2-B4BC-51A917986E58}" presName="connectorText" presStyleLbl="sibTrans2D1" presStyleIdx="0" presStyleCnt="1"/>
      <dgm:spPr/>
    </dgm:pt>
    <dgm:pt modelId="{E5F9F12E-2570-4B5B-9925-EE2424FCC203}" type="pres">
      <dgm:prSet presAssocID="{04B420BB-459D-4D4E-9210-C04CB5741363}" presName="node" presStyleLbl="node1" presStyleIdx="1" presStyleCnt="2">
        <dgm:presLayoutVars>
          <dgm:bulletEnabled val="1"/>
        </dgm:presLayoutVars>
      </dgm:prSet>
      <dgm:spPr/>
    </dgm:pt>
  </dgm:ptLst>
  <dgm:cxnLst>
    <dgm:cxn modelId="{DBAEFC35-F3DF-498C-B6CB-C4019AE5AC81}" srcId="{8C535D6A-D2CA-4B3C-8B69-9B1A82EDAC93}" destId="{1E195DDA-9A54-42AB-8A64-859BAE59C7AC}" srcOrd="0" destOrd="0" parTransId="{6C7575B5-5865-4B6D-A8F2-71D4890C438D}" sibTransId="{B5407BFA-1B20-40D2-B4BC-51A917986E58}"/>
    <dgm:cxn modelId="{B3AE0E51-95CB-449B-8365-575DDFE46839}" type="presOf" srcId="{B5407BFA-1B20-40D2-B4BC-51A917986E58}" destId="{9F00BEA1-C4F1-43CA-80AC-E2687F65E7A7}" srcOrd="0" destOrd="0" presId="urn:microsoft.com/office/officeart/2005/8/layout/process1"/>
    <dgm:cxn modelId="{1994C488-26D7-419E-832D-34E9A9F28463}" srcId="{8C535D6A-D2CA-4B3C-8B69-9B1A82EDAC93}" destId="{04B420BB-459D-4D4E-9210-C04CB5741363}" srcOrd="1" destOrd="0" parTransId="{341FFDD0-3A90-47ED-928F-1BA2680CF54F}" sibTransId="{B38283BB-12B4-4C96-8D01-2BD68D0C3EAF}"/>
    <dgm:cxn modelId="{37104A92-DA29-4547-83EC-CAAFB6D838B8}" type="presOf" srcId="{8C535D6A-D2CA-4B3C-8B69-9B1A82EDAC93}" destId="{72458CF1-F584-4D2E-AF18-97E339824128}" srcOrd="0" destOrd="0" presId="urn:microsoft.com/office/officeart/2005/8/layout/process1"/>
    <dgm:cxn modelId="{5C1812A6-554A-47E8-BAFF-FA912555200C}" type="presOf" srcId="{B5407BFA-1B20-40D2-B4BC-51A917986E58}" destId="{A964232E-1DBA-4167-871A-D7ABEF369284}" srcOrd="1" destOrd="0" presId="urn:microsoft.com/office/officeart/2005/8/layout/process1"/>
    <dgm:cxn modelId="{84522BAA-A103-43F2-9A7F-59B3EFFDE12F}" type="presOf" srcId="{04B420BB-459D-4D4E-9210-C04CB5741363}" destId="{E5F9F12E-2570-4B5B-9925-EE2424FCC203}" srcOrd="0" destOrd="0" presId="urn:microsoft.com/office/officeart/2005/8/layout/process1"/>
    <dgm:cxn modelId="{69CE11BD-B914-4CAF-A3B9-D7D254522C99}" type="presOf" srcId="{1E195DDA-9A54-42AB-8A64-859BAE59C7AC}" destId="{926AECAD-3A94-4A17-8F88-A82AFDF4D6E6}" srcOrd="0" destOrd="0" presId="urn:microsoft.com/office/officeart/2005/8/layout/process1"/>
    <dgm:cxn modelId="{1BF264AC-CCE4-4DB4-848E-F61A9497D092}" type="presParOf" srcId="{72458CF1-F584-4D2E-AF18-97E339824128}" destId="{926AECAD-3A94-4A17-8F88-A82AFDF4D6E6}" srcOrd="0" destOrd="0" presId="urn:microsoft.com/office/officeart/2005/8/layout/process1"/>
    <dgm:cxn modelId="{4799741C-5DB0-4B4C-A5B8-3CAD30D7E9CC}" type="presParOf" srcId="{72458CF1-F584-4D2E-AF18-97E339824128}" destId="{9F00BEA1-C4F1-43CA-80AC-E2687F65E7A7}" srcOrd="1" destOrd="0" presId="urn:microsoft.com/office/officeart/2005/8/layout/process1"/>
    <dgm:cxn modelId="{6A826F82-F736-4197-B913-FB2051123B73}" type="presParOf" srcId="{9F00BEA1-C4F1-43CA-80AC-E2687F65E7A7}" destId="{A964232E-1DBA-4167-871A-D7ABEF369284}" srcOrd="0" destOrd="0" presId="urn:microsoft.com/office/officeart/2005/8/layout/process1"/>
    <dgm:cxn modelId="{992FF00C-3CBA-4F7A-B004-D82C3199AB5F}" type="presParOf" srcId="{72458CF1-F584-4D2E-AF18-97E339824128}" destId="{E5F9F12E-2570-4B5B-9925-EE2424FCC203}"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333AFB-B322-4A8C-8F7A-D209BC5DFD3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pt>
    <dgm:pt modelId="{C6E8F7FB-419E-4C31-8FA0-E1142992DEAF}">
      <dgm:prSet phldrT="[Text]"/>
      <dgm:spPr/>
      <dgm:t>
        <a:bodyPr/>
        <a:lstStyle/>
        <a:p>
          <a:pPr>
            <a:lnSpc>
              <a:spcPct val="100000"/>
            </a:lnSpc>
          </a:pPr>
          <a:r>
            <a:rPr lang="en-US">
              <a:latin typeface="Cambria" panose="02040503050406030204" pitchFamily="18" charset="0"/>
              <a:ea typeface="Cambria" panose="02040503050406030204" pitchFamily="18" charset="0"/>
            </a:rPr>
            <a:t>Data</a:t>
          </a:r>
        </a:p>
      </dgm:t>
    </dgm:pt>
    <dgm:pt modelId="{FFC41BD8-846C-4689-9F16-7F169917C70B}" type="parTrans" cxnId="{102A1AB8-9998-45DC-931E-B4D5E26C4BFE}">
      <dgm:prSet/>
      <dgm:spPr/>
      <dgm:t>
        <a:bodyPr/>
        <a:lstStyle/>
        <a:p>
          <a:endParaRPr lang="en-US"/>
        </a:p>
      </dgm:t>
    </dgm:pt>
    <dgm:pt modelId="{924F1B57-90A8-44CB-B6E9-39575A9DE4DF}" type="sibTrans" cxnId="{102A1AB8-9998-45DC-931E-B4D5E26C4BFE}">
      <dgm:prSet/>
      <dgm:spPr/>
      <dgm:t>
        <a:bodyPr/>
        <a:lstStyle/>
        <a:p>
          <a:endParaRPr lang="en-US"/>
        </a:p>
      </dgm:t>
    </dgm:pt>
    <dgm:pt modelId="{02E9A03A-704D-4EDA-A88A-84989C008509}">
      <dgm:prSet phldrT="[Text]"/>
      <dgm:spPr/>
      <dgm:t>
        <a:bodyPr/>
        <a:lstStyle/>
        <a:p>
          <a:pPr>
            <a:lnSpc>
              <a:spcPct val="100000"/>
            </a:lnSpc>
          </a:pPr>
          <a:r>
            <a:rPr lang="en-US" dirty="0">
              <a:latin typeface="Cambria" panose="02040503050406030204" pitchFamily="18" charset="0"/>
              <a:ea typeface="Cambria" panose="02040503050406030204" pitchFamily="18" charset="0"/>
            </a:rPr>
            <a:t>Evaluating Structures</a:t>
          </a:r>
        </a:p>
      </dgm:t>
    </dgm:pt>
    <dgm:pt modelId="{796DD71E-1405-4601-A7C0-7085A5E05025}" type="parTrans" cxnId="{3DE94A91-4239-4920-88DA-FCB9CF3A59B4}">
      <dgm:prSet/>
      <dgm:spPr/>
      <dgm:t>
        <a:bodyPr/>
        <a:lstStyle/>
        <a:p>
          <a:endParaRPr lang="en-US"/>
        </a:p>
      </dgm:t>
    </dgm:pt>
    <dgm:pt modelId="{6AE4D4BD-AA2F-48DD-AD49-96C2BEE158C8}" type="sibTrans" cxnId="{3DE94A91-4239-4920-88DA-FCB9CF3A59B4}">
      <dgm:prSet/>
      <dgm:spPr/>
      <dgm:t>
        <a:bodyPr/>
        <a:lstStyle/>
        <a:p>
          <a:endParaRPr lang="en-US"/>
        </a:p>
      </dgm:t>
    </dgm:pt>
    <dgm:pt modelId="{AF860297-157D-440D-9927-C64A95E63F80}">
      <dgm:prSet phldrT="[Text]"/>
      <dgm:spPr/>
      <dgm:t>
        <a:bodyPr/>
        <a:lstStyle/>
        <a:p>
          <a:pPr>
            <a:lnSpc>
              <a:spcPct val="100000"/>
            </a:lnSpc>
          </a:pPr>
          <a:r>
            <a:rPr lang="en-US">
              <a:latin typeface="Cambria" panose="02040503050406030204" pitchFamily="18" charset="0"/>
              <a:ea typeface="Cambria" panose="02040503050406030204" pitchFamily="18" charset="0"/>
            </a:rPr>
            <a:t>Planning &amp; Action</a:t>
          </a:r>
        </a:p>
      </dgm:t>
    </dgm:pt>
    <dgm:pt modelId="{E44270EE-8514-4047-A8FF-62104E976E7C}" type="parTrans" cxnId="{1BF78A31-FB1E-4B8F-A490-E40E23E54B22}">
      <dgm:prSet/>
      <dgm:spPr/>
      <dgm:t>
        <a:bodyPr/>
        <a:lstStyle/>
        <a:p>
          <a:endParaRPr lang="en-US"/>
        </a:p>
      </dgm:t>
    </dgm:pt>
    <dgm:pt modelId="{083B0B40-3EA5-4446-A9FF-FF1840DA358E}" type="sibTrans" cxnId="{1BF78A31-FB1E-4B8F-A490-E40E23E54B22}">
      <dgm:prSet/>
      <dgm:spPr/>
      <dgm:t>
        <a:bodyPr/>
        <a:lstStyle/>
        <a:p>
          <a:endParaRPr lang="en-US"/>
        </a:p>
      </dgm:t>
    </dgm:pt>
    <dgm:pt modelId="{A7FB0D8E-2FB9-431A-BC20-6A1B7C69CA7C}">
      <dgm:prSet phldrT="[Text]"/>
      <dgm:spPr/>
      <dgm:t>
        <a:bodyPr/>
        <a:lstStyle/>
        <a:p>
          <a:pPr>
            <a:lnSpc>
              <a:spcPct val="100000"/>
            </a:lnSpc>
          </a:pPr>
          <a:r>
            <a:rPr lang="en-US">
              <a:latin typeface="Cambria" panose="02040503050406030204" pitchFamily="18" charset="0"/>
              <a:ea typeface="Cambria" panose="02040503050406030204" pitchFamily="18" charset="0"/>
            </a:rPr>
            <a:t>Measurement</a:t>
          </a:r>
        </a:p>
      </dgm:t>
    </dgm:pt>
    <dgm:pt modelId="{5C928DBF-B3CA-4DD7-AC4A-31BBE2F1DE50}" type="parTrans" cxnId="{7D460AB9-7604-4705-9106-0636E5779C27}">
      <dgm:prSet/>
      <dgm:spPr/>
      <dgm:t>
        <a:bodyPr/>
        <a:lstStyle/>
        <a:p>
          <a:endParaRPr lang="en-US"/>
        </a:p>
      </dgm:t>
    </dgm:pt>
    <dgm:pt modelId="{71703280-9D97-4339-BA9D-F4AB866392C8}" type="sibTrans" cxnId="{7D460AB9-7604-4705-9106-0636E5779C27}">
      <dgm:prSet/>
      <dgm:spPr/>
      <dgm:t>
        <a:bodyPr/>
        <a:lstStyle/>
        <a:p>
          <a:endParaRPr lang="en-US"/>
        </a:p>
      </dgm:t>
    </dgm:pt>
    <dgm:pt modelId="{0C8E9222-B5C7-4EC0-AA89-18F4ECC7E962}" type="pres">
      <dgm:prSet presAssocID="{D6333AFB-B322-4A8C-8F7A-D209BC5DFD3B}" presName="root" presStyleCnt="0">
        <dgm:presLayoutVars>
          <dgm:dir/>
          <dgm:resizeHandles val="exact"/>
        </dgm:presLayoutVars>
      </dgm:prSet>
      <dgm:spPr/>
    </dgm:pt>
    <dgm:pt modelId="{EE35827F-31FA-47A5-A95E-6F98C01F3A4C}" type="pres">
      <dgm:prSet presAssocID="{C6E8F7FB-419E-4C31-8FA0-E1142992DEAF}" presName="compNode" presStyleCnt="0"/>
      <dgm:spPr/>
    </dgm:pt>
    <dgm:pt modelId="{152EF557-D354-438A-9C78-65AB2814917A}" type="pres">
      <dgm:prSet presAssocID="{C6E8F7FB-419E-4C31-8FA0-E1142992DE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4CCC5296-F227-4DF6-AB77-154BF50D583A}" type="pres">
      <dgm:prSet presAssocID="{C6E8F7FB-419E-4C31-8FA0-E1142992DEAF}" presName="spaceRect" presStyleCnt="0"/>
      <dgm:spPr/>
    </dgm:pt>
    <dgm:pt modelId="{6D991876-5EC5-4688-B579-6E61AB91F01A}" type="pres">
      <dgm:prSet presAssocID="{C6E8F7FB-419E-4C31-8FA0-E1142992DEAF}" presName="textRect" presStyleLbl="revTx" presStyleIdx="0" presStyleCnt="4">
        <dgm:presLayoutVars>
          <dgm:chMax val="1"/>
          <dgm:chPref val="1"/>
        </dgm:presLayoutVars>
      </dgm:prSet>
      <dgm:spPr/>
    </dgm:pt>
    <dgm:pt modelId="{3FDFF415-2864-407F-9385-CA251F765B14}" type="pres">
      <dgm:prSet presAssocID="{924F1B57-90A8-44CB-B6E9-39575A9DE4DF}" presName="sibTrans" presStyleCnt="0"/>
      <dgm:spPr/>
    </dgm:pt>
    <dgm:pt modelId="{84BD0000-0AE2-4FCF-9DD4-47A95FC72921}" type="pres">
      <dgm:prSet presAssocID="{02E9A03A-704D-4EDA-A88A-84989C008509}" presName="compNode" presStyleCnt="0"/>
      <dgm:spPr/>
    </dgm:pt>
    <dgm:pt modelId="{1337D73C-01E7-4308-9364-010B1B3A9177}" type="pres">
      <dgm:prSet presAssocID="{02E9A03A-704D-4EDA-A88A-84989C0085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B3E8A2B-4132-48B8-9F9A-14EF1DFFE5B2}" type="pres">
      <dgm:prSet presAssocID="{02E9A03A-704D-4EDA-A88A-84989C008509}" presName="spaceRect" presStyleCnt="0"/>
      <dgm:spPr/>
    </dgm:pt>
    <dgm:pt modelId="{C0FEDC4D-360B-4491-B9F5-5466F0C10BFF}" type="pres">
      <dgm:prSet presAssocID="{02E9A03A-704D-4EDA-A88A-84989C008509}" presName="textRect" presStyleLbl="revTx" presStyleIdx="1" presStyleCnt="4">
        <dgm:presLayoutVars>
          <dgm:chMax val="1"/>
          <dgm:chPref val="1"/>
        </dgm:presLayoutVars>
      </dgm:prSet>
      <dgm:spPr/>
    </dgm:pt>
    <dgm:pt modelId="{3E3F212F-535E-4BB2-9A81-43F7EA8E2897}" type="pres">
      <dgm:prSet presAssocID="{6AE4D4BD-AA2F-48DD-AD49-96C2BEE158C8}" presName="sibTrans" presStyleCnt="0"/>
      <dgm:spPr/>
    </dgm:pt>
    <dgm:pt modelId="{A991EAB2-1586-4560-8553-86073A799DB6}" type="pres">
      <dgm:prSet presAssocID="{AF860297-157D-440D-9927-C64A95E63F80}" presName="compNode" presStyleCnt="0"/>
      <dgm:spPr/>
    </dgm:pt>
    <dgm:pt modelId="{B68F5424-4C77-4489-9AE7-DC868D5C7E3E}" type="pres">
      <dgm:prSet presAssocID="{AF860297-157D-440D-9927-C64A95E63F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er board"/>
        </a:ext>
      </dgm:extLst>
    </dgm:pt>
    <dgm:pt modelId="{8196EA1F-39F5-4079-A54D-787F49C3CFB9}" type="pres">
      <dgm:prSet presAssocID="{AF860297-157D-440D-9927-C64A95E63F80}" presName="spaceRect" presStyleCnt="0"/>
      <dgm:spPr/>
    </dgm:pt>
    <dgm:pt modelId="{7BF383A5-246D-4651-A826-B317BF625CB5}" type="pres">
      <dgm:prSet presAssocID="{AF860297-157D-440D-9927-C64A95E63F80}" presName="textRect" presStyleLbl="revTx" presStyleIdx="2" presStyleCnt="4">
        <dgm:presLayoutVars>
          <dgm:chMax val="1"/>
          <dgm:chPref val="1"/>
        </dgm:presLayoutVars>
      </dgm:prSet>
      <dgm:spPr/>
    </dgm:pt>
    <dgm:pt modelId="{827AAA90-7BC4-452C-985A-E8759000D367}" type="pres">
      <dgm:prSet presAssocID="{083B0B40-3EA5-4446-A9FF-FF1840DA358E}" presName="sibTrans" presStyleCnt="0"/>
      <dgm:spPr/>
    </dgm:pt>
    <dgm:pt modelId="{4E3620D6-F1B1-463B-8B0D-CB70E3CF3281}" type="pres">
      <dgm:prSet presAssocID="{A7FB0D8E-2FB9-431A-BC20-6A1B7C69CA7C}" presName="compNode" presStyleCnt="0"/>
      <dgm:spPr/>
    </dgm:pt>
    <dgm:pt modelId="{550900DE-CB72-4A94-9A74-ABF4D52582B7}" type="pres">
      <dgm:prSet presAssocID="{A7FB0D8E-2FB9-431A-BC20-6A1B7C69CA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ler"/>
        </a:ext>
      </dgm:extLst>
    </dgm:pt>
    <dgm:pt modelId="{5E148073-011C-4258-99D0-19717427C4C0}" type="pres">
      <dgm:prSet presAssocID="{A7FB0D8E-2FB9-431A-BC20-6A1B7C69CA7C}" presName="spaceRect" presStyleCnt="0"/>
      <dgm:spPr/>
    </dgm:pt>
    <dgm:pt modelId="{ABF90482-996E-444F-B366-E48E669DE29D}" type="pres">
      <dgm:prSet presAssocID="{A7FB0D8E-2FB9-431A-BC20-6A1B7C69CA7C}" presName="textRect" presStyleLbl="revTx" presStyleIdx="3" presStyleCnt="4">
        <dgm:presLayoutVars>
          <dgm:chMax val="1"/>
          <dgm:chPref val="1"/>
        </dgm:presLayoutVars>
      </dgm:prSet>
      <dgm:spPr/>
    </dgm:pt>
  </dgm:ptLst>
  <dgm:cxnLst>
    <dgm:cxn modelId="{1BF78A31-FB1E-4B8F-A490-E40E23E54B22}" srcId="{D6333AFB-B322-4A8C-8F7A-D209BC5DFD3B}" destId="{AF860297-157D-440D-9927-C64A95E63F80}" srcOrd="2" destOrd="0" parTransId="{E44270EE-8514-4047-A8FF-62104E976E7C}" sibTransId="{083B0B40-3EA5-4446-A9FF-FF1840DA358E}"/>
    <dgm:cxn modelId="{FEE96562-55B8-4E33-AFBF-71F59BC5A249}" type="presOf" srcId="{A7FB0D8E-2FB9-431A-BC20-6A1B7C69CA7C}" destId="{ABF90482-996E-444F-B366-E48E669DE29D}" srcOrd="0" destOrd="0" presId="urn:microsoft.com/office/officeart/2018/2/layout/IconLabelList"/>
    <dgm:cxn modelId="{F3ACF37B-4D12-4EE0-A3ED-D2B75A4525DA}" type="presOf" srcId="{AF860297-157D-440D-9927-C64A95E63F80}" destId="{7BF383A5-246D-4651-A826-B317BF625CB5}" srcOrd="0" destOrd="0" presId="urn:microsoft.com/office/officeart/2018/2/layout/IconLabelList"/>
    <dgm:cxn modelId="{83912287-678E-4630-A488-9191C46FB70C}" type="presOf" srcId="{C6E8F7FB-419E-4C31-8FA0-E1142992DEAF}" destId="{6D991876-5EC5-4688-B579-6E61AB91F01A}" srcOrd="0" destOrd="0" presId="urn:microsoft.com/office/officeart/2018/2/layout/IconLabelList"/>
    <dgm:cxn modelId="{3DE94A91-4239-4920-88DA-FCB9CF3A59B4}" srcId="{D6333AFB-B322-4A8C-8F7A-D209BC5DFD3B}" destId="{02E9A03A-704D-4EDA-A88A-84989C008509}" srcOrd="1" destOrd="0" parTransId="{796DD71E-1405-4601-A7C0-7085A5E05025}" sibTransId="{6AE4D4BD-AA2F-48DD-AD49-96C2BEE158C8}"/>
    <dgm:cxn modelId="{9F82B9A0-8A18-4883-A69E-F3CF37CF6202}" type="presOf" srcId="{02E9A03A-704D-4EDA-A88A-84989C008509}" destId="{C0FEDC4D-360B-4491-B9F5-5466F0C10BFF}" srcOrd="0" destOrd="0" presId="urn:microsoft.com/office/officeart/2018/2/layout/IconLabelList"/>
    <dgm:cxn modelId="{102A1AB8-9998-45DC-931E-B4D5E26C4BFE}" srcId="{D6333AFB-B322-4A8C-8F7A-D209BC5DFD3B}" destId="{C6E8F7FB-419E-4C31-8FA0-E1142992DEAF}" srcOrd="0" destOrd="0" parTransId="{FFC41BD8-846C-4689-9F16-7F169917C70B}" sibTransId="{924F1B57-90A8-44CB-B6E9-39575A9DE4DF}"/>
    <dgm:cxn modelId="{7D460AB9-7604-4705-9106-0636E5779C27}" srcId="{D6333AFB-B322-4A8C-8F7A-D209BC5DFD3B}" destId="{A7FB0D8E-2FB9-431A-BC20-6A1B7C69CA7C}" srcOrd="3" destOrd="0" parTransId="{5C928DBF-B3CA-4DD7-AC4A-31BBE2F1DE50}" sibTransId="{71703280-9D97-4339-BA9D-F4AB866392C8}"/>
    <dgm:cxn modelId="{60660DC8-B30E-41D9-9155-FC1E4BDD4030}" type="presOf" srcId="{D6333AFB-B322-4A8C-8F7A-D209BC5DFD3B}" destId="{0C8E9222-B5C7-4EC0-AA89-18F4ECC7E962}" srcOrd="0" destOrd="0" presId="urn:microsoft.com/office/officeart/2018/2/layout/IconLabelList"/>
    <dgm:cxn modelId="{A948017A-6054-410E-8835-E047057923EF}" type="presParOf" srcId="{0C8E9222-B5C7-4EC0-AA89-18F4ECC7E962}" destId="{EE35827F-31FA-47A5-A95E-6F98C01F3A4C}" srcOrd="0" destOrd="0" presId="urn:microsoft.com/office/officeart/2018/2/layout/IconLabelList"/>
    <dgm:cxn modelId="{ADE08E98-49C6-474B-BD45-9E3C3EC7C474}" type="presParOf" srcId="{EE35827F-31FA-47A5-A95E-6F98C01F3A4C}" destId="{152EF557-D354-438A-9C78-65AB2814917A}" srcOrd="0" destOrd="0" presId="urn:microsoft.com/office/officeart/2018/2/layout/IconLabelList"/>
    <dgm:cxn modelId="{603017B4-6DD6-464B-8391-36F0323A7758}" type="presParOf" srcId="{EE35827F-31FA-47A5-A95E-6F98C01F3A4C}" destId="{4CCC5296-F227-4DF6-AB77-154BF50D583A}" srcOrd="1" destOrd="0" presId="urn:microsoft.com/office/officeart/2018/2/layout/IconLabelList"/>
    <dgm:cxn modelId="{7F1FFB36-AA49-41F8-A7C0-D6F8B14AE80C}" type="presParOf" srcId="{EE35827F-31FA-47A5-A95E-6F98C01F3A4C}" destId="{6D991876-5EC5-4688-B579-6E61AB91F01A}" srcOrd="2" destOrd="0" presId="urn:microsoft.com/office/officeart/2018/2/layout/IconLabelList"/>
    <dgm:cxn modelId="{09BDC48A-501D-4ED3-8839-60CB5BA78FBC}" type="presParOf" srcId="{0C8E9222-B5C7-4EC0-AA89-18F4ECC7E962}" destId="{3FDFF415-2864-407F-9385-CA251F765B14}" srcOrd="1" destOrd="0" presId="urn:microsoft.com/office/officeart/2018/2/layout/IconLabelList"/>
    <dgm:cxn modelId="{2DADAC11-550B-4241-A0B4-7344A2F600A6}" type="presParOf" srcId="{0C8E9222-B5C7-4EC0-AA89-18F4ECC7E962}" destId="{84BD0000-0AE2-4FCF-9DD4-47A95FC72921}" srcOrd="2" destOrd="0" presId="urn:microsoft.com/office/officeart/2018/2/layout/IconLabelList"/>
    <dgm:cxn modelId="{3D4AD7F8-38C3-49D0-AD25-E1B1567356B8}" type="presParOf" srcId="{84BD0000-0AE2-4FCF-9DD4-47A95FC72921}" destId="{1337D73C-01E7-4308-9364-010B1B3A9177}" srcOrd="0" destOrd="0" presId="urn:microsoft.com/office/officeart/2018/2/layout/IconLabelList"/>
    <dgm:cxn modelId="{D36245BF-5487-4306-B8EC-0FB508CC06F5}" type="presParOf" srcId="{84BD0000-0AE2-4FCF-9DD4-47A95FC72921}" destId="{1B3E8A2B-4132-48B8-9F9A-14EF1DFFE5B2}" srcOrd="1" destOrd="0" presId="urn:microsoft.com/office/officeart/2018/2/layout/IconLabelList"/>
    <dgm:cxn modelId="{2A92B6B2-4393-416F-A62B-2FA041FA7991}" type="presParOf" srcId="{84BD0000-0AE2-4FCF-9DD4-47A95FC72921}" destId="{C0FEDC4D-360B-4491-B9F5-5466F0C10BFF}" srcOrd="2" destOrd="0" presId="urn:microsoft.com/office/officeart/2018/2/layout/IconLabelList"/>
    <dgm:cxn modelId="{C3A617ED-5660-4782-B1E0-BF085CFDABAB}" type="presParOf" srcId="{0C8E9222-B5C7-4EC0-AA89-18F4ECC7E962}" destId="{3E3F212F-535E-4BB2-9A81-43F7EA8E2897}" srcOrd="3" destOrd="0" presId="urn:microsoft.com/office/officeart/2018/2/layout/IconLabelList"/>
    <dgm:cxn modelId="{BCF13854-CD3E-43E9-925D-E8AD68B5AFE2}" type="presParOf" srcId="{0C8E9222-B5C7-4EC0-AA89-18F4ECC7E962}" destId="{A991EAB2-1586-4560-8553-86073A799DB6}" srcOrd="4" destOrd="0" presId="urn:microsoft.com/office/officeart/2018/2/layout/IconLabelList"/>
    <dgm:cxn modelId="{5794BCAB-17BE-4AE5-B782-E3882BE63E39}" type="presParOf" srcId="{A991EAB2-1586-4560-8553-86073A799DB6}" destId="{B68F5424-4C77-4489-9AE7-DC868D5C7E3E}" srcOrd="0" destOrd="0" presId="urn:microsoft.com/office/officeart/2018/2/layout/IconLabelList"/>
    <dgm:cxn modelId="{E4487FD7-844E-4A5D-8E26-78E264B23866}" type="presParOf" srcId="{A991EAB2-1586-4560-8553-86073A799DB6}" destId="{8196EA1F-39F5-4079-A54D-787F49C3CFB9}" srcOrd="1" destOrd="0" presId="urn:microsoft.com/office/officeart/2018/2/layout/IconLabelList"/>
    <dgm:cxn modelId="{9490330D-D8DC-49A7-A3CF-3F01716D74FA}" type="presParOf" srcId="{A991EAB2-1586-4560-8553-86073A799DB6}" destId="{7BF383A5-246D-4651-A826-B317BF625CB5}" srcOrd="2" destOrd="0" presId="urn:microsoft.com/office/officeart/2018/2/layout/IconLabelList"/>
    <dgm:cxn modelId="{2F03415A-422B-443B-A036-057D41EC88FC}" type="presParOf" srcId="{0C8E9222-B5C7-4EC0-AA89-18F4ECC7E962}" destId="{827AAA90-7BC4-452C-985A-E8759000D367}" srcOrd="5" destOrd="0" presId="urn:microsoft.com/office/officeart/2018/2/layout/IconLabelList"/>
    <dgm:cxn modelId="{9E82DB2B-2F4B-4573-AC09-E9CD92E30DF2}" type="presParOf" srcId="{0C8E9222-B5C7-4EC0-AA89-18F4ECC7E962}" destId="{4E3620D6-F1B1-463B-8B0D-CB70E3CF3281}" srcOrd="6" destOrd="0" presId="urn:microsoft.com/office/officeart/2018/2/layout/IconLabelList"/>
    <dgm:cxn modelId="{7BBA2973-28E8-4D6A-9E73-D393C75DD59C}" type="presParOf" srcId="{4E3620D6-F1B1-463B-8B0D-CB70E3CF3281}" destId="{550900DE-CB72-4A94-9A74-ABF4D52582B7}" srcOrd="0" destOrd="0" presId="urn:microsoft.com/office/officeart/2018/2/layout/IconLabelList"/>
    <dgm:cxn modelId="{5121FB5F-B1DA-48F2-9829-7007AE010A5A}" type="presParOf" srcId="{4E3620D6-F1B1-463B-8B0D-CB70E3CF3281}" destId="{5E148073-011C-4258-99D0-19717427C4C0}" srcOrd="1" destOrd="0" presId="urn:microsoft.com/office/officeart/2018/2/layout/IconLabelList"/>
    <dgm:cxn modelId="{350C9A19-D6AD-420F-BF3F-354865A8437C}" type="presParOf" srcId="{4E3620D6-F1B1-463B-8B0D-CB70E3CF3281}" destId="{ABF90482-996E-444F-B366-E48E669DE29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228937-7C08-4496-AD65-5220B0D96BD5}"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A71EB164-6D70-402C-907E-9E41EDF229AD}">
      <dgm:prSet phldrT="[Text]" custT="1"/>
      <dgm:spPr/>
      <dgm:t>
        <a:bodyPr/>
        <a:lstStyle/>
        <a:p>
          <a:r>
            <a:rPr lang="en-US" sz="1800" b="1" dirty="0">
              <a:latin typeface="Cambria" panose="02040503050406030204" pitchFamily="18" charset="0"/>
              <a:ea typeface="Cambria" panose="02040503050406030204" pitchFamily="18" charset="0"/>
            </a:rPr>
            <a:t>DATA</a:t>
          </a:r>
          <a:endParaRPr lang="en-US" sz="1400" b="1" dirty="0">
            <a:latin typeface="Cambria" panose="02040503050406030204" pitchFamily="18" charset="0"/>
            <a:ea typeface="Cambria" panose="02040503050406030204" pitchFamily="18" charset="0"/>
          </a:endParaRPr>
        </a:p>
      </dgm:t>
    </dgm:pt>
    <dgm:pt modelId="{6F671F7A-B2F1-468E-A698-0C8B26CB3BD9}" type="parTrans" cxnId="{D5F83CD5-A1F2-40AB-B4BA-9323372F09A0}">
      <dgm:prSet/>
      <dgm:spPr/>
      <dgm:t>
        <a:bodyPr/>
        <a:lstStyle/>
        <a:p>
          <a:endParaRPr lang="en-US" sz="2000"/>
        </a:p>
      </dgm:t>
    </dgm:pt>
    <dgm:pt modelId="{19D0C95F-6A31-4DA5-8C65-23CF90FE11C8}" type="sibTrans" cxnId="{D5F83CD5-A1F2-40AB-B4BA-9323372F09A0}">
      <dgm:prSet/>
      <dgm:spPr/>
      <dgm:t>
        <a:bodyPr/>
        <a:lstStyle/>
        <a:p>
          <a:endParaRPr lang="en-US" sz="2000"/>
        </a:p>
      </dgm:t>
    </dgm:pt>
    <dgm:pt modelId="{4BD1162D-2F6C-4426-A17B-A9FDE43C9546}">
      <dgm:prSet phldrT="[Text]" custT="1"/>
      <dgm:spPr/>
      <dgm:t>
        <a:bodyPr/>
        <a:lstStyle/>
        <a:p>
          <a:r>
            <a:rPr lang="en-US" sz="1600" b="1" dirty="0">
              <a:latin typeface="Cambria" panose="02040503050406030204" pitchFamily="18" charset="0"/>
              <a:ea typeface="Cambria" panose="02040503050406030204" pitchFamily="18" charset="0"/>
            </a:rPr>
            <a:t>OUTCOME:</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Successful Enrollment</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937E907D-65C0-4DD7-9B04-9AC0506B148D}" type="parTrans" cxnId="{7C5E01C2-DAE4-48DE-AE4A-EFA57E5F3FE9}">
      <dgm:prSet/>
      <dgm:spPr/>
      <dgm:t>
        <a:bodyPr/>
        <a:lstStyle/>
        <a:p>
          <a:endParaRPr lang="en-US" sz="2000"/>
        </a:p>
      </dgm:t>
    </dgm:pt>
    <dgm:pt modelId="{7751A69D-F898-42D9-9067-DE904556F244}" type="sibTrans" cxnId="{7C5E01C2-DAE4-48DE-AE4A-EFA57E5F3FE9}">
      <dgm:prSet/>
      <dgm:spPr/>
      <dgm:t>
        <a:bodyPr/>
        <a:lstStyle/>
        <a:p>
          <a:endParaRPr lang="en-US" sz="2000"/>
        </a:p>
      </dgm:t>
    </dgm:pt>
    <dgm:pt modelId="{B0C3EC95-4E41-4BFD-949B-7EFD77DB5CEA}">
      <dgm:prSet phldrT="[Text]" custT="1"/>
      <dgm:spPr/>
      <dgm:t>
        <a:bodyPr/>
        <a:lstStyle/>
        <a:p>
          <a:r>
            <a:rPr lang="en-US" sz="1800" b="1" dirty="0">
              <a:latin typeface="Cambria" panose="02040503050406030204" pitchFamily="18" charset="0"/>
              <a:ea typeface="Cambria" panose="02040503050406030204" pitchFamily="18" charset="0"/>
            </a:rPr>
            <a:t>STRUCTURES</a:t>
          </a:r>
        </a:p>
      </dgm:t>
    </dgm:pt>
    <dgm:pt modelId="{3E9B3C89-914D-4919-90F4-1D85D4142D03}" type="parTrans" cxnId="{C9A6A461-40F1-455F-AA43-C19DB00D1CB7}">
      <dgm:prSet/>
      <dgm:spPr/>
      <dgm:t>
        <a:bodyPr/>
        <a:lstStyle/>
        <a:p>
          <a:endParaRPr lang="en-US" sz="2000"/>
        </a:p>
      </dgm:t>
    </dgm:pt>
    <dgm:pt modelId="{43F56713-64E4-45C2-A5BE-1D82C4ECACF1}" type="sibTrans" cxnId="{C9A6A461-40F1-455F-AA43-C19DB00D1CB7}">
      <dgm:prSet/>
      <dgm:spPr/>
      <dgm:t>
        <a:bodyPr/>
        <a:lstStyle/>
        <a:p>
          <a:endParaRPr lang="en-US" sz="2000"/>
        </a:p>
      </dgm:t>
    </dgm:pt>
    <dgm:pt modelId="{15717EFF-248A-4F75-A659-FB0C62D7494A}">
      <dgm:prSet phldrT="[Text]" custT="1"/>
      <dgm:spPr/>
      <dgm:t>
        <a:bodyPr/>
        <a:lstStyle/>
        <a:p>
          <a:r>
            <a:rPr lang="en-US" sz="1600" b="1" dirty="0">
              <a:latin typeface="Cambria" panose="02040503050406030204" pitchFamily="18" charset="0"/>
              <a:ea typeface="Cambria" panose="02040503050406030204" pitchFamily="18" charset="0"/>
            </a:rPr>
            <a:t>CURRENT</a:t>
          </a:r>
          <a:r>
            <a:rPr lang="en-US"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Instruction: College only offers dual enrollment at XX high school which serves only 2% Black/African American students. This institutional practice limits a high-impact entry point for Black/ African American students.</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0CC507E1-39B1-4E9F-B32B-C121E347D536}" type="parTrans" cxnId="{BB3C1CE8-FAAE-4114-ADEB-03320B420F64}">
      <dgm:prSet/>
      <dgm:spPr/>
      <dgm:t>
        <a:bodyPr/>
        <a:lstStyle/>
        <a:p>
          <a:endParaRPr lang="en-US" sz="2000"/>
        </a:p>
      </dgm:t>
    </dgm:pt>
    <dgm:pt modelId="{DB7FF0B7-42D6-4976-AEF3-A0217E18C7DD}" type="sibTrans" cxnId="{BB3C1CE8-FAAE-4114-ADEB-03320B420F64}">
      <dgm:prSet/>
      <dgm:spPr/>
      <dgm:t>
        <a:bodyPr/>
        <a:lstStyle/>
        <a:p>
          <a:endParaRPr lang="en-US" sz="2000"/>
        </a:p>
      </dgm:t>
    </dgm:pt>
    <dgm:pt modelId="{45F002EC-0712-491F-BFF6-66986B96DC37}">
      <dgm:prSet phldrT="[Text]" custT="1"/>
      <dgm:spPr/>
      <dgm:t>
        <a:bodyPr/>
        <a:lstStyle/>
        <a:p>
          <a:r>
            <a:rPr lang="en-US" sz="1800" b="1" dirty="0">
              <a:latin typeface="Cambria" panose="02040503050406030204" pitchFamily="18" charset="0"/>
              <a:ea typeface="Cambria" panose="02040503050406030204" pitchFamily="18" charset="0"/>
            </a:rPr>
            <a:t>PLANNING &amp; ACTION</a:t>
          </a:r>
        </a:p>
      </dgm:t>
    </dgm:pt>
    <dgm:pt modelId="{13A65AD6-B678-4337-8361-68ABCACC55E4}" type="parTrans" cxnId="{A0BB39DD-2EBC-4F16-96BF-63389193E5AA}">
      <dgm:prSet/>
      <dgm:spPr/>
      <dgm:t>
        <a:bodyPr/>
        <a:lstStyle/>
        <a:p>
          <a:endParaRPr lang="en-US" sz="2000"/>
        </a:p>
      </dgm:t>
    </dgm:pt>
    <dgm:pt modelId="{520AEF57-9ABA-4A2D-87E9-5343A7823E19}" type="sibTrans" cxnId="{A0BB39DD-2EBC-4F16-96BF-63389193E5AA}">
      <dgm:prSet/>
      <dgm:spPr/>
      <dgm:t>
        <a:bodyPr/>
        <a:lstStyle/>
        <a:p>
          <a:endParaRPr lang="en-US" sz="2000"/>
        </a:p>
      </dgm:t>
    </dgm:pt>
    <dgm:pt modelId="{4F757AA3-E3DD-4BA4-BFA1-DC93E57B02D4}">
      <dgm:prSet phldrT="[Text]" custT="1"/>
      <dgm:spPr/>
      <dgm:t>
        <a:bodyPr/>
        <a:lstStyle/>
        <a:p>
          <a:r>
            <a:rPr lang="en-US" sz="1600" b="1" dirty="0">
              <a:latin typeface="Cambria" panose="02040503050406030204" pitchFamily="18" charset="0"/>
              <a:ea typeface="Cambria" panose="02040503050406030204" pitchFamily="18" charset="0"/>
            </a:rPr>
            <a:t>ACTION STEPS: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Administrator: Hire a dual enrollment coordinator</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Partner (K12, Transfer): Develop MOU with XYZ high schools</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Students: Develop dual enrollment program maps for XYZ programs</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Faculty: Develop dual enrollment faculty prof development. Topics include trauma-informed pedagogy, anti-racist practices, ZTC, etc.</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F2EFA3E9-20A8-4FCB-90CA-1F8786B50C3B}" type="parTrans" cxnId="{D632E0E7-045E-4DE0-9622-44B1CF55F454}">
      <dgm:prSet/>
      <dgm:spPr/>
      <dgm:t>
        <a:bodyPr/>
        <a:lstStyle/>
        <a:p>
          <a:endParaRPr lang="en-US" sz="2000"/>
        </a:p>
      </dgm:t>
    </dgm:pt>
    <dgm:pt modelId="{6ED67E58-E898-4563-B69F-B60E1AF9BC9C}" type="sibTrans" cxnId="{D632E0E7-045E-4DE0-9622-44B1CF55F454}">
      <dgm:prSet/>
      <dgm:spPr/>
      <dgm:t>
        <a:bodyPr/>
        <a:lstStyle/>
        <a:p>
          <a:endParaRPr lang="en-US" sz="2000"/>
        </a:p>
      </dgm:t>
    </dgm:pt>
    <dgm:pt modelId="{F41CB056-DFCE-47C2-87DA-53D1CA239090}">
      <dgm:prSet phldrT="[Text]" custT="1"/>
      <dgm:spPr/>
      <dgm:t>
        <a:bodyPr/>
        <a:lstStyle/>
        <a:p>
          <a:r>
            <a:rPr lang="en-US" sz="1600" b="1" dirty="0">
              <a:latin typeface="Cambria" panose="02040503050406030204" pitchFamily="18" charset="0"/>
              <a:ea typeface="Cambria" panose="02040503050406030204" pitchFamily="18" charset="0"/>
            </a:rPr>
            <a:t>Priority</a:t>
          </a:r>
          <a:r>
            <a:rPr lang="en-US"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Black/ African American</a:t>
          </a:r>
        </a:p>
      </dgm:t>
    </dgm:pt>
    <dgm:pt modelId="{32D4DD93-8183-4B56-9A34-7F8E3D9B1E9C}" type="parTrans" cxnId="{FF0C601F-F6A9-40EB-BF15-8B18E9BFCF18}">
      <dgm:prSet/>
      <dgm:spPr/>
      <dgm:t>
        <a:bodyPr/>
        <a:lstStyle/>
        <a:p>
          <a:endParaRPr lang="en-US" sz="2000"/>
        </a:p>
      </dgm:t>
    </dgm:pt>
    <dgm:pt modelId="{0C7381F8-948C-421E-BD41-E5626B218216}" type="sibTrans" cxnId="{FF0C601F-F6A9-40EB-BF15-8B18E9BFCF18}">
      <dgm:prSet/>
      <dgm:spPr/>
      <dgm:t>
        <a:bodyPr/>
        <a:lstStyle/>
        <a:p>
          <a:endParaRPr lang="en-US" sz="2000"/>
        </a:p>
      </dgm:t>
    </dgm:pt>
    <dgm:pt modelId="{78258A7E-B5E9-449E-904F-5EB06D6B3578}">
      <dgm:prSet phldrT="[Text]" custT="1"/>
      <dgm:spPr/>
      <dgm:t>
        <a:bodyPr/>
        <a:lstStyle/>
        <a:p>
          <a:r>
            <a:rPr lang="en-US" sz="1600" b="1" dirty="0">
              <a:latin typeface="Cambria" panose="02040503050406030204" pitchFamily="18" charset="0"/>
              <a:ea typeface="Cambria" panose="02040503050406030204" pitchFamily="18" charset="0"/>
            </a:rPr>
            <a:t>Ideal</a:t>
          </a:r>
          <a:r>
            <a:rPr lang="en-US"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Instruction: Expand dual enrollment to XYZ high schools which serve a larger percentage of Black/ African American students.</a:t>
          </a:r>
        </a:p>
      </dgm:t>
    </dgm:pt>
    <dgm:pt modelId="{C2EDEF67-112A-4A47-BD0C-577A3BD26067}" type="parTrans" cxnId="{B72E6DEE-A246-425B-A14F-7645698B55AF}">
      <dgm:prSet/>
      <dgm:spPr/>
      <dgm:t>
        <a:bodyPr/>
        <a:lstStyle/>
        <a:p>
          <a:endParaRPr lang="en-US" sz="2000"/>
        </a:p>
      </dgm:t>
    </dgm:pt>
    <dgm:pt modelId="{5D9611CA-0F01-4EAB-884F-E07E48AFAC42}" type="sibTrans" cxnId="{B72E6DEE-A246-425B-A14F-7645698B55AF}">
      <dgm:prSet/>
      <dgm:spPr/>
      <dgm:t>
        <a:bodyPr/>
        <a:lstStyle/>
        <a:p>
          <a:endParaRPr lang="en-US" sz="2000"/>
        </a:p>
      </dgm:t>
    </dgm:pt>
    <dgm:pt modelId="{C5EB40B2-F6CE-45EA-9325-37B1A435971F}">
      <dgm:prSet phldrT="[Text]" custT="1"/>
      <dgm:spPr/>
      <dgm:t>
        <a:bodyPr/>
        <a:lstStyle/>
        <a:p>
          <a:r>
            <a:rPr lang="en-US" sz="1600" b="1" dirty="0">
              <a:latin typeface="Cambria" panose="02040503050406030204" pitchFamily="18" charset="0"/>
              <a:ea typeface="Cambria" panose="02040503050406030204" pitchFamily="18" charset="0"/>
            </a:rPr>
            <a:t>Resources Needed</a:t>
          </a:r>
          <a:r>
            <a:rPr lang="en-US" sz="1600" dirty="0">
              <a:latin typeface="Cambria" panose="02040503050406030204" pitchFamily="18" charset="0"/>
              <a:ea typeface="Cambria" panose="02040503050406030204" pitchFamily="18" charset="0"/>
            </a:rPr>
            <a:t>: Legislated changes: CCAP policy impedes expansion in highly impacted courses.</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0140D9EA-270B-48DA-B9D0-A2C0160D7252}" type="parTrans" cxnId="{03FB7832-39B0-4867-8C2E-D937DBE51311}">
      <dgm:prSet/>
      <dgm:spPr/>
      <dgm:t>
        <a:bodyPr/>
        <a:lstStyle/>
        <a:p>
          <a:endParaRPr lang="en-US" sz="2000"/>
        </a:p>
      </dgm:t>
    </dgm:pt>
    <dgm:pt modelId="{1A13BA57-A032-447D-B3F3-FD56B12BEEE8}" type="sibTrans" cxnId="{03FB7832-39B0-4867-8C2E-D937DBE51311}">
      <dgm:prSet/>
      <dgm:spPr/>
      <dgm:t>
        <a:bodyPr/>
        <a:lstStyle/>
        <a:p>
          <a:endParaRPr lang="en-US" sz="2000"/>
        </a:p>
      </dgm:t>
    </dgm:pt>
    <dgm:pt modelId="{BD48AB5F-9DDD-4113-BC98-48E8754C0963}">
      <dgm:prSet phldrT="[Text]" custT="1"/>
      <dgm:spPr/>
      <dgm:t>
        <a:bodyPr/>
        <a:lstStyle/>
        <a:p>
          <a:r>
            <a:rPr lang="en-US" sz="1600" b="1" dirty="0">
              <a:latin typeface="Cambria" panose="02040503050406030204" pitchFamily="18" charset="0"/>
              <a:ea typeface="Cambria" panose="02040503050406030204" pitchFamily="18" charset="0"/>
            </a:rPr>
            <a:t>Budget(s): </a:t>
          </a:r>
          <a:r>
            <a:rPr lang="en-US" sz="1600" dirty="0">
              <a:latin typeface="Cambria" panose="02040503050406030204" pitchFamily="18" charset="0"/>
              <a:ea typeface="Cambria" panose="02040503050406030204" pitchFamily="18" charset="0"/>
            </a:rPr>
            <a:t>-SEA for personnel costs (counselor, coordinator), and prof dev. expenses for dual enrollment faculty; SWF for CTE courses; GP for development of dual enrollment program maps; SEA to cover costs of textbooks for dual enrollees</a:t>
          </a:r>
        </a:p>
      </dgm:t>
    </dgm:pt>
    <dgm:pt modelId="{BA999D53-49AA-47DF-9AAE-4628C9B69EC1}" type="parTrans" cxnId="{2485F0AB-92F5-4A69-A6DF-8E4334E6BB0F}">
      <dgm:prSet/>
      <dgm:spPr/>
      <dgm:t>
        <a:bodyPr/>
        <a:lstStyle/>
        <a:p>
          <a:endParaRPr lang="en-US" sz="2000"/>
        </a:p>
      </dgm:t>
    </dgm:pt>
    <dgm:pt modelId="{2472E486-DB24-47BD-9A14-44F283DDBF71}" type="sibTrans" cxnId="{2485F0AB-92F5-4A69-A6DF-8E4334E6BB0F}">
      <dgm:prSet/>
      <dgm:spPr/>
      <dgm:t>
        <a:bodyPr/>
        <a:lstStyle/>
        <a:p>
          <a:endParaRPr lang="en-US" sz="2000"/>
        </a:p>
      </dgm:t>
    </dgm:pt>
    <dgm:pt modelId="{EC96A58A-1AE5-42BD-BAB2-7A87A0536ACD}">
      <dgm:prSet phldrT="[Text]" custT="1"/>
      <dgm:spPr/>
      <dgm:t>
        <a:bodyPr/>
        <a:lstStyle/>
        <a:p>
          <a:r>
            <a:rPr lang="en-US" sz="1800" b="1" dirty="0">
              <a:latin typeface="Cambria" panose="02040503050406030204" pitchFamily="18" charset="0"/>
              <a:ea typeface="Cambria" panose="02040503050406030204" pitchFamily="18" charset="0"/>
            </a:rPr>
            <a:t>EVALUATION</a:t>
          </a:r>
        </a:p>
      </dgm:t>
    </dgm:pt>
    <dgm:pt modelId="{2227484D-0E3C-4B9D-97AF-676BE9B32E79}" type="parTrans" cxnId="{CF2A65EA-FDF7-41F1-8919-3A51535B964B}">
      <dgm:prSet/>
      <dgm:spPr/>
      <dgm:t>
        <a:bodyPr/>
        <a:lstStyle/>
        <a:p>
          <a:endParaRPr lang="en-US" sz="2000"/>
        </a:p>
      </dgm:t>
    </dgm:pt>
    <dgm:pt modelId="{A6EEBA3B-1AAE-44E6-B7EA-3E8BBD223C47}" type="sibTrans" cxnId="{CF2A65EA-FDF7-41F1-8919-3A51535B964B}">
      <dgm:prSet/>
      <dgm:spPr/>
      <dgm:t>
        <a:bodyPr/>
        <a:lstStyle/>
        <a:p>
          <a:endParaRPr lang="en-US" sz="2000"/>
        </a:p>
      </dgm:t>
    </dgm:pt>
    <dgm:pt modelId="{1631FD71-76DF-448B-ADB3-36F35A58F275}">
      <dgm:prSet phldrT="[Text]" custT="1"/>
      <dgm:spPr/>
      <dgm:t>
        <a:bodyPr/>
        <a:lstStyle/>
        <a:p>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Year 1 (2022-23)</a:t>
          </a:r>
          <a:r>
            <a:rPr lang="en-US" sz="1600" dirty="0">
              <a:latin typeface="Cambria" panose="02040503050406030204" pitchFamily="18" charset="0"/>
              <a:ea typeface="Cambria" panose="02040503050406030204" pitchFamily="18" charset="0"/>
            </a:rPr>
            <a:t>: </a:t>
          </a:r>
        </a:p>
        <a:p>
          <a:r>
            <a:rPr lang="en-US" sz="1600" dirty="0">
              <a:latin typeface="Cambria" panose="02040503050406030204" pitchFamily="18" charset="0"/>
              <a:ea typeface="Cambria" panose="02040503050406030204" pitchFamily="18" charset="0"/>
            </a:rPr>
            <a:t>5 sections at XYZ high school in fall 2022</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4DB4CBF3-F28B-488A-8B31-73D7122F583D}" type="parTrans" cxnId="{6B9DCA1A-617F-47FF-8890-C1158160A42F}">
      <dgm:prSet/>
      <dgm:spPr/>
      <dgm:t>
        <a:bodyPr/>
        <a:lstStyle/>
        <a:p>
          <a:endParaRPr lang="en-US" sz="2000"/>
        </a:p>
      </dgm:t>
    </dgm:pt>
    <dgm:pt modelId="{796E33B5-C235-4CFE-8853-85F270AC104A}" type="sibTrans" cxnId="{6B9DCA1A-617F-47FF-8890-C1158160A42F}">
      <dgm:prSet/>
      <dgm:spPr/>
      <dgm:t>
        <a:bodyPr/>
        <a:lstStyle/>
        <a:p>
          <a:endParaRPr lang="en-US" sz="2000"/>
        </a:p>
      </dgm:t>
    </dgm:pt>
    <dgm:pt modelId="{57407225-9553-43DC-8533-0731A594ACF8}">
      <dgm:prSet phldrT="[Text]" custT="1"/>
      <dgm:spPr/>
      <dgm:t>
        <a:bodyPr/>
        <a:lstStyle/>
        <a:p>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Year 2 (2023-24)</a:t>
          </a:r>
          <a:r>
            <a:rPr lang="en-US" sz="1600" dirty="0">
              <a:latin typeface="Cambria" panose="02040503050406030204" pitchFamily="18" charset="0"/>
              <a:ea typeface="Cambria" panose="02040503050406030204" pitchFamily="18" charset="0"/>
            </a:rPr>
            <a:t>: 10 sections at XYZ high schools by fall 2023</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dgm:t>
    </dgm:pt>
    <dgm:pt modelId="{3C27E658-8720-420F-8603-F0DE5166327E}" type="parTrans" cxnId="{9564718C-957C-40C1-9BAD-64828B3C7D1E}">
      <dgm:prSet/>
      <dgm:spPr/>
      <dgm:t>
        <a:bodyPr/>
        <a:lstStyle/>
        <a:p>
          <a:endParaRPr lang="en-US" sz="2000"/>
        </a:p>
      </dgm:t>
    </dgm:pt>
    <dgm:pt modelId="{B15F4325-DF00-40D8-843A-FEF840207BFF}" type="sibTrans" cxnId="{9564718C-957C-40C1-9BAD-64828B3C7D1E}">
      <dgm:prSet/>
      <dgm:spPr/>
      <dgm:t>
        <a:bodyPr/>
        <a:lstStyle/>
        <a:p>
          <a:endParaRPr lang="en-US" sz="2000"/>
        </a:p>
      </dgm:t>
    </dgm:pt>
    <dgm:pt modelId="{C8E43DCE-05BE-4237-8F4C-55269B86BDF1}">
      <dgm:prSet phldrT="[Text]" custT="1"/>
      <dgm:spPr/>
      <dgm:t>
        <a:bodyPr/>
        <a:lstStyle/>
        <a:p>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Year 3 (2024-25)</a:t>
          </a:r>
          <a:r>
            <a:rPr lang="en-US" sz="1600" dirty="0">
              <a:latin typeface="Cambria" panose="02040503050406030204" pitchFamily="18" charset="0"/>
              <a:ea typeface="Cambria" panose="02040503050406030204" pitchFamily="18" charset="0"/>
            </a:rPr>
            <a:t>: Grow Black/African American dual enrollees to 12% of all dual enrollees by 2025; </a:t>
          </a:r>
          <a:br>
            <a:rPr lang="en-US" sz="1600" dirty="0">
              <a:latin typeface="Cambria" panose="02040503050406030204" pitchFamily="18" charset="0"/>
              <a:ea typeface="Cambria" panose="02040503050406030204" pitchFamily="18" charset="0"/>
            </a:rPr>
          </a:b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Year 3 (2024-25)</a:t>
          </a:r>
          <a:r>
            <a:rPr lang="en-US" sz="1600" dirty="0">
              <a:latin typeface="Cambria" panose="02040503050406030204" pitchFamily="18" charset="0"/>
              <a:ea typeface="Cambria" panose="02040503050406030204" pitchFamily="18" charset="0"/>
            </a:rPr>
            <a:t>: Increase college-wide Black/ African American to 10% by fall 2025</a:t>
          </a:r>
        </a:p>
      </dgm:t>
    </dgm:pt>
    <dgm:pt modelId="{FAA32253-C425-4DC7-B320-4913B386C5E5}" type="parTrans" cxnId="{825AF84E-2AC7-4E91-9203-29D8D2D0259C}">
      <dgm:prSet/>
      <dgm:spPr/>
      <dgm:t>
        <a:bodyPr/>
        <a:lstStyle/>
        <a:p>
          <a:endParaRPr lang="en-US" sz="2000"/>
        </a:p>
      </dgm:t>
    </dgm:pt>
    <dgm:pt modelId="{C475E7CB-F1DE-4260-A5A5-1BD9ECA92532}" type="sibTrans" cxnId="{825AF84E-2AC7-4E91-9203-29D8D2D0259C}">
      <dgm:prSet/>
      <dgm:spPr/>
      <dgm:t>
        <a:bodyPr/>
        <a:lstStyle/>
        <a:p>
          <a:endParaRPr lang="en-US" sz="2000"/>
        </a:p>
      </dgm:t>
    </dgm:pt>
    <dgm:pt modelId="{B5CF2667-7A59-4ABB-B3B1-6697145B4980}" type="pres">
      <dgm:prSet presAssocID="{14228937-7C08-4496-AD65-5220B0D96BD5}" presName="Name0" presStyleCnt="0">
        <dgm:presLayoutVars>
          <dgm:chMax val="7"/>
          <dgm:chPref val="7"/>
          <dgm:dir/>
          <dgm:animOne val="branch"/>
          <dgm:animLvl val="lvl"/>
        </dgm:presLayoutVars>
      </dgm:prSet>
      <dgm:spPr/>
    </dgm:pt>
    <dgm:pt modelId="{2E4D5B45-FD09-4154-A7AB-CF36171B0C7D}" type="pres">
      <dgm:prSet presAssocID="{A71EB164-6D70-402C-907E-9E41EDF229AD}" presName="composite" presStyleCnt="0"/>
      <dgm:spPr/>
    </dgm:pt>
    <dgm:pt modelId="{C35A36C3-D487-4887-A0FD-A2BC6CA92857}" type="pres">
      <dgm:prSet presAssocID="{A71EB164-6D70-402C-907E-9E41EDF229AD}" presName="BackAccent" presStyleLbl="bgShp" presStyleIdx="0" presStyleCnt="4"/>
      <dgm:spPr/>
    </dgm:pt>
    <dgm:pt modelId="{E287A3BF-B06C-4E04-B991-0A482A50E357}" type="pres">
      <dgm:prSet presAssocID="{A71EB164-6D70-402C-907E-9E41EDF229AD}" presName="Accent" presStyleLbl="alignNode1" presStyleIdx="0" presStyleCnt="4"/>
      <dgm:spPr/>
    </dgm:pt>
    <dgm:pt modelId="{79113DE9-F5CD-454D-96D7-5CF2D20DAC20}" type="pres">
      <dgm:prSet presAssocID="{A71EB164-6D70-402C-907E-9E41EDF229AD}" presName="Child" presStyleLbl="revTx" presStyleIdx="0" presStyleCnt="8" custScaleX="73916" custLinFactNeighborX="-39966" custLinFactNeighborY="-990">
        <dgm:presLayoutVars>
          <dgm:chMax val="0"/>
          <dgm:chPref val="0"/>
          <dgm:bulletEnabled val="1"/>
        </dgm:presLayoutVars>
      </dgm:prSet>
      <dgm:spPr/>
    </dgm:pt>
    <dgm:pt modelId="{59B050CC-E05A-46D3-B614-AB81265F92F2}" type="pres">
      <dgm:prSet presAssocID="{A71EB164-6D70-402C-907E-9E41EDF229AD}" presName="Parent" presStyleLbl="revTx" presStyleIdx="1" presStyleCnt="8" custScaleY="56913" custLinFactNeighborX="-5892" custLinFactNeighborY="1189">
        <dgm:presLayoutVars>
          <dgm:chMax val="1"/>
          <dgm:chPref val="1"/>
          <dgm:bulletEnabled val="1"/>
        </dgm:presLayoutVars>
      </dgm:prSet>
      <dgm:spPr/>
    </dgm:pt>
    <dgm:pt modelId="{EA0F45A0-AF76-4CD7-B4A9-A4D219E63FA0}" type="pres">
      <dgm:prSet presAssocID="{19D0C95F-6A31-4DA5-8C65-23CF90FE11C8}" presName="sibTrans" presStyleCnt="0"/>
      <dgm:spPr/>
    </dgm:pt>
    <dgm:pt modelId="{4F17BBE9-586D-4A99-8D03-1885F2063468}" type="pres">
      <dgm:prSet presAssocID="{B0C3EC95-4E41-4BFD-949B-7EFD77DB5CEA}" presName="composite" presStyleCnt="0"/>
      <dgm:spPr/>
    </dgm:pt>
    <dgm:pt modelId="{5C362670-479B-4E3D-A7E9-6595E895F6DC}" type="pres">
      <dgm:prSet presAssocID="{B0C3EC95-4E41-4BFD-949B-7EFD77DB5CEA}" presName="BackAccent" presStyleLbl="bgShp" presStyleIdx="1" presStyleCnt="4" custLinFactX="-33584" custLinFactNeighborX="-100000"/>
      <dgm:spPr/>
    </dgm:pt>
    <dgm:pt modelId="{2003D5CA-3693-4EEC-B485-35075D7167BC}" type="pres">
      <dgm:prSet presAssocID="{B0C3EC95-4E41-4BFD-949B-7EFD77DB5CEA}" presName="Accent" presStyleLbl="alignNode1" presStyleIdx="1" presStyleCnt="4" custLinFactX="-66974" custLinFactNeighborX="-100000" custLinFactNeighborY="2530"/>
      <dgm:spPr/>
    </dgm:pt>
    <dgm:pt modelId="{975A5EEC-F3BC-4352-81DA-99D3FB544FEF}" type="pres">
      <dgm:prSet presAssocID="{B0C3EC95-4E41-4BFD-949B-7EFD77DB5CEA}" presName="Child" presStyleLbl="revTx" presStyleIdx="2" presStyleCnt="8" custScaleX="157448" custLinFactNeighborX="-45876" custLinFactNeighborY="-253">
        <dgm:presLayoutVars>
          <dgm:chMax val="0"/>
          <dgm:chPref val="0"/>
          <dgm:bulletEnabled val="1"/>
        </dgm:presLayoutVars>
      </dgm:prSet>
      <dgm:spPr/>
    </dgm:pt>
    <dgm:pt modelId="{95798225-E004-46D9-98A1-63658BC26D38}" type="pres">
      <dgm:prSet presAssocID="{B0C3EC95-4E41-4BFD-949B-7EFD77DB5CEA}" presName="Parent" presStyleLbl="revTx" presStyleIdx="3" presStyleCnt="8" custScaleX="144490" custScaleY="47287" custLinFactNeighborX="-29341" custLinFactNeighborY="-1189">
        <dgm:presLayoutVars>
          <dgm:chMax val="1"/>
          <dgm:chPref val="1"/>
          <dgm:bulletEnabled val="1"/>
        </dgm:presLayoutVars>
      </dgm:prSet>
      <dgm:spPr/>
    </dgm:pt>
    <dgm:pt modelId="{3DF21322-D0BF-4119-9A1E-BB0BC6068221}" type="pres">
      <dgm:prSet presAssocID="{43F56713-64E4-45C2-A5BE-1D82C4ECACF1}" presName="sibTrans" presStyleCnt="0"/>
      <dgm:spPr/>
    </dgm:pt>
    <dgm:pt modelId="{820D71A6-4E83-4438-8AB5-107E246379C4}" type="pres">
      <dgm:prSet presAssocID="{45F002EC-0712-491F-BFF6-66986B96DC37}" presName="composite" presStyleCnt="0"/>
      <dgm:spPr/>
    </dgm:pt>
    <dgm:pt modelId="{AA0E9775-7455-47E9-8275-22ED53521E9C}" type="pres">
      <dgm:prSet presAssocID="{45F002EC-0712-491F-BFF6-66986B96DC37}" presName="BackAccent" presStyleLbl="bgShp" presStyleIdx="2" presStyleCnt="4" custLinFactX="-100000" custLinFactNeighborX="-113237" custLinFactNeighborY="1006"/>
      <dgm:spPr/>
    </dgm:pt>
    <dgm:pt modelId="{E3D2ECE3-49C1-4C36-A492-FAB063E548D4}" type="pres">
      <dgm:prSet presAssocID="{45F002EC-0712-491F-BFF6-66986B96DC37}" presName="Accent" presStyleLbl="alignNode1" presStyleIdx="2" presStyleCnt="4" custLinFactX="-100000" custLinFactNeighborX="-165282" custLinFactNeighborY="4063"/>
      <dgm:spPr/>
    </dgm:pt>
    <dgm:pt modelId="{C72220FF-F7A4-4F5E-8C25-DB830FBF32E4}" type="pres">
      <dgm:prSet presAssocID="{45F002EC-0712-491F-BFF6-66986B96DC37}" presName="Child" presStyleLbl="revTx" presStyleIdx="4" presStyleCnt="8" custScaleX="298317" custScaleY="98189" custLinFactNeighborX="-16235" custLinFactNeighborY="-1119">
        <dgm:presLayoutVars>
          <dgm:chMax val="0"/>
          <dgm:chPref val="0"/>
          <dgm:bulletEnabled val="1"/>
        </dgm:presLayoutVars>
      </dgm:prSet>
      <dgm:spPr/>
    </dgm:pt>
    <dgm:pt modelId="{0ACEBAA3-9EB1-45A1-80F8-10C6260FBF76}" type="pres">
      <dgm:prSet presAssocID="{45F002EC-0712-491F-BFF6-66986B96DC37}" presName="Parent" presStyleLbl="revTx" presStyleIdx="5" presStyleCnt="8" custScaleX="199357" custScaleY="73583" custLinFactNeighborX="-27381" custLinFactNeighborY="-4842">
        <dgm:presLayoutVars>
          <dgm:chMax val="1"/>
          <dgm:chPref val="1"/>
          <dgm:bulletEnabled val="1"/>
        </dgm:presLayoutVars>
      </dgm:prSet>
      <dgm:spPr/>
    </dgm:pt>
    <dgm:pt modelId="{998BB6F3-65B1-4B5E-A9DF-1E9F2ACA961A}" type="pres">
      <dgm:prSet presAssocID="{520AEF57-9ABA-4A2D-87E9-5343A7823E19}" presName="sibTrans" presStyleCnt="0"/>
      <dgm:spPr/>
    </dgm:pt>
    <dgm:pt modelId="{F7C86896-D42B-4CD2-9677-316F72A05152}" type="pres">
      <dgm:prSet presAssocID="{EC96A58A-1AE5-42BD-BAB2-7A87A0536ACD}" presName="composite" presStyleCnt="0"/>
      <dgm:spPr/>
    </dgm:pt>
    <dgm:pt modelId="{A9F75BA9-0F29-49E6-8C4B-13A1545FD185}" type="pres">
      <dgm:prSet presAssocID="{EC96A58A-1AE5-42BD-BAB2-7A87A0536ACD}" presName="BackAccent" presStyleLbl="bgShp" presStyleIdx="3" presStyleCnt="4" custLinFactNeighborX="-85634" custLinFactNeighborY="1157"/>
      <dgm:spPr/>
    </dgm:pt>
    <dgm:pt modelId="{00C35BBD-4252-4851-89EE-7329F9760ED7}" type="pres">
      <dgm:prSet presAssocID="{EC96A58A-1AE5-42BD-BAB2-7A87A0536ACD}" presName="Accent" presStyleLbl="alignNode1" presStyleIdx="3" presStyleCnt="4" custLinFactX="-7042" custLinFactNeighborX="-100000" custLinFactNeighborY="1446"/>
      <dgm:spPr/>
    </dgm:pt>
    <dgm:pt modelId="{38FFB801-64B6-4028-A27C-5EA8FDEBD5DD}" type="pres">
      <dgm:prSet presAssocID="{EC96A58A-1AE5-42BD-BAB2-7A87A0536ACD}" presName="Child" presStyleLbl="revTx" presStyleIdx="6" presStyleCnt="8" custScaleX="135826" custLinFactNeighborX="-16748" custLinFactNeighborY="565">
        <dgm:presLayoutVars>
          <dgm:chMax val="0"/>
          <dgm:chPref val="0"/>
          <dgm:bulletEnabled val="1"/>
        </dgm:presLayoutVars>
      </dgm:prSet>
      <dgm:spPr/>
    </dgm:pt>
    <dgm:pt modelId="{70EC7766-83E6-4CD8-B68D-1FC8D2914B62}" type="pres">
      <dgm:prSet presAssocID="{EC96A58A-1AE5-42BD-BAB2-7A87A0536ACD}" presName="Parent" presStyleLbl="revTx" presStyleIdx="7" presStyleCnt="8" custScaleY="56913" custLinFactNeighborX="-34269" custLinFactNeighborY="2787">
        <dgm:presLayoutVars>
          <dgm:chMax val="1"/>
          <dgm:chPref val="1"/>
          <dgm:bulletEnabled val="1"/>
        </dgm:presLayoutVars>
      </dgm:prSet>
      <dgm:spPr/>
    </dgm:pt>
  </dgm:ptLst>
  <dgm:cxnLst>
    <dgm:cxn modelId="{2958C801-FD12-4ED1-9F3D-E82AAC0D7DB5}" type="presOf" srcId="{57407225-9553-43DC-8533-0731A594ACF8}" destId="{38FFB801-64B6-4028-A27C-5EA8FDEBD5DD}" srcOrd="0" destOrd="1" presId="urn:microsoft.com/office/officeart/2008/layout/IncreasingCircleProcess"/>
    <dgm:cxn modelId="{6A727318-C8FB-4F23-A233-B667DD3C666A}" type="presOf" srcId="{EC96A58A-1AE5-42BD-BAB2-7A87A0536ACD}" destId="{70EC7766-83E6-4CD8-B68D-1FC8D2914B62}" srcOrd="0" destOrd="0" presId="urn:microsoft.com/office/officeart/2008/layout/IncreasingCircleProcess"/>
    <dgm:cxn modelId="{01CAEC19-846F-49E5-B2C6-EFE142992858}" type="presOf" srcId="{B0C3EC95-4E41-4BFD-949B-7EFD77DB5CEA}" destId="{95798225-E004-46D9-98A1-63658BC26D38}" srcOrd="0" destOrd="0" presId="urn:microsoft.com/office/officeart/2008/layout/IncreasingCircleProcess"/>
    <dgm:cxn modelId="{6B9DCA1A-617F-47FF-8890-C1158160A42F}" srcId="{EC96A58A-1AE5-42BD-BAB2-7A87A0536ACD}" destId="{1631FD71-76DF-448B-ADB3-36F35A58F275}" srcOrd="0" destOrd="0" parTransId="{4DB4CBF3-F28B-488A-8B31-73D7122F583D}" sibTransId="{796E33B5-C235-4CFE-8853-85F270AC104A}"/>
    <dgm:cxn modelId="{FF0C601F-F6A9-40EB-BF15-8B18E9BFCF18}" srcId="{A71EB164-6D70-402C-907E-9E41EDF229AD}" destId="{F41CB056-DFCE-47C2-87DA-53D1CA239090}" srcOrd="1" destOrd="0" parTransId="{32D4DD93-8183-4B56-9A34-7F8E3D9B1E9C}" sibTransId="{0C7381F8-948C-421E-BD41-E5626B218216}"/>
    <dgm:cxn modelId="{03FB7832-39B0-4867-8C2E-D937DBE51311}" srcId="{45F002EC-0712-491F-BFF6-66986B96DC37}" destId="{C5EB40B2-F6CE-45EA-9325-37B1A435971F}" srcOrd="1" destOrd="0" parTransId="{0140D9EA-270B-48DA-B9D0-A2C0160D7252}" sibTransId="{1A13BA57-A032-447D-B3F3-FD56B12BEEE8}"/>
    <dgm:cxn modelId="{C9A6A461-40F1-455F-AA43-C19DB00D1CB7}" srcId="{14228937-7C08-4496-AD65-5220B0D96BD5}" destId="{B0C3EC95-4E41-4BFD-949B-7EFD77DB5CEA}" srcOrd="1" destOrd="0" parTransId="{3E9B3C89-914D-4919-90F4-1D85D4142D03}" sibTransId="{43F56713-64E4-45C2-A5BE-1D82C4ECACF1}"/>
    <dgm:cxn modelId="{CA86FC6A-B073-4F9B-9554-3A7FD8D9B6BF}" type="presOf" srcId="{F41CB056-DFCE-47C2-87DA-53D1CA239090}" destId="{79113DE9-F5CD-454D-96D7-5CF2D20DAC20}" srcOrd="0" destOrd="1" presId="urn:microsoft.com/office/officeart/2008/layout/IncreasingCircleProcess"/>
    <dgm:cxn modelId="{825AF84E-2AC7-4E91-9203-29D8D2D0259C}" srcId="{EC96A58A-1AE5-42BD-BAB2-7A87A0536ACD}" destId="{C8E43DCE-05BE-4237-8F4C-55269B86BDF1}" srcOrd="2" destOrd="0" parTransId="{FAA32253-C425-4DC7-B320-4913B386C5E5}" sibTransId="{C475E7CB-F1DE-4260-A5A5-1BD9ECA92532}"/>
    <dgm:cxn modelId="{86092E50-F5D1-470F-A8C7-3D16EDDAB057}" type="presOf" srcId="{14228937-7C08-4496-AD65-5220B0D96BD5}" destId="{B5CF2667-7A59-4ABB-B3B1-6697145B4980}" srcOrd="0" destOrd="0" presId="urn:microsoft.com/office/officeart/2008/layout/IncreasingCircleProcess"/>
    <dgm:cxn modelId="{00357C52-9548-4D21-85F9-17933692BB46}" type="presOf" srcId="{4BD1162D-2F6C-4426-A17B-A9FDE43C9546}" destId="{79113DE9-F5CD-454D-96D7-5CF2D20DAC20}" srcOrd="0" destOrd="0" presId="urn:microsoft.com/office/officeart/2008/layout/IncreasingCircleProcess"/>
    <dgm:cxn modelId="{6CABDE72-449A-462A-B18B-BD5FAE96613F}" type="presOf" srcId="{45F002EC-0712-491F-BFF6-66986B96DC37}" destId="{0ACEBAA3-9EB1-45A1-80F8-10C6260FBF76}" srcOrd="0" destOrd="0" presId="urn:microsoft.com/office/officeart/2008/layout/IncreasingCircleProcess"/>
    <dgm:cxn modelId="{C249A87B-272E-4A49-9A64-B08763F51B6B}" type="presOf" srcId="{C8E43DCE-05BE-4237-8F4C-55269B86BDF1}" destId="{38FFB801-64B6-4028-A27C-5EA8FDEBD5DD}" srcOrd="0" destOrd="2" presId="urn:microsoft.com/office/officeart/2008/layout/IncreasingCircleProcess"/>
    <dgm:cxn modelId="{2EC99F85-8F88-49F8-BEDB-F51940A0483C}" type="presOf" srcId="{1631FD71-76DF-448B-ADB3-36F35A58F275}" destId="{38FFB801-64B6-4028-A27C-5EA8FDEBD5DD}" srcOrd="0" destOrd="0" presId="urn:microsoft.com/office/officeart/2008/layout/IncreasingCircleProcess"/>
    <dgm:cxn modelId="{0E40D98A-291E-4D09-A302-43D5577A7323}" type="presOf" srcId="{A71EB164-6D70-402C-907E-9E41EDF229AD}" destId="{59B050CC-E05A-46D3-B614-AB81265F92F2}" srcOrd="0" destOrd="0" presId="urn:microsoft.com/office/officeart/2008/layout/IncreasingCircleProcess"/>
    <dgm:cxn modelId="{9564718C-957C-40C1-9BAD-64828B3C7D1E}" srcId="{EC96A58A-1AE5-42BD-BAB2-7A87A0536ACD}" destId="{57407225-9553-43DC-8533-0731A594ACF8}" srcOrd="1" destOrd="0" parTransId="{3C27E658-8720-420F-8603-F0DE5166327E}" sibTransId="{B15F4325-DF00-40D8-843A-FEF840207BFF}"/>
    <dgm:cxn modelId="{734E249F-0FA2-4FE6-B01D-6ADE599B398E}" type="presOf" srcId="{BD48AB5F-9DDD-4113-BC98-48E8754C0963}" destId="{C72220FF-F7A4-4F5E-8C25-DB830FBF32E4}" srcOrd="0" destOrd="2" presId="urn:microsoft.com/office/officeart/2008/layout/IncreasingCircleProcess"/>
    <dgm:cxn modelId="{2485F0AB-92F5-4A69-A6DF-8E4334E6BB0F}" srcId="{45F002EC-0712-491F-BFF6-66986B96DC37}" destId="{BD48AB5F-9DDD-4113-BC98-48E8754C0963}" srcOrd="2" destOrd="0" parTransId="{BA999D53-49AA-47DF-9AAE-4628C9B69EC1}" sibTransId="{2472E486-DB24-47BD-9A14-44F283DDBF71}"/>
    <dgm:cxn modelId="{BFF509B1-FFC1-49E5-9FD8-38148CC0B956}" type="presOf" srcId="{C5EB40B2-F6CE-45EA-9325-37B1A435971F}" destId="{C72220FF-F7A4-4F5E-8C25-DB830FBF32E4}" srcOrd="0" destOrd="1" presId="urn:microsoft.com/office/officeart/2008/layout/IncreasingCircleProcess"/>
    <dgm:cxn modelId="{DBFBEAC1-60EF-4223-956D-F677C1960FC8}" type="presOf" srcId="{4F757AA3-E3DD-4BA4-BFA1-DC93E57B02D4}" destId="{C72220FF-F7A4-4F5E-8C25-DB830FBF32E4}" srcOrd="0" destOrd="0" presId="urn:microsoft.com/office/officeart/2008/layout/IncreasingCircleProcess"/>
    <dgm:cxn modelId="{7C5E01C2-DAE4-48DE-AE4A-EFA57E5F3FE9}" srcId="{A71EB164-6D70-402C-907E-9E41EDF229AD}" destId="{4BD1162D-2F6C-4426-A17B-A9FDE43C9546}" srcOrd="0" destOrd="0" parTransId="{937E907D-65C0-4DD7-9B04-9AC0506B148D}" sibTransId="{7751A69D-F898-42D9-9067-DE904556F244}"/>
    <dgm:cxn modelId="{96C241D2-A6C5-41C2-BA17-B4E4FB07788F}" type="presOf" srcId="{78258A7E-B5E9-449E-904F-5EB06D6B3578}" destId="{975A5EEC-F3BC-4352-81DA-99D3FB544FEF}" srcOrd="0" destOrd="1" presId="urn:microsoft.com/office/officeart/2008/layout/IncreasingCircleProcess"/>
    <dgm:cxn modelId="{D5F83CD5-A1F2-40AB-B4BA-9323372F09A0}" srcId="{14228937-7C08-4496-AD65-5220B0D96BD5}" destId="{A71EB164-6D70-402C-907E-9E41EDF229AD}" srcOrd="0" destOrd="0" parTransId="{6F671F7A-B2F1-468E-A698-0C8B26CB3BD9}" sibTransId="{19D0C95F-6A31-4DA5-8C65-23CF90FE11C8}"/>
    <dgm:cxn modelId="{A0BB39DD-2EBC-4F16-96BF-63389193E5AA}" srcId="{14228937-7C08-4496-AD65-5220B0D96BD5}" destId="{45F002EC-0712-491F-BFF6-66986B96DC37}" srcOrd="2" destOrd="0" parTransId="{13A65AD6-B678-4337-8361-68ABCACC55E4}" sibTransId="{520AEF57-9ABA-4A2D-87E9-5343A7823E19}"/>
    <dgm:cxn modelId="{E6C71AE1-91B2-4D00-BC18-C7B2E3C06DCD}" type="presOf" srcId="{15717EFF-248A-4F75-A659-FB0C62D7494A}" destId="{975A5EEC-F3BC-4352-81DA-99D3FB544FEF}" srcOrd="0" destOrd="0" presId="urn:microsoft.com/office/officeart/2008/layout/IncreasingCircleProcess"/>
    <dgm:cxn modelId="{D632E0E7-045E-4DE0-9622-44B1CF55F454}" srcId="{45F002EC-0712-491F-BFF6-66986B96DC37}" destId="{4F757AA3-E3DD-4BA4-BFA1-DC93E57B02D4}" srcOrd="0" destOrd="0" parTransId="{F2EFA3E9-20A8-4FCB-90CA-1F8786B50C3B}" sibTransId="{6ED67E58-E898-4563-B69F-B60E1AF9BC9C}"/>
    <dgm:cxn modelId="{BB3C1CE8-FAAE-4114-ADEB-03320B420F64}" srcId="{B0C3EC95-4E41-4BFD-949B-7EFD77DB5CEA}" destId="{15717EFF-248A-4F75-A659-FB0C62D7494A}" srcOrd="0" destOrd="0" parTransId="{0CC507E1-39B1-4E9F-B32B-C121E347D536}" sibTransId="{DB7FF0B7-42D6-4976-AEF3-A0217E18C7DD}"/>
    <dgm:cxn modelId="{CF2A65EA-FDF7-41F1-8919-3A51535B964B}" srcId="{14228937-7C08-4496-AD65-5220B0D96BD5}" destId="{EC96A58A-1AE5-42BD-BAB2-7A87A0536ACD}" srcOrd="3" destOrd="0" parTransId="{2227484D-0E3C-4B9D-97AF-676BE9B32E79}" sibTransId="{A6EEBA3B-1AAE-44E6-B7EA-3E8BBD223C47}"/>
    <dgm:cxn modelId="{B72E6DEE-A246-425B-A14F-7645698B55AF}" srcId="{B0C3EC95-4E41-4BFD-949B-7EFD77DB5CEA}" destId="{78258A7E-B5E9-449E-904F-5EB06D6B3578}" srcOrd="1" destOrd="0" parTransId="{C2EDEF67-112A-4A47-BD0C-577A3BD26067}" sibTransId="{5D9611CA-0F01-4EAB-884F-E07E48AFAC42}"/>
    <dgm:cxn modelId="{9A1AC880-9B01-4CA1-B5F4-D491F8BD3CB1}" type="presParOf" srcId="{B5CF2667-7A59-4ABB-B3B1-6697145B4980}" destId="{2E4D5B45-FD09-4154-A7AB-CF36171B0C7D}" srcOrd="0" destOrd="0" presId="urn:microsoft.com/office/officeart/2008/layout/IncreasingCircleProcess"/>
    <dgm:cxn modelId="{A84626BF-A103-4FFD-8127-BBA14EEF46BA}" type="presParOf" srcId="{2E4D5B45-FD09-4154-A7AB-CF36171B0C7D}" destId="{C35A36C3-D487-4887-A0FD-A2BC6CA92857}" srcOrd="0" destOrd="0" presId="urn:microsoft.com/office/officeart/2008/layout/IncreasingCircleProcess"/>
    <dgm:cxn modelId="{1BD91D65-8A7E-49CC-954B-91D471D25563}" type="presParOf" srcId="{2E4D5B45-FD09-4154-A7AB-CF36171B0C7D}" destId="{E287A3BF-B06C-4E04-B991-0A482A50E357}" srcOrd="1" destOrd="0" presId="urn:microsoft.com/office/officeart/2008/layout/IncreasingCircleProcess"/>
    <dgm:cxn modelId="{970F44A9-10F2-4121-A945-429BDE6ABD7D}" type="presParOf" srcId="{2E4D5B45-FD09-4154-A7AB-CF36171B0C7D}" destId="{79113DE9-F5CD-454D-96D7-5CF2D20DAC20}" srcOrd="2" destOrd="0" presId="urn:microsoft.com/office/officeart/2008/layout/IncreasingCircleProcess"/>
    <dgm:cxn modelId="{5C4A2860-D394-4B59-B2DB-EC6EA54C39E7}" type="presParOf" srcId="{2E4D5B45-FD09-4154-A7AB-CF36171B0C7D}" destId="{59B050CC-E05A-46D3-B614-AB81265F92F2}" srcOrd="3" destOrd="0" presId="urn:microsoft.com/office/officeart/2008/layout/IncreasingCircleProcess"/>
    <dgm:cxn modelId="{BE88C28D-79BB-4368-8F66-5C1D04B29B1C}" type="presParOf" srcId="{B5CF2667-7A59-4ABB-B3B1-6697145B4980}" destId="{EA0F45A0-AF76-4CD7-B4A9-A4D219E63FA0}" srcOrd="1" destOrd="0" presId="urn:microsoft.com/office/officeart/2008/layout/IncreasingCircleProcess"/>
    <dgm:cxn modelId="{0073C844-2AE4-4FE9-B265-18408FF4C39B}" type="presParOf" srcId="{B5CF2667-7A59-4ABB-B3B1-6697145B4980}" destId="{4F17BBE9-586D-4A99-8D03-1885F2063468}" srcOrd="2" destOrd="0" presId="urn:microsoft.com/office/officeart/2008/layout/IncreasingCircleProcess"/>
    <dgm:cxn modelId="{9D2ECDF5-7987-4082-9D3D-8D53A4859614}" type="presParOf" srcId="{4F17BBE9-586D-4A99-8D03-1885F2063468}" destId="{5C362670-479B-4E3D-A7E9-6595E895F6DC}" srcOrd="0" destOrd="0" presId="urn:microsoft.com/office/officeart/2008/layout/IncreasingCircleProcess"/>
    <dgm:cxn modelId="{77B4FCB6-CAED-4637-9C98-10F8E732268B}" type="presParOf" srcId="{4F17BBE9-586D-4A99-8D03-1885F2063468}" destId="{2003D5CA-3693-4EEC-B485-35075D7167BC}" srcOrd="1" destOrd="0" presId="urn:microsoft.com/office/officeart/2008/layout/IncreasingCircleProcess"/>
    <dgm:cxn modelId="{EA4EF42B-3494-40D4-9670-EDC9DE1E5D41}" type="presParOf" srcId="{4F17BBE9-586D-4A99-8D03-1885F2063468}" destId="{975A5EEC-F3BC-4352-81DA-99D3FB544FEF}" srcOrd="2" destOrd="0" presId="urn:microsoft.com/office/officeart/2008/layout/IncreasingCircleProcess"/>
    <dgm:cxn modelId="{CE34DA18-C26A-47B8-BAEC-3F32D9080AAB}" type="presParOf" srcId="{4F17BBE9-586D-4A99-8D03-1885F2063468}" destId="{95798225-E004-46D9-98A1-63658BC26D38}" srcOrd="3" destOrd="0" presId="urn:microsoft.com/office/officeart/2008/layout/IncreasingCircleProcess"/>
    <dgm:cxn modelId="{B373AB78-0C08-4CE4-9C11-670C2D19D04E}" type="presParOf" srcId="{B5CF2667-7A59-4ABB-B3B1-6697145B4980}" destId="{3DF21322-D0BF-4119-9A1E-BB0BC6068221}" srcOrd="3" destOrd="0" presId="urn:microsoft.com/office/officeart/2008/layout/IncreasingCircleProcess"/>
    <dgm:cxn modelId="{53154628-1580-4FB7-97B1-2E9B82C161C3}" type="presParOf" srcId="{B5CF2667-7A59-4ABB-B3B1-6697145B4980}" destId="{820D71A6-4E83-4438-8AB5-107E246379C4}" srcOrd="4" destOrd="0" presId="urn:microsoft.com/office/officeart/2008/layout/IncreasingCircleProcess"/>
    <dgm:cxn modelId="{B001F986-2D62-48F4-A8B8-D937B094F84F}" type="presParOf" srcId="{820D71A6-4E83-4438-8AB5-107E246379C4}" destId="{AA0E9775-7455-47E9-8275-22ED53521E9C}" srcOrd="0" destOrd="0" presId="urn:microsoft.com/office/officeart/2008/layout/IncreasingCircleProcess"/>
    <dgm:cxn modelId="{DAAB4CBB-2686-444F-BE29-D6B5952B198A}" type="presParOf" srcId="{820D71A6-4E83-4438-8AB5-107E246379C4}" destId="{E3D2ECE3-49C1-4C36-A492-FAB063E548D4}" srcOrd="1" destOrd="0" presId="urn:microsoft.com/office/officeart/2008/layout/IncreasingCircleProcess"/>
    <dgm:cxn modelId="{DF2D57F1-F802-4EC7-8E74-659B82F7D67A}" type="presParOf" srcId="{820D71A6-4E83-4438-8AB5-107E246379C4}" destId="{C72220FF-F7A4-4F5E-8C25-DB830FBF32E4}" srcOrd="2" destOrd="0" presId="urn:microsoft.com/office/officeart/2008/layout/IncreasingCircleProcess"/>
    <dgm:cxn modelId="{BCE8A92A-D989-46F5-AD36-0AC813F3FA8E}" type="presParOf" srcId="{820D71A6-4E83-4438-8AB5-107E246379C4}" destId="{0ACEBAA3-9EB1-45A1-80F8-10C6260FBF76}" srcOrd="3" destOrd="0" presId="urn:microsoft.com/office/officeart/2008/layout/IncreasingCircleProcess"/>
    <dgm:cxn modelId="{E2B15A6D-47A2-46F2-81F4-F160A970C39D}" type="presParOf" srcId="{B5CF2667-7A59-4ABB-B3B1-6697145B4980}" destId="{998BB6F3-65B1-4B5E-A9DF-1E9F2ACA961A}" srcOrd="5" destOrd="0" presId="urn:microsoft.com/office/officeart/2008/layout/IncreasingCircleProcess"/>
    <dgm:cxn modelId="{9F0DC6A0-0FD2-46CB-BE86-AE87F330B693}" type="presParOf" srcId="{B5CF2667-7A59-4ABB-B3B1-6697145B4980}" destId="{F7C86896-D42B-4CD2-9677-316F72A05152}" srcOrd="6" destOrd="0" presId="urn:microsoft.com/office/officeart/2008/layout/IncreasingCircleProcess"/>
    <dgm:cxn modelId="{913385DD-3D9F-4056-AB2B-143CE732650D}" type="presParOf" srcId="{F7C86896-D42B-4CD2-9677-316F72A05152}" destId="{A9F75BA9-0F29-49E6-8C4B-13A1545FD185}" srcOrd="0" destOrd="0" presId="urn:microsoft.com/office/officeart/2008/layout/IncreasingCircleProcess"/>
    <dgm:cxn modelId="{021724D7-D848-4D46-91C5-C47C89ADAE77}" type="presParOf" srcId="{F7C86896-D42B-4CD2-9677-316F72A05152}" destId="{00C35BBD-4252-4851-89EE-7329F9760ED7}" srcOrd="1" destOrd="0" presId="urn:microsoft.com/office/officeart/2008/layout/IncreasingCircleProcess"/>
    <dgm:cxn modelId="{7AFE8662-CEC1-4A5D-87CB-B3C9F8944915}" type="presParOf" srcId="{F7C86896-D42B-4CD2-9677-316F72A05152}" destId="{38FFB801-64B6-4028-A27C-5EA8FDEBD5DD}" srcOrd="2" destOrd="0" presId="urn:microsoft.com/office/officeart/2008/layout/IncreasingCircleProcess"/>
    <dgm:cxn modelId="{87B7035A-0146-4CCB-9E64-E7C9C0AC18F3}" type="presParOf" srcId="{F7C86896-D42B-4CD2-9677-316F72A05152}" destId="{70EC7766-83E6-4CD8-B68D-1FC8D2914B62}"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ECAD-3A94-4A17-8F88-A82AFDF4D6E6}">
      <dsp:nvSpPr>
        <dsp:cNvPr id="0" name=""/>
        <dsp:cNvSpPr/>
      </dsp:nvSpPr>
      <dsp:spPr>
        <a:xfrm>
          <a:off x="1587" y="0"/>
          <a:ext cx="3385343" cy="522514"/>
        </a:xfrm>
        <a:prstGeom prst="roundRect">
          <a:avLst>
            <a:gd name="adj" fmla="val 10000"/>
          </a:avLst>
        </a:prstGeom>
        <a:solidFill>
          <a:schemeClr val="accent1">
            <a:lumMod val="5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2019-22</a:t>
          </a:r>
        </a:p>
      </dsp:txBody>
      <dsp:txXfrm>
        <a:off x="16891" y="15304"/>
        <a:ext cx="3354735" cy="491906"/>
      </dsp:txXfrm>
    </dsp:sp>
    <dsp:sp modelId="{9F00BEA1-C4F1-43CA-80AC-E2687F65E7A7}">
      <dsp:nvSpPr>
        <dsp:cNvPr id="0" name=""/>
        <dsp:cNvSpPr/>
      </dsp:nvSpPr>
      <dsp:spPr>
        <a:xfrm>
          <a:off x="3725465" y="0"/>
          <a:ext cx="717692" cy="52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725465" y="104503"/>
        <a:ext cx="560938" cy="313508"/>
      </dsp:txXfrm>
    </dsp:sp>
    <dsp:sp modelId="{E5F9F12E-2570-4B5B-9925-EE2424FCC203}">
      <dsp:nvSpPr>
        <dsp:cNvPr id="0" name=""/>
        <dsp:cNvSpPr/>
      </dsp:nvSpPr>
      <dsp:spPr>
        <a:xfrm>
          <a:off x="4741068" y="0"/>
          <a:ext cx="3385343" cy="522514"/>
        </a:xfrm>
        <a:prstGeom prst="roundRect">
          <a:avLst>
            <a:gd name="adj" fmla="val 10000"/>
          </a:avLst>
        </a:prstGeom>
        <a:solidFill>
          <a:schemeClr val="accent1">
            <a:lumMod val="5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2022-25</a:t>
          </a:r>
        </a:p>
      </dsp:txBody>
      <dsp:txXfrm>
        <a:off x="4756372" y="15304"/>
        <a:ext cx="3354735" cy="49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ECAD-3A94-4A17-8F88-A82AFDF4D6E6}">
      <dsp:nvSpPr>
        <dsp:cNvPr id="0" name=""/>
        <dsp:cNvSpPr/>
      </dsp:nvSpPr>
      <dsp:spPr>
        <a:xfrm>
          <a:off x="1587"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Transactional</a:t>
          </a:r>
        </a:p>
      </dsp:txBody>
      <dsp:txXfrm>
        <a:off x="16891" y="15304"/>
        <a:ext cx="3354735" cy="491906"/>
      </dsp:txXfrm>
    </dsp:sp>
    <dsp:sp modelId="{9F00BEA1-C4F1-43CA-80AC-E2687F65E7A7}">
      <dsp:nvSpPr>
        <dsp:cNvPr id="0" name=""/>
        <dsp:cNvSpPr/>
      </dsp:nvSpPr>
      <dsp:spPr>
        <a:xfrm>
          <a:off x="3725465" y="0"/>
          <a:ext cx="717692" cy="52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725465" y="104503"/>
        <a:ext cx="560938" cy="313508"/>
      </dsp:txXfrm>
    </dsp:sp>
    <dsp:sp modelId="{E5F9F12E-2570-4B5B-9925-EE2424FCC203}">
      <dsp:nvSpPr>
        <dsp:cNvPr id="0" name=""/>
        <dsp:cNvSpPr/>
      </dsp:nvSpPr>
      <dsp:spPr>
        <a:xfrm>
          <a:off x="4741068"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Transformational</a:t>
          </a:r>
        </a:p>
      </dsp:txBody>
      <dsp:txXfrm>
        <a:off x="4756372" y="15304"/>
        <a:ext cx="3354735" cy="491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ECAD-3A94-4A17-8F88-A82AFDF4D6E6}">
      <dsp:nvSpPr>
        <dsp:cNvPr id="0" name=""/>
        <dsp:cNvSpPr/>
      </dsp:nvSpPr>
      <dsp:spPr>
        <a:xfrm>
          <a:off x="1587"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Compliance-Oriented</a:t>
          </a:r>
        </a:p>
      </dsp:txBody>
      <dsp:txXfrm>
        <a:off x="16891" y="15304"/>
        <a:ext cx="3354735" cy="491906"/>
      </dsp:txXfrm>
    </dsp:sp>
    <dsp:sp modelId="{9F00BEA1-C4F1-43CA-80AC-E2687F65E7A7}">
      <dsp:nvSpPr>
        <dsp:cNvPr id="0" name=""/>
        <dsp:cNvSpPr/>
      </dsp:nvSpPr>
      <dsp:spPr>
        <a:xfrm>
          <a:off x="3725465" y="0"/>
          <a:ext cx="717692" cy="52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25465" y="104503"/>
        <a:ext cx="560938" cy="313508"/>
      </dsp:txXfrm>
    </dsp:sp>
    <dsp:sp modelId="{E5F9F12E-2570-4B5B-9925-EE2424FCC203}">
      <dsp:nvSpPr>
        <dsp:cNvPr id="0" name=""/>
        <dsp:cNvSpPr/>
      </dsp:nvSpPr>
      <dsp:spPr>
        <a:xfrm>
          <a:off x="4741068"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Continuous Improvement</a:t>
          </a:r>
        </a:p>
      </dsp:txBody>
      <dsp:txXfrm>
        <a:off x="4756372" y="15304"/>
        <a:ext cx="3354735" cy="491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ECAD-3A94-4A17-8F88-A82AFDF4D6E6}">
      <dsp:nvSpPr>
        <dsp:cNvPr id="0" name=""/>
        <dsp:cNvSpPr/>
      </dsp:nvSpPr>
      <dsp:spPr>
        <a:xfrm>
          <a:off x="1587"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Race Neutral</a:t>
          </a:r>
        </a:p>
      </dsp:txBody>
      <dsp:txXfrm>
        <a:off x="16891" y="15304"/>
        <a:ext cx="3354735" cy="491906"/>
      </dsp:txXfrm>
    </dsp:sp>
    <dsp:sp modelId="{9F00BEA1-C4F1-43CA-80AC-E2687F65E7A7}">
      <dsp:nvSpPr>
        <dsp:cNvPr id="0" name=""/>
        <dsp:cNvSpPr/>
      </dsp:nvSpPr>
      <dsp:spPr>
        <a:xfrm>
          <a:off x="3725465" y="0"/>
          <a:ext cx="717692" cy="52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725465" y="104503"/>
        <a:ext cx="560938" cy="313508"/>
      </dsp:txXfrm>
    </dsp:sp>
    <dsp:sp modelId="{E5F9F12E-2570-4B5B-9925-EE2424FCC203}">
      <dsp:nvSpPr>
        <dsp:cNvPr id="0" name=""/>
        <dsp:cNvSpPr/>
      </dsp:nvSpPr>
      <dsp:spPr>
        <a:xfrm>
          <a:off x="4741068"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Race Conscious</a:t>
          </a:r>
        </a:p>
      </dsp:txBody>
      <dsp:txXfrm>
        <a:off x="4756372" y="15304"/>
        <a:ext cx="3354735" cy="491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ECAD-3A94-4A17-8F88-A82AFDF4D6E6}">
      <dsp:nvSpPr>
        <dsp:cNvPr id="0" name=""/>
        <dsp:cNvSpPr/>
      </dsp:nvSpPr>
      <dsp:spPr>
        <a:xfrm>
          <a:off x="1587"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Siloed Planning</a:t>
          </a:r>
        </a:p>
      </dsp:txBody>
      <dsp:txXfrm>
        <a:off x="16891" y="15304"/>
        <a:ext cx="3354735" cy="491906"/>
      </dsp:txXfrm>
    </dsp:sp>
    <dsp:sp modelId="{9F00BEA1-C4F1-43CA-80AC-E2687F65E7A7}">
      <dsp:nvSpPr>
        <dsp:cNvPr id="0" name=""/>
        <dsp:cNvSpPr/>
      </dsp:nvSpPr>
      <dsp:spPr>
        <a:xfrm>
          <a:off x="3725465" y="0"/>
          <a:ext cx="717692" cy="52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725465" y="104503"/>
        <a:ext cx="560938" cy="313508"/>
      </dsp:txXfrm>
    </dsp:sp>
    <dsp:sp modelId="{E5F9F12E-2570-4B5B-9925-EE2424FCC203}">
      <dsp:nvSpPr>
        <dsp:cNvPr id="0" name=""/>
        <dsp:cNvSpPr/>
      </dsp:nvSpPr>
      <dsp:spPr>
        <a:xfrm>
          <a:off x="4741068" y="0"/>
          <a:ext cx="3385343" cy="522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Integrated Planning</a:t>
          </a:r>
        </a:p>
      </dsp:txBody>
      <dsp:txXfrm>
        <a:off x="4756372" y="15304"/>
        <a:ext cx="3354735" cy="491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F557-D354-438A-9C78-65AB2814917A}">
      <dsp:nvSpPr>
        <dsp:cNvPr id="0" name=""/>
        <dsp:cNvSpPr/>
      </dsp:nvSpPr>
      <dsp:spPr>
        <a:xfrm>
          <a:off x="1138979" y="1320305"/>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991876-5EC5-4688-B579-6E61AB91F01A}">
      <dsp:nvSpPr>
        <dsp:cNvPr id="0" name=""/>
        <dsp:cNvSpPr/>
      </dsp:nvSpPr>
      <dsp:spPr>
        <a:xfrm>
          <a:off x="569079" y="254462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Cambria" panose="02040503050406030204" pitchFamily="18" charset="0"/>
              <a:ea typeface="Cambria" panose="02040503050406030204" pitchFamily="18" charset="0"/>
            </a:rPr>
            <a:t>Data</a:t>
          </a:r>
        </a:p>
      </dsp:txBody>
      <dsp:txXfrm>
        <a:off x="569079" y="2544620"/>
        <a:ext cx="2072362" cy="720000"/>
      </dsp:txXfrm>
    </dsp:sp>
    <dsp:sp modelId="{1337D73C-01E7-4308-9364-010B1B3A9177}">
      <dsp:nvSpPr>
        <dsp:cNvPr id="0" name=""/>
        <dsp:cNvSpPr/>
      </dsp:nvSpPr>
      <dsp:spPr>
        <a:xfrm>
          <a:off x="3574005" y="1320305"/>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FEDC4D-360B-4491-B9F5-5466F0C10BFF}">
      <dsp:nvSpPr>
        <dsp:cNvPr id="0" name=""/>
        <dsp:cNvSpPr/>
      </dsp:nvSpPr>
      <dsp:spPr>
        <a:xfrm>
          <a:off x="3004105" y="254462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Cambria" panose="02040503050406030204" pitchFamily="18" charset="0"/>
              <a:ea typeface="Cambria" panose="02040503050406030204" pitchFamily="18" charset="0"/>
            </a:rPr>
            <a:t>Evaluating Structures</a:t>
          </a:r>
        </a:p>
      </dsp:txBody>
      <dsp:txXfrm>
        <a:off x="3004105" y="2544620"/>
        <a:ext cx="2072362" cy="720000"/>
      </dsp:txXfrm>
    </dsp:sp>
    <dsp:sp modelId="{B68F5424-4C77-4489-9AE7-DC868D5C7E3E}">
      <dsp:nvSpPr>
        <dsp:cNvPr id="0" name=""/>
        <dsp:cNvSpPr/>
      </dsp:nvSpPr>
      <dsp:spPr>
        <a:xfrm>
          <a:off x="6009031" y="1320305"/>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F383A5-246D-4651-A826-B317BF625CB5}">
      <dsp:nvSpPr>
        <dsp:cNvPr id="0" name=""/>
        <dsp:cNvSpPr/>
      </dsp:nvSpPr>
      <dsp:spPr>
        <a:xfrm>
          <a:off x="5439131" y="254462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Cambria" panose="02040503050406030204" pitchFamily="18" charset="0"/>
              <a:ea typeface="Cambria" panose="02040503050406030204" pitchFamily="18" charset="0"/>
            </a:rPr>
            <a:t>Planning &amp; Action</a:t>
          </a:r>
        </a:p>
      </dsp:txBody>
      <dsp:txXfrm>
        <a:off x="5439131" y="2544620"/>
        <a:ext cx="2072362" cy="720000"/>
      </dsp:txXfrm>
    </dsp:sp>
    <dsp:sp modelId="{550900DE-CB72-4A94-9A74-ABF4D52582B7}">
      <dsp:nvSpPr>
        <dsp:cNvPr id="0" name=""/>
        <dsp:cNvSpPr/>
      </dsp:nvSpPr>
      <dsp:spPr>
        <a:xfrm>
          <a:off x="8444057" y="1320305"/>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F90482-996E-444F-B366-E48E669DE29D}">
      <dsp:nvSpPr>
        <dsp:cNvPr id="0" name=""/>
        <dsp:cNvSpPr/>
      </dsp:nvSpPr>
      <dsp:spPr>
        <a:xfrm>
          <a:off x="7874157" y="254462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Cambria" panose="02040503050406030204" pitchFamily="18" charset="0"/>
              <a:ea typeface="Cambria" panose="02040503050406030204" pitchFamily="18" charset="0"/>
            </a:rPr>
            <a:t>Measurement</a:t>
          </a:r>
        </a:p>
      </dsp:txBody>
      <dsp:txXfrm>
        <a:off x="7874157" y="2544620"/>
        <a:ext cx="207236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A36C3-D487-4887-A0FD-A2BC6CA92857}">
      <dsp:nvSpPr>
        <dsp:cNvPr id="0" name=""/>
        <dsp:cNvSpPr/>
      </dsp:nvSpPr>
      <dsp:spPr>
        <a:xfrm>
          <a:off x="10454" y="0"/>
          <a:ext cx="511243" cy="5112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7A3BF-B06C-4E04-B991-0A482A50E357}">
      <dsp:nvSpPr>
        <dsp:cNvPr id="0" name=""/>
        <dsp:cNvSpPr/>
      </dsp:nvSpPr>
      <dsp:spPr>
        <a:xfrm>
          <a:off x="61578" y="51124"/>
          <a:ext cx="408994" cy="408994"/>
        </a:xfrm>
        <a:prstGeom prst="chord">
          <a:avLst>
            <a:gd name="adj1" fmla="val 1800000"/>
            <a:gd name="adj2" fmla="val 90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13DE9-F5CD-454D-96D7-5CF2D20DAC20}">
      <dsp:nvSpPr>
        <dsp:cNvPr id="0" name=""/>
        <dsp:cNvSpPr/>
      </dsp:nvSpPr>
      <dsp:spPr>
        <a:xfrm>
          <a:off x="221000" y="489943"/>
          <a:ext cx="1117926" cy="215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OUTCOME:</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Successful Enrollment</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Priority</a:t>
          </a:r>
          <a:r>
            <a:rPr lang="en-US" sz="1600" kern="1200" dirty="0">
              <a:latin typeface="Cambria" panose="02040503050406030204" pitchFamily="18" charset="0"/>
              <a:ea typeface="Cambria" panose="02040503050406030204" pitchFamily="18" charset="0"/>
            </a:rPr>
            <a:t>: </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Black/ African American</a:t>
          </a:r>
        </a:p>
      </dsp:txBody>
      <dsp:txXfrm>
        <a:off x="221000" y="489943"/>
        <a:ext cx="1117926" cy="2151482"/>
      </dsp:txXfrm>
    </dsp:sp>
    <dsp:sp modelId="{59B050CC-E05A-46D3-B614-AB81265F92F2}">
      <dsp:nvSpPr>
        <dsp:cNvPr id="0" name=""/>
        <dsp:cNvSpPr/>
      </dsp:nvSpPr>
      <dsp:spPr>
        <a:xfrm>
          <a:off x="539094" y="116218"/>
          <a:ext cx="1512428" cy="29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ea typeface="Cambria" panose="02040503050406030204" pitchFamily="18" charset="0"/>
            </a:rPr>
            <a:t>DATA</a:t>
          </a:r>
          <a:endParaRPr lang="en-US" sz="1400" b="1" kern="1200" dirty="0">
            <a:latin typeface="Cambria" panose="02040503050406030204" pitchFamily="18" charset="0"/>
            <a:ea typeface="Cambria" panose="02040503050406030204" pitchFamily="18" charset="0"/>
          </a:endParaRPr>
        </a:p>
      </dsp:txBody>
      <dsp:txXfrm>
        <a:off x="539094" y="116218"/>
        <a:ext cx="1512428" cy="290963"/>
      </dsp:txXfrm>
    </dsp:sp>
    <dsp:sp modelId="{5C362670-479B-4E3D-A7E9-6595E895F6DC}">
      <dsp:nvSpPr>
        <dsp:cNvPr id="0" name=""/>
        <dsp:cNvSpPr/>
      </dsp:nvSpPr>
      <dsp:spPr>
        <a:xfrm>
          <a:off x="1564204" y="0"/>
          <a:ext cx="511243" cy="5112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3D5CA-3693-4EEC-B485-35075D7167BC}">
      <dsp:nvSpPr>
        <dsp:cNvPr id="0" name=""/>
        <dsp:cNvSpPr/>
      </dsp:nvSpPr>
      <dsp:spPr>
        <a:xfrm>
          <a:off x="1615353" y="61471"/>
          <a:ext cx="408994" cy="408994"/>
        </a:xfrm>
        <a:prstGeom prst="chord">
          <a:avLst>
            <a:gd name="adj1" fmla="val 0"/>
            <a:gd name="adj2" fmla="val 108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5EEC-F3BC-4352-81DA-99D3FB544FEF}">
      <dsp:nvSpPr>
        <dsp:cNvPr id="0" name=""/>
        <dsp:cNvSpPr/>
      </dsp:nvSpPr>
      <dsp:spPr>
        <a:xfrm>
          <a:off x="1736624" y="505800"/>
          <a:ext cx="2381288" cy="215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CURRENT</a:t>
          </a:r>
          <a:r>
            <a:rPr lang="en-US" sz="1600" kern="1200" dirty="0">
              <a:latin typeface="Cambria" panose="02040503050406030204" pitchFamily="18" charset="0"/>
              <a:ea typeface="Cambria" panose="02040503050406030204" pitchFamily="18" charset="0"/>
            </a:rPr>
            <a:t>: </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Instruction: College only offers dual enrollment at XX high school which serves only 2% Black/African American students. This institutional practice limits a high-impact entry point for Black/ African American students.</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Ideal</a:t>
          </a:r>
          <a:r>
            <a:rPr lang="en-US" sz="1600" kern="1200" dirty="0">
              <a:latin typeface="Cambria" panose="02040503050406030204" pitchFamily="18" charset="0"/>
              <a:ea typeface="Cambria" panose="02040503050406030204" pitchFamily="18" charset="0"/>
            </a:rPr>
            <a:t>: </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Instruction: Expand dual enrollment to XYZ high schools which serve a larger percentage of Black/ African American students.</a:t>
          </a:r>
        </a:p>
      </dsp:txBody>
      <dsp:txXfrm>
        <a:off x="1736624" y="505800"/>
        <a:ext cx="2381288" cy="2151482"/>
      </dsp:txXfrm>
    </dsp:sp>
    <dsp:sp modelId="{95798225-E004-46D9-98A1-63658BC26D38}">
      <dsp:nvSpPr>
        <dsp:cNvPr id="0" name=""/>
        <dsp:cNvSpPr/>
      </dsp:nvSpPr>
      <dsp:spPr>
        <a:xfrm>
          <a:off x="2084695" y="128667"/>
          <a:ext cx="2185307" cy="24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ea typeface="Cambria" panose="02040503050406030204" pitchFamily="18" charset="0"/>
            </a:rPr>
            <a:t>STRUCTURES</a:t>
          </a:r>
        </a:p>
      </dsp:txBody>
      <dsp:txXfrm>
        <a:off x="2084695" y="128667"/>
        <a:ext cx="2185307" cy="241751"/>
      </dsp:txXfrm>
    </dsp:sp>
    <dsp:sp modelId="{AA0E9775-7455-47E9-8275-22ED53521E9C}">
      <dsp:nvSpPr>
        <dsp:cNvPr id="0" name=""/>
        <dsp:cNvSpPr/>
      </dsp:nvSpPr>
      <dsp:spPr>
        <a:xfrm>
          <a:off x="4710052" y="14883"/>
          <a:ext cx="511243" cy="5112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2ECE3-49C1-4C36-A492-FAB063E548D4}">
      <dsp:nvSpPr>
        <dsp:cNvPr id="0" name=""/>
        <dsp:cNvSpPr/>
      </dsp:nvSpPr>
      <dsp:spPr>
        <a:xfrm>
          <a:off x="4766347" y="77482"/>
          <a:ext cx="408994" cy="408994"/>
        </a:xfrm>
        <a:prstGeom prst="chord">
          <a:avLst>
            <a:gd name="adj1" fmla="val 19800000"/>
            <a:gd name="adj2" fmla="val 126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220FF-F7A4-4F5E-8C25-DB830FBF32E4}">
      <dsp:nvSpPr>
        <dsp:cNvPr id="0" name=""/>
        <dsp:cNvSpPr/>
      </dsp:nvSpPr>
      <dsp:spPr>
        <a:xfrm>
          <a:off x="4672721" y="516390"/>
          <a:ext cx="4511830" cy="211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ACTION STEPS: </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Administrator: Hire a dual enrollment coordinator</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Partner (K12, Transfer): Develop MOU with XYZ high schools</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Students: Develop dual enrollment program maps for XYZ programs</a:t>
          </a: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Faculty: Develop dual enrollment faculty prof development. Topics include trauma-informed pedagogy, anti-racist practices, ZTC, etc.</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Resources Needed</a:t>
          </a:r>
          <a:r>
            <a:rPr lang="en-US" sz="1600" kern="1200" dirty="0">
              <a:latin typeface="Cambria" panose="02040503050406030204" pitchFamily="18" charset="0"/>
              <a:ea typeface="Cambria" panose="02040503050406030204" pitchFamily="18" charset="0"/>
            </a:rPr>
            <a:t>: Legislated changes: CCAP policy impedes expansion in highly impacted courses.</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Budget(s): </a:t>
          </a:r>
          <a:r>
            <a:rPr lang="en-US" sz="1600" kern="1200" dirty="0">
              <a:latin typeface="Cambria" panose="02040503050406030204" pitchFamily="18" charset="0"/>
              <a:ea typeface="Cambria" panose="02040503050406030204" pitchFamily="18" charset="0"/>
            </a:rPr>
            <a:t>-SEA for personnel costs (counselor, coordinator), and prof dev. expenses for dual enrollment faculty; SWF for CTE courses; GP for development of dual enrollment program maps; SEA to cover costs of textbooks for dual enrollees</a:t>
          </a:r>
        </a:p>
      </dsp:txBody>
      <dsp:txXfrm>
        <a:off x="4672721" y="516390"/>
        <a:ext cx="4511830" cy="2112519"/>
      </dsp:txXfrm>
    </dsp:sp>
    <dsp:sp modelId="{0ACEBAA3-9EB1-45A1-80F8-10C6260FBF76}">
      <dsp:nvSpPr>
        <dsp:cNvPr id="0" name=""/>
        <dsp:cNvSpPr/>
      </dsp:nvSpPr>
      <dsp:spPr>
        <a:xfrm>
          <a:off x="5252495" y="52514"/>
          <a:ext cx="3015131" cy="37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ea typeface="Cambria" panose="02040503050406030204" pitchFamily="18" charset="0"/>
            </a:rPr>
            <a:t>PLANNING &amp; ACTION</a:t>
          </a:r>
        </a:p>
      </dsp:txBody>
      <dsp:txXfrm>
        <a:off x="5252495" y="52514"/>
        <a:ext cx="3015131" cy="376188"/>
      </dsp:txXfrm>
    </dsp:sp>
    <dsp:sp modelId="{A9F75BA9-0F29-49E6-8C4B-13A1545FD185}">
      <dsp:nvSpPr>
        <dsp:cNvPr id="0" name=""/>
        <dsp:cNvSpPr/>
      </dsp:nvSpPr>
      <dsp:spPr>
        <a:xfrm>
          <a:off x="9098805" y="5915"/>
          <a:ext cx="511243" cy="5112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35BBD-4252-4851-89EE-7329F9760ED7}">
      <dsp:nvSpPr>
        <dsp:cNvPr id="0" name=""/>
        <dsp:cNvSpPr/>
      </dsp:nvSpPr>
      <dsp:spPr>
        <a:xfrm>
          <a:off x="9149931" y="57038"/>
          <a:ext cx="408994" cy="408994"/>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FB801-64B6-4028-A27C-5EA8FDEBD5DD}">
      <dsp:nvSpPr>
        <dsp:cNvPr id="0" name=""/>
        <dsp:cNvSpPr/>
      </dsp:nvSpPr>
      <dsp:spPr>
        <a:xfrm>
          <a:off x="9630133" y="523399"/>
          <a:ext cx="2054270" cy="215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 </a:t>
          </a:r>
          <a:r>
            <a:rPr lang="en-US" sz="1600" b="1" kern="1200" dirty="0">
              <a:latin typeface="Cambria" panose="02040503050406030204" pitchFamily="18" charset="0"/>
              <a:ea typeface="Cambria" panose="02040503050406030204" pitchFamily="18" charset="0"/>
            </a:rPr>
            <a:t>Year 1 (2022-23)</a:t>
          </a:r>
          <a:r>
            <a:rPr lang="en-US" sz="1600" kern="1200" dirty="0">
              <a:latin typeface="Cambria" panose="02040503050406030204" pitchFamily="18" charset="0"/>
              <a:ea typeface="Cambria" panose="02040503050406030204" pitchFamily="18" charset="0"/>
            </a:rPr>
            <a:t>: </a:t>
          </a:r>
        </a:p>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5 sections at XYZ high school in fall 2022</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 </a:t>
          </a:r>
          <a:r>
            <a:rPr lang="en-US" sz="1600" b="1" kern="1200" dirty="0">
              <a:latin typeface="Cambria" panose="02040503050406030204" pitchFamily="18" charset="0"/>
              <a:ea typeface="Cambria" panose="02040503050406030204" pitchFamily="18" charset="0"/>
            </a:rPr>
            <a:t>Year 2 (2023-24)</a:t>
          </a:r>
          <a:r>
            <a:rPr lang="en-US" sz="1600" kern="1200" dirty="0">
              <a:latin typeface="Cambria" panose="02040503050406030204" pitchFamily="18" charset="0"/>
              <a:ea typeface="Cambria" panose="02040503050406030204" pitchFamily="18" charset="0"/>
            </a:rPr>
            <a:t>: 10 sections at XYZ high schools by fall 2023</a:t>
          </a:r>
          <a:br>
            <a:rPr lang="en-US" sz="1600" kern="1200" dirty="0">
              <a:latin typeface="Cambria" panose="02040503050406030204" pitchFamily="18" charset="0"/>
              <a:ea typeface="Cambria" panose="02040503050406030204" pitchFamily="18" charset="0"/>
            </a:rPr>
          </a:br>
          <a:endParaRPr lang="en-US" sz="1600" kern="1200" dirty="0">
            <a:latin typeface="Cambria" panose="02040503050406030204" pitchFamily="18" charset="0"/>
            <a:ea typeface="Cambria" panose="02040503050406030204" pitchFamily="18" charset="0"/>
          </a:endParaRPr>
        </a:p>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 </a:t>
          </a:r>
          <a:r>
            <a:rPr lang="en-US" sz="1600" b="1" kern="1200" dirty="0">
              <a:latin typeface="Cambria" panose="02040503050406030204" pitchFamily="18" charset="0"/>
              <a:ea typeface="Cambria" panose="02040503050406030204" pitchFamily="18" charset="0"/>
            </a:rPr>
            <a:t>Year 3 (2024-25)</a:t>
          </a:r>
          <a:r>
            <a:rPr lang="en-US" sz="1600" kern="1200" dirty="0">
              <a:latin typeface="Cambria" panose="02040503050406030204" pitchFamily="18" charset="0"/>
              <a:ea typeface="Cambria" panose="02040503050406030204" pitchFamily="18" charset="0"/>
            </a:rPr>
            <a:t>: Grow Black/African American dual enrollees to 12% of all dual enrollees by 2025; </a:t>
          </a:r>
          <a:br>
            <a:rPr lang="en-US" sz="1600" kern="1200" dirty="0">
              <a:latin typeface="Cambria" panose="02040503050406030204" pitchFamily="18" charset="0"/>
              <a:ea typeface="Cambria" panose="02040503050406030204" pitchFamily="18" charset="0"/>
            </a:rPr>
          </a:br>
          <a:br>
            <a:rPr lang="en-US" sz="1600" kern="1200" dirty="0">
              <a:latin typeface="Cambria" panose="02040503050406030204" pitchFamily="18" charset="0"/>
              <a:ea typeface="Cambria" panose="02040503050406030204" pitchFamily="18" charset="0"/>
            </a:rPr>
          </a:br>
          <a:r>
            <a:rPr lang="en-US" sz="1600" kern="1200" dirty="0">
              <a:latin typeface="Cambria" panose="02040503050406030204" pitchFamily="18" charset="0"/>
              <a:ea typeface="Cambria" panose="02040503050406030204" pitchFamily="18" charset="0"/>
            </a:rPr>
            <a:t>☒ </a:t>
          </a:r>
          <a:r>
            <a:rPr lang="en-US" sz="1600" b="1" kern="1200" dirty="0">
              <a:latin typeface="Cambria" panose="02040503050406030204" pitchFamily="18" charset="0"/>
              <a:ea typeface="Cambria" panose="02040503050406030204" pitchFamily="18" charset="0"/>
            </a:rPr>
            <a:t>Year 3 (2024-25)</a:t>
          </a:r>
          <a:r>
            <a:rPr lang="en-US" sz="1600" kern="1200" dirty="0">
              <a:latin typeface="Cambria" panose="02040503050406030204" pitchFamily="18" charset="0"/>
              <a:ea typeface="Cambria" panose="02040503050406030204" pitchFamily="18" charset="0"/>
            </a:rPr>
            <a:t>: Increase college-wide Black/ African American to 10% by fall 2025</a:t>
          </a:r>
        </a:p>
      </dsp:txBody>
      <dsp:txXfrm>
        <a:off x="9630133" y="523399"/>
        <a:ext cx="2054270" cy="2151482"/>
      </dsp:txXfrm>
    </dsp:sp>
    <dsp:sp modelId="{70EC7766-83E6-4CD8-B68D-1FC8D2914B62}">
      <dsp:nvSpPr>
        <dsp:cNvPr id="0" name=""/>
        <dsp:cNvSpPr/>
      </dsp:nvSpPr>
      <dsp:spPr>
        <a:xfrm>
          <a:off x="9636062" y="124388"/>
          <a:ext cx="1512428" cy="29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ea typeface="Cambria" panose="02040503050406030204" pitchFamily="18" charset="0"/>
            </a:rPr>
            <a:t>EVALUATION</a:t>
          </a:r>
        </a:p>
      </dsp:txBody>
      <dsp:txXfrm>
        <a:off x="9636062" y="124388"/>
        <a:ext cx="1512428" cy="2909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1c74a86f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11c74a86f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 reminder, in the historical data, you will not have completion and transfer outcomes for cohorts that started in recent years, because a full three years have not yet passed to count the metric.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P2E Act Virtual Conference Registration: https://californiacommunitycolleges.cventevents.com/event/784fae5b-c836-4f7e-b279-0a8c1bef20a4/regProcessStep1?RefId=PathwaysActConference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P2E Change Regional Conference Registration: https://californiacommunitycolleges.cventevents.com/event/829a9bdf-ee90-41cf-96ec-36867d154fec/regProcessStep1?RefId=P2EChange </a:t>
            </a:r>
            <a:endParaRPr dirty="0"/>
          </a:p>
        </p:txBody>
      </p:sp>
      <p:sp>
        <p:nvSpPr>
          <p:cNvPr id="291" name="Google Shape;2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SEPI Planning </a:t>
            </a:r>
            <a:r>
              <a:rPr lang="en-US"/>
              <a:t>team recommendations: https://drive.google.com/file/d/175VefOnMhKvTFmnQ5xgLZgv3LyBSzK3w/view?usp=sharing</a:t>
            </a:r>
          </a:p>
          <a:p>
            <a:pPr marL="0" lvl="0" indent="0" algn="l" rtl="0">
              <a:spcBef>
                <a:spcPts val="0"/>
              </a:spcBef>
              <a:spcAft>
                <a:spcPts val="0"/>
              </a:spcAft>
              <a:buNone/>
            </a:pPr>
            <a:endParaRPr dirty="0"/>
          </a:p>
        </p:txBody>
      </p:sp>
      <p:sp>
        <p:nvSpPr>
          <p:cNvPr id="291" name="Google Shape;2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0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651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1e03384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1e03384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2f9efdf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2f9efdf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2f9efdf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2f9efdf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371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0f8fd07f8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0f8fd07f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B9ADA2-878E-44F3-932C-056C23AD8B18}" type="slidenum">
              <a:rPr lang="en-US" smtClean="0"/>
              <a:t>8</a:t>
            </a:fld>
            <a:endParaRPr lang="en-US"/>
          </a:p>
        </p:txBody>
      </p:sp>
    </p:spTree>
    <p:extLst>
      <p:ext uri="{BB962C8B-B14F-4D97-AF65-F5344CB8AC3E}">
        <p14:creationId xmlns:p14="http://schemas.microsoft.com/office/powerpoint/2010/main" val="30063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0f8fd07f8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0f8fd07f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30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31783886b_1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31783886b_1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Sabrina</a:t>
            </a:r>
            <a:endParaRPr/>
          </a:p>
          <a:p>
            <a:pPr marL="0" lvl="0" indent="0" algn="l" rtl="0">
              <a:spcBef>
                <a:spcPts val="0"/>
              </a:spcBef>
              <a:spcAft>
                <a:spcPts val="0"/>
              </a:spcAft>
              <a:buNone/>
            </a:pPr>
            <a:r>
              <a:rPr lang="en-US"/>
              <a:t>framing that is empowering rather than compliance</a:t>
            </a:r>
            <a:endParaRPr/>
          </a:p>
          <a:p>
            <a:pPr marL="0" lvl="0" indent="0" algn="l" rtl="0">
              <a:spcBef>
                <a:spcPts val="0"/>
              </a:spcBef>
              <a:spcAft>
                <a:spcPts val="0"/>
              </a:spcAft>
              <a:buNone/>
            </a:pPr>
            <a:r>
              <a:rPr lang="en-US"/>
              <a:t>Data and understanding your student success metrics should empower colleges to take action. </a:t>
            </a:r>
            <a:endParaRPr/>
          </a:p>
          <a:p>
            <a:pPr marL="0" lvl="0" indent="0" algn="l" rtl="0">
              <a:spcBef>
                <a:spcPts val="0"/>
              </a:spcBef>
              <a:spcAft>
                <a:spcPts val="0"/>
              </a:spcAft>
              <a:buNone/>
            </a:pPr>
            <a:r>
              <a:rPr lang="en-US"/>
              <a:t>Make the data connection between the metrics and Guided Pathways and Vision for Success.</a:t>
            </a:r>
            <a:endParaRPr/>
          </a:p>
          <a:p>
            <a:pPr marL="0" lvl="0" indent="0" algn="l" rtl="0">
              <a:spcBef>
                <a:spcPts val="0"/>
              </a:spcBef>
              <a:spcAft>
                <a:spcPts val="0"/>
              </a:spcAft>
              <a:buNone/>
            </a:pPr>
            <a:r>
              <a:rPr lang="en-US"/>
              <a:t>Building capacity to do what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1c74a86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11c74a86f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These five metrics are essentially the same metrics as those provided from the SSM dashboard three years ago for the 2019 SEP. However, the definitions have refined over time based on CO decisions and alignment with other accountability frameworks.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9"/>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9"/>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838200" y="1825625"/>
            <a:ext cx="5181600" cy="35066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a:spLocks noGrp="1"/>
          </p:cNvSpPr>
          <p:nvPr>
            <p:ph type="pic" idx="2"/>
          </p:nvPr>
        </p:nvSpPr>
        <p:spPr>
          <a:xfrm>
            <a:off x="5608638" y="1849438"/>
            <a:ext cx="6583362" cy="3302000"/>
          </a:xfrm>
          <a:prstGeom prst="rect">
            <a:avLst/>
          </a:prstGeom>
          <a:noFill/>
          <a:ln>
            <a:noFill/>
          </a:ln>
        </p:spPr>
      </p:sp>
      <p:sp>
        <p:nvSpPr>
          <p:cNvPr id="33" name="Google Shape;33;p15"/>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5183188" y="987426"/>
            <a:ext cx="6172200" cy="443201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3575A"/>
              </a:buClr>
              <a:buSzPts val="3200"/>
              <a:buChar char="•"/>
              <a:defRPr sz="3200"/>
            </a:lvl1pPr>
            <a:lvl2pPr marL="914400" lvl="1" indent="-406400" algn="l">
              <a:lnSpc>
                <a:spcPct val="90000"/>
              </a:lnSpc>
              <a:spcBef>
                <a:spcPts val="500"/>
              </a:spcBef>
              <a:spcAft>
                <a:spcPts val="0"/>
              </a:spcAft>
              <a:buClr>
                <a:srgbClr val="53575A"/>
              </a:buClr>
              <a:buSzPts val="2800"/>
              <a:buChar char="•"/>
              <a:defRPr sz="2800"/>
            </a:lvl2pPr>
            <a:lvl3pPr marL="1371600" lvl="2" indent="-381000" algn="l">
              <a:lnSpc>
                <a:spcPct val="90000"/>
              </a:lnSpc>
              <a:spcBef>
                <a:spcPts val="500"/>
              </a:spcBef>
              <a:spcAft>
                <a:spcPts val="0"/>
              </a:spcAft>
              <a:buClr>
                <a:srgbClr val="53575A"/>
              </a:buClr>
              <a:buSzPts val="2400"/>
              <a:buChar char="•"/>
              <a:defRPr sz="2400"/>
            </a:lvl3pPr>
            <a:lvl4pPr marL="1828800" lvl="3" indent="-355600" algn="l">
              <a:lnSpc>
                <a:spcPct val="90000"/>
              </a:lnSpc>
              <a:spcBef>
                <a:spcPts val="500"/>
              </a:spcBef>
              <a:spcAft>
                <a:spcPts val="0"/>
              </a:spcAft>
              <a:buClr>
                <a:srgbClr val="53575A"/>
              </a:buClr>
              <a:buSzPts val="2000"/>
              <a:buChar char="•"/>
              <a:defRPr sz="2000"/>
            </a:lvl4pPr>
            <a:lvl5pPr marL="2286000" lvl="4" indent="-355600" algn="l">
              <a:lnSpc>
                <a:spcPct val="90000"/>
              </a:lnSpc>
              <a:spcBef>
                <a:spcPts val="500"/>
              </a:spcBef>
              <a:spcAft>
                <a:spcPts val="0"/>
              </a:spcAft>
              <a:buClr>
                <a:srgbClr val="53575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6"/>
          <p:cNvSpPr txBox="1">
            <a:spLocks noGrp="1"/>
          </p:cNvSpPr>
          <p:nvPr>
            <p:ph type="body" idx="2"/>
          </p:nvPr>
        </p:nvSpPr>
        <p:spPr>
          <a:xfrm>
            <a:off x="839788" y="2057400"/>
            <a:ext cx="3932237" cy="3466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a:spLocks noGrp="1"/>
          </p:cNvSpPr>
          <p:nvPr>
            <p:ph type="pic" idx="2"/>
          </p:nvPr>
        </p:nvSpPr>
        <p:spPr>
          <a:xfrm>
            <a:off x="5183188" y="987425"/>
            <a:ext cx="7008812" cy="4711626"/>
          </a:xfrm>
          <a:prstGeom prst="rect">
            <a:avLst/>
          </a:prstGeom>
          <a:noFill/>
          <a:ln>
            <a:noFill/>
          </a:ln>
        </p:spPr>
      </p:sp>
      <p:sp>
        <p:nvSpPr>
          <p:cNvPr id="41" name="Google Shape;41;p17"/>
          <p:cNvSpPr txBox="1">
            <a:spLocks noGrp="1"/>
          </p:cNvSpPr>
          <p:nvPr>
            <p:ph type="body" idx="1"/>
          </p:nvPr>
        </p:nvSpPr>
        <p:spPr>
          <a:xfrm>
            <a:off x="839788" y="2057400"/>
            <a:ext cx="3932237" cy="33652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8"/>
          <p:cNvPicPr preferRelativeResize="0"/>
          <p:nvPr/>
        </p:nvPicPr>
        <p:blipFill rotWithShape="1">
          <a:blip r:embed="rId9">
            <a:alphaModFix/>
          </a:blip>
          <a:srcRect/>
          <a:stretch/>
        </p:blipFill>
        <p:spPr>
          <a:xfrm>
            <a:off x="324770" y="6014979"/>
            <a:ext cx="3624821" cy="596918"/>
          </a:xfrm>
          <a:prstGeom prst="rect">
            <a:avLst/>
          </a:prstGeom>
          <a:noFill/>
          <a:ln>
            <a:noFill/>
          </a:ln>
        </p:spPr>
      </p:pic>
      <p:cxnSp>
        <p:nvCxnSpPr>
          <p:cNvPr id="9" name="Google Shape;9;p8"/>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sp>
        <p:nvSpPr>
          <p:cNvPr id="10" name="Google Shape;10;p8"/>
          <p:cNvSpPr/>
          <p:nvPr/>
        </p:nvSpPr>
        <p:spPr>
          <a:xfrm>
            <a:off x="1993605" y="5933004"/>
            <a:ext cx="2573079" cy="7336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8"/>
          <p:cNvPicPr preferRelativeResize="0"/>
          <p:nvPr/>
        </p:nvPicPr>
        <p:blipFill rotWithShape="1">
          <a:blip r:embed="rId10">
            <a:alphaModFix/>
          </a:blip>
          <a:srcRect r="12879" b="7359"/>
          <a:stretch/>
        </p:blipFill>
        <p:spPr>
          <a:xfrm>
            <a:off x="7810500" y="1066800"/>
            <a:ext cx="4381500" cy="46590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cpathwaystoequity.com/ac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ccpathwaystoequity.com/chang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75VefOnMhKvTFmnQ5xgLZgv3LyBSzK3w/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image" Target="../media/image3.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1524000" y="2922339"/>
            <a:ext cx="9144000" cy="196806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2F6D"/>
              </a:buClr>
              <a:buSzPct val="100000"/>
              <a:buFont typeface="Source Sans Pro"/>
              <a:buNone/>
            </a:pPr>
            <a:r>
              <a:rPr lang="en-US" b="1" dirty="0"/>
              <a:t>Student Equity Plan 2022-2025 </a:t>
            </a:r>
            <a:br>
              <a:rPr lang="en-US" dirty="0"/>
            </a:br>
            <a:r>
              <a:rPr lang="en-US" sz="3100" i="1" dirty="0"/>
              <a:t>Exploring Structural Redesign to Advance Racial Equity  </a:t>
            </a:r>
            <a:br>
              <a:rPr lang="en-US" dirty="0"/>
            </a:br>
            <a:br>
              <a:rPr lang="en-US" dirty="0"/>
            </a:br>
            <a:r>
              <a:rPr lang="en-US" dirty="0"/>
              <a:t>			</a:t>
            </a:r>
            <a:r>
              <a:rPr lang="en-US" sz="2200" b="1" dirty="0"/>
              <a:t>Lesley  Bonds</a:t>
            </a:r>
            <a:r>
              <a:rPr lang="en-US" sz="2200" dirty="0"/>
              <a:t>, Guided Pathways Regional Coordinator 			CCCCO Student Equity Plan 2.0 Task Force Co-Lead</a:t>
            </a:r>
            <a:br>
              <a:rPr lang="en-US" sz="2200" dirty="0"/>
            </a:br>
            <a:br>
              <a:rPr lang="en-US" sz="2200" dirty="0"/>
            </a:br>
            <a:r>
              <a:rPr lang="en-US" sz="2200" dirty="0"/>
              <a:t> 			February 23, 2022</a:t>
            </a:r>
            <a:endParaRPr dirty="0"/>
          </a:p>
        </p:txBody>
      </p:sp>
      <p:pic>
        <p:nvPicPr>
          <p:cNvPr id="2050" name="Picture 2" descr="Foundation for California Community Colleges · GiveCampus">
            <a:extLst>
              <a:ext uri="{FF2B5EF4-FFF2-40B4-BE49-F238E27FC236}">
                <a16:creationId xmlns:a16="http://schemas.microsoft.com/office/drawing/2014/main" id="{8F654454-4DB4-4593-8E15-BA97EE7EA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in front of a brick wall&#10;&#10;Description automatically generated">
            <a:extLst>
              <a:ext uri="{FF2B5EF4-FFF2-40B4-BE49-F238E27FC236}">
                <a16:creationId xmlns:a16="http://schemas.microsoft.com/office/drawing/2014/main" id="{B1627944-5C2D-4B6C-A42C-7095B00A6F58}"/>
              </a:ext>
            </a:extLst>
          </p:cNvPr>
          <p:cNvPicPr>
            <a:picLocks noChangeAspect="1"/>
          </p:cNvPicPr>
          <p:nvPr/>
        </p:nvPicPr>
        <p:blipFill rotWithShape="1">
          <a:blip r:embed="rId4"/>
          <a:srcRect l="6599" t="11667" b="34286"/>
          <a:stretch/>
        </p:blipFill>
        <p:spPr>
          <a:xfrm>
            <a:off x="2049235" y="3298369"/>
            <a:ext cx="2047293" cy="17798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131783886b_13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SEP Workgroup’s Approach to the Data</a:t>
            </a:r>
            <a:endParaRPr/>
          </a:p>
        </p:txBody>
      </p:sp>
      <p:sp>
        <p:nvSpPr>
          <p:cNvPr id="105" name="Google Shape;105;g1131783886b_13_5"/>
          <p:cNvSpPr txBox="1">
            <a:spLocks noGrp="1"/>
          </p:cNvSpPr>
          <p:nvPr>
            <p:ph type="body" idx="1"/>
          </p:nvPr>
        </p:nvSpPr>
        <p:spPr>
          <a:xfrm>
            <a:off x="756075" y="1496925"/>
            <a:ext cx="9994200" cy="4177500"/>
          </a:xfrm>
          <a:prstGeom prst="rect">
            <a:avLst/>
          </a:prstGeom>
        </p:spPr>
        <p:txBody>
          <a:bodyPr spcFirstLastPara="1" wrap="square" lIns="91425" tIns="45700" rIns="91425" bIns="45700" anchor="t" anchorCtr="0">
            <a:normAutofit fontScale="47500" lnSpcReduction="20000"/>
          </a:bodyPr>
          <a:lstStyle/>
          <a:p>
            <a:pPr marL="0" lvl="0" indent="0" algn="l" rtl="0">
              <a:lnSpc>
                <a:spcPct val="100000"/>
              </a:lnSpc>
              <a:spcBef>
                <a:spcPts val="1000"/>
              </a:spcBef>
              <a:spcAft>
                <a:spcPts val="0"/>
              </a:spcAft>
              <a:buClr>
                <a:schemeClr val="dk1"/>
              </a:buClr>
              <a:buSzPct val="25287"/>
              <a:buFont typeface="Arial"/>
              <a:buNone/>
            </a:pPr>
            <a:r>
              <a:rPr lang="en-US" sz="4350" dirty="0"/>
              <a:t>Our approach was informed by our commitment to take action and responsibility for inequities racially minoritized student populations experience at our colleges.</a:t>
            </a:r>
            <a:endParaRPr sz="4350" dirty="0"/>
          </a:p>
          <a:p>
            <a:pPr marL="0" lvl="0" indent="0" algn="l" rtl="0">
              <a:lnSpc>
                <a:spcPct val="100000"/>
              </a:lnSpc>
              <a:spcBef>
                <a:spcPts val="1000"/>
              </a:spcBef>
              <a:spcAft>
                <a:spcPts val="0"/>
              </a:spcAft>
              <a:buNone/>
            </a:pPr>
            <a:endParaRPr sz="4350" dirty="0"/>
          </a:p>
          <a:p>
            <a:pPr marL="0" lvl="0" indent="0" algn="l" rtl="0">
              <a:lnSpc>
                <a:spcPct val="100000"/>
              </a:lnSpc>
              <a:spcBef>
                <a:spcPts val="1000"/>
              </a:spcBef>
              <a:spcAft>
                <a:spcPts val="0"/>
              </a:spcAft>
              <a:buNone/>
            </a:pPr>
            <a:r>
              <a:rPr lang="en-US" sz="4221" dirty="0"/>
              <a:t>The SEP Workgroup focused on disaggregated data that:</a:t>
            </a:r>
            <a:endParaRPr sz="4221" dirty="0"/>
          </a:p>
          <a:p>
            <a:pPr marL="457200" lvl="0" indent="-355917" algn="l" rtl="0">
              <a:lnSpc>
                <a:spcPct val="100000"/>
              </a:lnSpc>
              <a:spcBef>
                <a:spcPts val="1000"/>
              </a:spcBef>
              <a:spcAft>
                <a:spcPts val="0"/>
              </a:spcAft>
              <a:buSzPct val="100000"/>
              <a:buChar char="•"/>
            </a:pPr>
            <a:r>
              <a:rPr lang="en-US" sz="4221" dirty="0"/>
              <a:t>supports alignment with </a:t>
            </a:r>
            <a:r>
              <a:rPr lang="en-US" sz="4221" b="1" dirty="0"/>
              <a:t>Guided Pathways</a:t>
            </a:r>
            <a:r>
              <a:rPr lang="en-US" sz="4221" dirty="0"/>
              <a:t> and</a:t>
            </a:r>
            <a:r>
              <a:rPr lang="en-US" sz="4221" b="1" dirty="0"/>
              <a:t> Vision for Success</a:t>
            </a:r>
            <a:endParaRPr sz="4221" b="1" dirty="0"/>
          </a:p>
          <a:p>
            <a:pPr marL="0" lvl="0" indent="0" algn="l" rtl="0">
              <a:lnSpc>
                <a:spcPct val="100000"/>
              </a:lnSpc>
              <a:spcBef>
                <a:spcPts val="1000"/>
              </a:spcBef>
              <a:spcAft>
                <a:spcPts val="0"/>
              </a:spcAft>
              <a:buNone/>
            </a:pPr>
            <a:endParaRPr sz="4221" dirty="0"/>
          </a:p>
          <a:p>
            <a:pPr marL="457200" lvl="0" indent="-355917" algn="l" rtl="0">
              <a:lnSpc>
                <a:spcPct val="100000"/>
              </a:lnSpc>
              <a:spcBef>
                <a:spcPts val="1000"/>
              </a:spcBef>
              <a:spcAft>
                <a:spcPts val="0"/>
              </a:spcAft>
              <a:buSzPct val="100000"/>
              <a:buChar char="•"/>
            </a:pPr>
            <a:r>
              <a:rPr lang="en-US" sz="4221" dirty="0"/>
              <a:t>raises awareness and helps colleges prioritize actions that serve student populations experiencing the disproportionate impact at the colleges</a:t>
            </a:r>
            <a:endParaRPr sz="4221" dirty="0"/>
          </a:p>
          <a:p>
            <a:pPr marL="0" lvl="0" indent="0" algn="l" rtl="0">
              <a:lnSpc>
                <a:spcPct val="100000"/>
              </a:lnSpc>
              <a:spcBef>
                <a:spcPts val="1000"/>
              </a:spcBef>
              <a:spcAft>
                <a:spcPts val="0"/>
              </a:spcAft>
              <a:buNone/>
            </a:pPr>
            <a:endParaRPr sz="4221" dirty="0"/>
          </a:p>
          <a:p>
            <a:pPr marL="457200" lvl="0" indent="-355917" algn="l" rtl="0">
              <a:lnSpc>
                <a:spcPct val="100000"/>
              </a:lnSpc>
              <a:spcBef>
                <a:spcPts val="1000"/>
              </a:spcBef>
              <a:spcAft>
                <a:spcPts val="0"/>
              </a:spcAft>
              <a:buSzPct val="100000"/>
              <a:buChar char="•"/>
            </a:pPr>
            <a:r>
              <a:rPr lang="en-US" sz="4221" dirty="0"/>
              <a:t>are accessible to all colleges via the dashboard, data-on-demand files, or local data to strengthen their ongoing capacity building efforts</a:t>
            </a:r>
            <a:endParaRPr sz="4221" dirty="0"/>
          </a:p>
        </p:txBody>
      </p:sp>
      <p:pic>
        <p:nvPicPr>
          <p:cNvPr id="4" name="Picture 2" descr="Foundation for California Community Colleges · GiveCampus">
            <a:extLst>
              <a:ext uri="{FF2B5EF4-FFF2-40B4-BE49-F238E27FC236}">
                <a16:creationId xmlns:a16="http://schemas.microsoft.com/office/drawing/2014/main" id="{E466B9F9-E0FA-4EBF-B6FF-8C584204F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1c74a86ff_0_20"/>
          <p:cNvSpPr txBox="1">
            <a:spLocks noGrp="1"/>
          </p:cNvSpPr>
          <p:nvPr>
            <p:ph type="title"/>
          </p:nvPr>
        </p:nvSpPr>
        <p:spPr>
          <a:xfrm>
            <a:off x="699800" y="139949"/>
            <a:ext cx="11223000" cy="2175261"/>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SzPts val="1100"/>
              <a:buNone/>
            </a:pPr>
            <a:r>
              <a:rPr lang="en-US" sz="4000" dirty="0">
                <a:solidFill>
                  <a:srgbClr val="002F6D"/>
                </a:solidFill>
              </a:rPr>
              <a:t>What data will </a:t>
            </a:r>
            <a:r>
              <a:rPr lang="en-US" sz="4000" dirty="0"/>
              <a:t>colleges </a:t>
            </a:r>
            <a:r>
              <a:rPr lang="en-US" sz="4000" dirty="0">
                <a:solidFill>
                  <a:srgbClr val="002F6D"/>
                </a:solidFill>
              </a:rPr>
              <a:t>receive?</a:t>
            </a:r>
            <a:endParaRPr sz="1400" dirty="0">
              <a:solidFill>
                <a:srgbClr val="002F6D"/>
              </a:solidFill>
            </a:endParaRPr>
          </a:p>
          <a:p>
            <a:pPr marL="0" lvl="0" indent="0" algn="l" rtl="0">
              <a:lnSpc>
                <a:spcPct val="115000"/>
              </a:lnSpc>
              <a:spcBef>
                <a:spcPts val="0"/>
              </a:spcBef>
              <a:spcAft>
                <a:spcPts val="0"/>
              </a:spcAft>
              <a:buClr>
                <a:schemeClr val="dk1"/>
              </a:buClr>
              <a:buSzPts val="1100"/>
              <a:buFont typeface="Arial"/>
              <a:buNone/>
            </a:pPr>
            <a:endParaRPr sz="1400" dirty="0">
              <a:solidFill>
                <a:srgbClr val="002F6D"/>
              </a:solidFill>
            </a:endParaRPr>
          </a:p>
          <a:p>
            <a:pPr marL="0" lvl="0" indent="0" algn="l" rtl="0">
              <a:lnSpc>
                <a:spcPct val="115000"/>
              </a:lnSpc>
              <a:spcBef>
                <a:spcPts val="0"/>
              </a:spcBef>
              <a:spcAft>
                <a:spcPts val="0"/>
              </a:spcAft>
              <a:buSzPts val="1800"/>
              <a:buNone/>
            </a:pPr>
            <a:r>
              <a:rPr lang="en-US" sz="2400" dirty="0">
                <a:solidFill>
                  <a:srgbClr val="002F6D"/>
                </a:solidFill>
              </a:rPr>
              <a:t>Disaggregated Data on these </a:t>
            </a:r>
            <a:r>
              <a:rPr lang="en-US" sz="2400" b="1" dirty="0">
                <a:solidFill>
                  <a:srgbClr val="002F6D"/>
                </a:solidFill>
              </a:rPr>
              <a:t>Student Outcomes</a:t>
            </a:r>
            <a:endParaRPr sz="4000" dirty="0"/>
          </a:p>
        </p:txBody>
      </p:sp>
      <p:grpSp>
        <p:nvGrpSpPr>
          <p:cNvPr id="160" name="Google Shape;160;g111c74a86ff_0_20"/>
          <p:cNvGrpSpPr/>
          <p:nvPr/>
        </p:nvGrpSpPr>
        <p:grpSpPr>
          <a:xfrm>
            <a:off x="1038286" y="2301643"/>
            <a:ext cx="10884514" cy="2801419"/>
            <a:chOff x="-1" y="481"/>
            <a:chExt cx="10910700" cy="3940565"/>
          </a:xfrm>
        </p:grpSpPr>
        <p:cxnSp>
          <p:nvCxnSpPr>
            <p:cNvPr id="161" name="Google Shape;161;g111c74a86ff_0_20"/>
            <p:cNvCxnSpPr/>
            <p:nvPr/>
          </p:nvCxnSpPr>
          <p:spPr>
            <a:xfrm>
              <a:off x="0" y="481"/>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2" name="Google Shape;162;g111c74a86ff_0_20"/>
            <p:cNvSpPr/>
            <p:nvPr/>
          </p:nvSpPr>
          <p:spPr>
            <a:xfrm>
              <a:off x="0" y="481"/>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111c74a86ff_0_20"/>
            <p:cNvSpPr txBox="1"/>
            <p:nvPr/>
          </p:nvSpPr>
          <p:spPr>
            <a:xfrm>
              <a:off x="0" y="481"/>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dirty="0">
                  <a:solidFill>
                    <a:srgbClr val="222222"/>
                  </a:solidFill>
                  <a:latin typeface="Arial"/>
                  <a:ea typeface="Arial"/>
                  <a:cs typeface="Arial"/>
                  <a:sym typeface="Arial"/>
                </a:rPr>
                <a:t>Successful Enrollment in the </a:t>
              </a:r>
              <a:r>
                <a:rPr lang="en-US" sz="2400" dirty="0">
                  <a:solidFill>
                    <a:srgbClr val="222222"/>
                  </a:solidFill>
                </a:rPr>
                <a:t>f</a:t>
              </a:r>
              <a:r>
                <a:rPr lang="en-US" sz="2400" b="0" i="0" u="none" strike="noStrike" cap="none" dirty="0">
                  <a:solidFill>
                    <a:srgbClr val="222222"/>
                  </a:solidFill>
                  <a:latin typeface="Arial"/>
                  <a:ea typeface="Arial"/>
                  <a:cs typeface="Arial"/>
                  <a:sym typeface="Arial"/>
                </a:rPr>
                <a:t>irst </a:t>
              </a:r>
              <a:r>
                <a:rPr lang="en-US" sz="2400" dirty="0">
                  <a:solidFill>
                    <a:srgbClr val="222222"/>
                  </a:solidFill>
                </a:rPr>
                <a:t>y</a:t>
              </a:r>
              <a:r>
                <a:rPr lang="en-US" sz="2400" b="0" i="0" u="none" strike="noStrike" cap="none" dirty="0">
                  <a:solidFill>
                    <a:srgbClr val="222222"/>
                  </a:solidFill>
                  <a:latin typeface="Arial"/>
                  <a:ea typeface="Arial"/>
                  <a:cs typeface="Arial"/>
                  <a:sym typeface="Arial"/>
                </a:rPr>
                <a:t>ear</a:t>
              </a:r>
              <a:endParaRPr sz="2400" b="0" i="0" u="none" strike="noStrike" cap="none" dirty="0">
                <a:solidFill>
                  <a:srgbClr val="000000"/>
                </a:solidFill>
                <a:latin typeface="Arial"/>
                <a:ea typeface="Arial"/>
                <a:cs typeface="Arial"/>
                <a:sym typeface="Arial"/>
              </a:endParaRPr>
            </a:p>
          </p:txBody>
        </p:sp>
        <p:cxnSp>
          <p:nvCxnSpPr>
            <p:cNvPr id="164" name="Google Shape;164;g111c74a86ff_0_20"/>
            <p:cNvCxnSpPr/>
            <p:nvPr/>
          </p:nvCxnSpPr>
          <p:spPr>
            <a:xfrm>
              <a:off x="0" y="788597"/>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5" name="Google Shape;165;g111c74a86ff_0_20"/>
            <p:cNvSpPr/>
            <p:nvPr/>
          </p:nvSpPr>
          <p:spPr>
            <a:xfrm>
              <a:off x="0" y="788597"/>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111c74a86ff_0_20"/>
            <p:cNvSpPr txBox="1"/>
            <p:nvPr/>
          </p:nvSpPr>
          <p:spPr>
            <a:xfrm>
              <a:off x="0" y="788597"/>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a:solidFill>
                    <a:srgbClr val="222222"/>
                  </a:solidFill>
                  <a:latin typeface="Arial"/>
                  <a:ea typeface="Arial"/>
                  <a:cs typeface="Arial"/>
                  <a:sym typeface="Arial"/>
                </a:rPr>
                <a:t>Completed Transfer Level Math &amp; English in the </a:t>
              </a:r>
              <a:r>
                <a:rPr lang="en-US" sz="2400">
                  <a:solidFill>
                    <a:srgbClr val="222222"/>
                  </a:solidFill>
                </a:rPr>
                <a:t>f</a:t>
              </a:r>
              <a:r>
                <a:rPr lang="en-US" sz="2400" b="0" i="0" u="none" strike="noStrike" cap="none">
                  <a:solidFill>
                    <a:srgbClr val="222222"/>
                  </a:solidFill>
                  <a:latin typeface="Arial"/>
                  <a:ea typeface="Arial"/>
                  <a:cs typeface="Arial"/>
                  <a:sym typeface="Arial"/>
                </a:rPr>
                <a:t>irst </a:t>
              </a:r>
              <a:r>
                <a:rPr lang="en-US" sz="2400">
                  <a:solidFill>
                    <a:srgbClr val="222222"/>
                  </a:solidFill>
                </a:rPr>
                <a:t>y</a:t>
              </a:r>
              <a:r>
                <a:rPr lang="en-US" sz="2400" b="0" i="0" u="none" strike="noStrike" cap="none">
                  <a:solidFill>
                    <a:srgbClr val="222222"/>
                  </a:solidFill>
                  <a:latin typeface="Arial"/>
                  <a:ea typeface="Arial"/>
                  <a:cs typeface="Arial"/>
                  <a:sym typeface="Arial"/>
                </a:rPr>
                <a:t>ear</a:t>
              </a:r>
              <a:endParaRPr/>
            </a:p>
          </p:txBody>
        </p:sp>
        <p:cxnSp>
          <p:nvCxnSpPr>
            <p:cNvPr id="167" name="Google Shape;167;g111c74a86ff_0_20"/>
            <p:cNvCxnSpPr/>
            <p:nvPr/>
          </p:nvCxnSpPr>
          <p:spPr>
            <a:xfrm>
              <a:off x="0" y="1576713"/>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8" name="Google Shape;168;g111c74a86ff_0_20"/>
            <p:cNvSpPr/>
            <p:nvPr/>
          </p:nvSpPr>
          <p:spPr>
            <a:xfrm>
              <a:off x="0" y="1576713"/>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111c74a86ff_0_20"/>
            <p:cNvSpPr txBox="1"/>
            <p:nvPr/>
          </p:nvSpPr>
          <p:spPr>
            <a:xfrm>
              <a:off x="-1" y="15767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a:solidFill>
                    <a:srgbClr val="222222"/>
                  </a:solidFill>
                  <a:latin typeface="Arial"/>
                  <a:ea typeface="Arial"/>
                  <a:cs typeface="Arial"/>
                  <a:sym typeface="Arial"/>
                </a:rPr>
                <a:t>Persisted from First Primary Term to Subsequent Primary Term</a:t>
              </a:r>
              <a:endParaRPr/>
            </a:p>
          </p:txBody>
        </p:sp>
        <p:cxnSp>
          <p:nvCxnSpPr>
            <p:cNvPr id="170" name="Google Shape;170;g111c74a86ff_0_20"/>
            <p:cNvCxnSpPr/>
            <p:nvPr/>
          </p:nvCxnSpPr>
          <p:spPr>
            <a:xfrm>
              <a:off x="0" y="2364830"/>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71" name="Google Shape;171;g111c74a86ff_0_20"/>
            <p:cNvSpPr/>
            <p:nvPr/>
          </p:nvSpPr>
          <p:spPr>
            <a:xfrm>
              <a:off x="0" y="2364830"/>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111c74a86ff_0_20"/>
            <p:cNvSpPr txBox="1"/>
            <p:nvPr/>
          </p:nvSpPr>
          <p:spPr>
            <a:xfrm>
              <a:off x="-1" y="23648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a:solidFill>
                    <a:srgbClr val="222222"/>
                  </a:solidFill>
                </a:rPr>
                <a:t>Attained the </a:t>
              </a:r>
              <a:r>
                <a:rPr lang="en-US" sz="2400" b="0" i="0" u="none" strike="noStrike" cap="none">
                  <a:solidFill>
                    <a:srgbClr val="222222"/>
                  </a:solidFill>
                  <a:latin typeface="Arial"/>
                  <a:ea typeface="Arial"/>
                  <a:cs typeface="Arial"/>
                  <a:sym typeface="Arial"/>
                </a:rPr>
                <a:t>Vision for Success Definition of Completion within three years</a:t>
              </a:r>
              <a:endParaRPr/>
            </a:p>
          </p:txBody>
        </p:sp>
        <p:cxnSp>
          <p:nvCxnSpPr>
            <p:cNvPr id="173" name="Google Shape;173;g111c74a86ff_0_20"/>
            <p:cNvCxnSpPr/>
            <p:nvPr/>
          </p:nvCxnSpPr>
          <p:spPr>
            <a:xfrm>
              <a:off x="0" y="3152946"/>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74" name="Google Shape;174;g111c74a86ff_0_20"/>
            <p:cNvSpPr/>
            <p:nvPr/>
          </p:nvSpPr>
          <p:spPr>
            <a:xfrm>
              <a:off x="0" y="3152946"/>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111c74a86ff_0_20"/>
            <p:cNvSpPr txBox="1"/>
            <p:nvPr/>
          </p:nvSpPr>
          <p:spPr>
            <a:xfrm>
              <a:off x="0" y="3152946"/>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dirty="0">
                  <a:solidFill>
                    <a:srgbClr val="222222"/>
                  </a:solidFill>
                  <a:latin typeface="Arial"/>
                  <a:ea typeface="Arial"/>
                  <a:cs typeface="Arial"/>
                  <a:sym typeface="Arial"/>
                </a:rPr>
                <a:t>Transferred to a Four-Year Institution within three years</a:t>
              </a:r>
              <a:endParaRPr dirty="0"/>
            </a:p>
          </p:txBody>
        </p:sp>
      </p:grpSp>
      <p:pic>
        <p:nvPicPr>
          <p:cNvPr id="20" name="Picture 2" descr="Foundation for California Community Colleges · GiveCampus">
            <a:extLst>
              <a:ext uri="{FF2B5EF4-FFF2-40B4-BE49-F238E27FC236}">
                <a16:creationId xmlns:a16="http://schemas.microsoft.com/office/drawing/2014/main" id="{C9887BE2-14BB-4158-9294-4FA8693E0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1c74a86ff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Where will colleges access this data?</a:t>
            </a:r>
            <a:endParaRPr/>
          </a:p>
        </p:txBody>
      </p:sp>
      <p:sp>
        <p:nvSpPr>
          <p:cNvPr id="225" name="Google Shape;225;g111c74a86ff_0_80"/>
          <p:cNvSpPr txBox="1">
            <a:spLocks noGrp="1"/>
          </p:cNvSpPr>
          <p:nvPr>
            <p:ph type="body" idx="1"/>
          </p:nvPr>
        </p:nvSpPr>
        <p:spPr>
          <a:xfrm>
            <a:off x="838200" y="1623050"/>
            <a:ext cx="10515600" cy="391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200" b="1" u="sng" dirty="0"/>
              <a:t>3 files</a:t>
            </a:r>
            <a:r>
              <a:rPr lang="en-US" sz="2400" dirty="0"/>
              <a:t> will be delivered to districts through </a:t>
            </a:r>
            <a:r>
              <a:rPr lang="en-US" sz="2400" b="1" u="sng" dirty="0"/>
              <a:t>Data on Demand</a:t>
            </a:r>
            <a:r>
              <a:rPr lang="en-US" sz="2400" u="sng" dirty="0"/>
              <a:t>:</a:t>
            </a:r>
            <a:endParaRPr sz="2400" u="sng" dirty="0"/>
          </a:p>
          <a:p>
            <a:pPr marL="457200" lvl="0" indent="-342900" algn="l" rtl="0">
              <a:lnSpc>
                <a:spcPct val="115000"/>
              </a:lnSpc>
              <a:spcBef>
                <a:spcPts val="1000"/>
              </a:spcBef>
              <a:spcAft>
                <a:spcPts val="0"/>
              </a:spcAft>
              <a:buSzPts val="1800"/>
              <a:buAutoNum type="arabicPeriod"/>
            </a:pPr>
            <a:r>
              <a:rPr lang="en-US" sz="2400" b="1" dirty="0"/>
              <a:t>2022 SEP data file: </a:t>
            </a:r>
            <a:r>
              <a:rPr lang="en-US" sz="2400" dirty="0"/>
              <a:t>csv file with the latest year available for first-time cohorts for each of the five metrics </a:t>
            </a:r>
            <a:endParaRPr sz="2400" dirty="0"/>
          </a:p>
          <a:p>
            <a:pPr marL="457200" lvl="0" indent="-342900" algn="l" rtl="0">
              <a:lnSpc>
                <a:spcPct val="115000"/>
              </a:lnSpc>
              <a:spcBef>
                <a:spcPts val="1000"/>
              </a:spcBef>
              <a:spcAft>
                <a:spcPts val="0"/>
              </a:spcAft>
              <a:buSzPts val="1800"/>
              <a:buAutoNum type="arabicPeriod"/>
            </a:pPr>
            <a:r>
              <a:rPr lang="en-US" sz="2400" b="1" dirty="0"/>
              <a:t>Historical: </a:t>
            </a:r>
            <a:r>
              <a:rPr lang="en-US" sz="2400" dirty="0"/>
              <a:t>csv file with the all of the years of data for all first-time cohorts included in the SSM cohort view for each of the five metrics</a:t>
            </a:r>
            <a:endParaRPr sz="2400" dirty="0"/>
          </a:p>
          <a:p>
            <a:pPr marL="457200" lvl="0" indent="-342900" algn="l" rtl="0">
              <a:lnSpc>
                <a:spcPct val="115000"/>
              </a:lnSpc>
              <a:spcBef>
                <a:spcPts val="1000"/>
              </a:spcBef>
              <a:spcAft>
                <a:spcPts val="0"/>
              </a:spcAft>
              <a:buSzPts val="1800"/>
              <a:buAutoNum type="arabicPeriod"/>
            </a:pPr>
            <a:r>
              <a:rPr lang="en-US" sz="2400" b="1" dirty="0"/>
              <a:t>Instructions</a:t>
            </a:r>
            <a:r>
              <a:rPr lang="en-US" sz="2400" dirty="0"/>
              <a:t>: Read Me First file to explain the data</a:t>
            </a:r>
            <a:endParaRPr dirty="0"/>
          </a:p>
        </p:txBody>
      </p:sp>
      <p:pic>
        <p:nvPicPr>
          <p:cNvPr id="4" name="Picture 2" descr="Foundation for California Community Colleges · GiveCampus">
            <a:extLst>
              <a:ext uri="{FF2B5EF4-FFF2-40B4-BE49-F238E27FC236}">
                <a16:creationId xmlns:a16="http://schemas.microsoft.com/office/drawing/2014/main" id="{74F98BE2-0FC6-4BDE-890C-23A66F15D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0E24-0A99-4739-8C25-3E9076D20112}"/>
              </a:ext>
            </a:extLst>
          </p:cNvPr>
          <p:cNvSpPr>
            <a:spLocks noGrp="1"/>
          </p:cNvSpPr>
          <p:nvPr>
            <p:ph type="title"/>
          </p:nvPr>
        </p:nvSpPr>
        <p:spPr/>
        <p:txBody>
          <a:bodyPr>
            <a:normAutofit/>
          </a:bodyPr>
          <a:lstStyle/>
          <a:p>
            <a:pPr algn="ctr"/>
            <a:r>
              <a:rPr lang="en-US" sz="4000" dirty="0"/>
              <a:t>SSM Cohort View </a:t>
            </a:r>
            <a:r>
              <a:rPr lang="en-US" sz="4000" u="sng" dirty="0"/>
              <a:t>compared to</a:t>
            </a:r>
            <a:r>
              <a:rPr lang="en-US" sz="4000" dirty="0"/>
              <a:t> Data on Demand </a:t>
            </a:r>
          </a:p>
        </p:txBody>
      </p:sp>
      <p:grpSp>
        <p:nvGrpSpPr>
          <p:cNvPr id="4" name="Group 3">
            <a:extLst>
              <a:ext uri="{FF2B5EF4-FFF2-40B4-BE49-F238E27FC236}">
                <a16:creationId xmlns:a16="http://schemas.microsoft.com/office/drawing/2014/main" id="{8D375D67-EA68-431C-B414-966E0E5500A8}"/>
              </a:ext>
            </a:extLst>
          </p:cNvPr>
          <p:cNvGrpSpPr/>
          <p:nvPr/>
        </p:nvGrpSpPr>
        <p:grpSpPr>
          <a:xfrm>
            <a:off x="879530" y="1690825"/>
            <a:ext cx="4900784" cy="522514"/>
            <a:chOff x="1587" y="0"/>
            <a:chExt cx="3385343" cy="522514"/>
          </a:xfrm>
        </p:grpSpPr>
        <p:sp>
          <p:nvSpPr>
            <p:cNvPr id="5" name="Rectangle: Rounded Corners 4">
              <a:extLst>
                <a:ext uri="{FF2B5EF4-FFF2-40B4-BE49-F238E27FC236}">
                  <a16:creationId xmlns:a16="http://schemas.microsoft.com/office/drawing/2014/main" id="{8EB169D0-F1C2-45CE-8B93-19B0E956E64D}"/>
                </a:ext>
              </a:extLst>
            </p:cNvPr>
            <p:cNvSpPr/>
            <p:nvPr/>
          </p:nvSpPr>
          <p:spPr>
            <a:xfrm>
              <a:off x="1587"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CA4B6D58-9591-4F53-87B4-FF06FD566E43}"/>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SSM Cohort View</a:t>
              </a:r>
            </a:p>
          </p:txBody>
        </p:sp>
      </p:grpSp>
      <p:grpSp>
        <p:nvGrpSpPr>
          <p:cNvPr id="7" name="Group 6">
            <a:extLst>
              <a:ext uri="{FF2B5EF4-FFF2-40B4-BE49-F238E27FC236}">
                <a16:creationId xmlns:a16="http://schemas.microsoft.com/office/drawing/2014/main" id="{FDD8A208-7640-4477-AD1C-6C9DB683EE39}"/>
              </a:ext>
            </a:extLst>
          </p:cNvPr>
          <p:cNvGrpSpPr/>
          <p:nvPr/>
        </p:nvGrpSpPr>
        <p:grpSpPr>
          <a:xfrm>
            <a:off x="6432271" y="1690825"/>
            <a:ext cx="4900784" cy="522514"/>
            <a:chOff x="4741068" y="0"/>
            <a:chExt cx="3385343" cy="522514"/>
          </a:xfrm>
        </p:grpSpPr>
        <p:sp>
          <p:nvSpPr>
            <p:cNvPr id="8" name="Rectangle: Rounded Corners 7">
              <a:extLst>
                <a:ext uri="{FF2B5EF4-FFF2-40B4-BE49-F238E27FC236}">
                  <a16:creationId xmlns:a16="http://schemas.microsoft.com/office/drawing/2014/main" id="{B11089F0-3906-4236-88DE-C9AD485FE488}"/>
                </a:ext>
              </a:extLst>
            </p:cNvPr>
            <p:cNvSpPr/>
            <p:nvPr/>
          </p:nvSpPr>
          <p:spPr>
            <a:xfrm>
              <a:off x="4741068"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Rectangle: Rounded Corners 8">
              <a:extLst>
                <a:ext uri="{FF2B5EF4-FFF2-40B4-BE49-F238E27FC236}">
                  <a16:creationId xmlns:a16="http://schemas.microsoft.com/office/drawing/2014/main" id="{3FBB0AE6-6185-407A-A3E7-550761ECB1CA}"/>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Data on Demand</a:t>
              </a:r>
            </a:p>
          </p:txBody>
        </p:sp>
      </p:grpSp>
      <p:grpSp>
        <p:nvGrpSpPr>
          <p:cNvPr id="10" name="Group 9">
            <a:extLst>
              <a:ext uri="{FF2B5EF4-FFF2-40B4-BE49-F238E27FC236}">
                <a16:creationId xmlns:a16="http://schemas.microsoft.com/office/drawing/2014/main" id="{EEDB265F-6756-4402-8C40-6692E6EA0B53}"/>
              </a:ext>
            </a:extLst>
          </p:cNvPr>
          <p:cNvGrpSpPr/>
          <p:nvPr/>
        </p:nvGrpSpPr>
        <p:grpSpPr>
          <a:xfrm>
            <a:off x="838200" y="2433579"/>
            <a:ext cx="4942114" cy="3011569"/>
            <a:chOff x="1587" y="0"/>
            <a:chExt cx="3385343" cy="522514"/>
          </a:xfrm>
        </p:grpSpPr>
        <p:sp>
          <p:nvSpPr>
            <p:cNvPr id="11" name="Rectangle: Rounded Corners 10">
              <a:extLst>
                <a:ext uri="{FF2B5EF4-FFF2-40B4-BE49-F238E27FC236}">
                  <a16:creationId xmlns:a16="http://schemas.microsoft.com/office/drawing/2014/main" id="{51DCC6DE-DAF5-4AF9-9EE5-CF67B20F520A}"/>
                </a:ext>
              </a:extLst>
            </p:cNvPr>
            <p:cNvSpPr/>
            <p:nvPr/>
          </p:nvSpPr>
          <p:spPr>
            <a:xfrm>
              <a:off x="1587"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A97E69DD-BA00-4262-B844-08C9C330FD56}"/>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457200" lvl="0" indent="-342900" algn="l" rtl="0">
                <a:lnSpc>
                  <a:spcPct val="90000"/>
                </a:lnSpc>
                <a:spcBef>
                  <a:spcPts val="1000"/>
                </a:spcBef>
                <a:spcAft>
                  <a:spcPts val="0"/>
                </a:spcAft>
                <a:buSzPts val="1800"/>
                <a:buChar char="•"/>
              </a:pPr>
              <a:r>
                <a:rPr lang="en-US" sz="2000" dirty="0"/>
                <a:t>Available to everyone</a:t>
              </a:r>
            </a:p>
            <a:p>
              <a:pPr marL="457200" lvl="0" indent="-342900" algn="l" rtl="0">
                <a:lnSpc>
                  <a:spcPct val="90000"/>
                </a:lnSpc>
                <a:spcBef>
                  <a:spcPts val="0"/>
                </a:spcBef>
                <a:spcAft>
                  <a:spcPts val="0"/>
                </a:spcAft>
                <a:buSzPts val="1800"/>
                <a:buChar char="•"/>
              </a:pPr>
              <a:r>
                <a:rPr lang="en-US" sz="2000" dirty="0"/>
                <a:t>Designed for ease of use and visualizations</a:t>
              </a:r>
            </a:p>
            <a:p>
              <a:pPr marL="457200" lvl="0" indent="-342900" algn="l" rtl="0">
                <a:lnSpc>
                  <a:spcPct val="90000"/>
                </a:lnSpc>
                <a:spcBef>
                  <a:spcPts val="0"/>
                </a:spcBef>
                <a:spcAft>
                  <a:spcPts val="0"/>
                </a:spcAft>
                <a:buSzPts val="1800"/>
                <a:buChar char="•"/>
              </a:pPr>
              <a:r>
                <a:rPr lang="en-US" sz="2000" dirty="0"/>
                <a:t>Some data will be masked to protect students’ privacy</a:t>
              </a:r>
            </a:p>
            <a:p>
              <a:pPr marL="457200" lvl="0" indent="-228600" algn="l" rtl="0">
                <a:lnSpc>
                  <a:spcPct val="90000"/>
                </a:lnSpc>
                <a:spcBef>
                  <a:spcPts val="0"/>
                </a:spcBef>
                <a:spcAft>
                  <a:spcPts val="0"/>
                </a:spcAft>
                <a:buSzPts val="1800"/>
                <a:buNone/>
              </a:pPr>
              <a:endParaRPr lang="en-US" sz="2000" dirty="0"/>
            </a:p>
          </p:txBody>
        </p:sp>
      </p:grpSp>
      <p:grpSp>
        <p:nvGrpSpPr>
          <p:cNvPr id="16" name="Group 15">
            <a:extLst>
              <a:ext uri="{FF2B5EF4-FFF2-40B4-BE49-F238E27FC236}">
                <a16:creationId xmlns:a16="http://schemas.microsoft.com/office/drawing/2014/main" id="{B2914C1A-6A5A-46CC-B5AA-7E2912309630}"/>
              </a:ext>
            </a:extLst>
          </p:cNvPr>
          <p:cNvGrpSpPr/>
          <p:nvPr/>
        </p:nvGrpSpPr>
        <p:grpSpPr>
          <a:xfrm>
            <a:off x="6432271" y="2433580"/>
            <a:ext cx="4921529" cy="3011568"/>
            <a:chOff x="4741068" y="0"/>
            <a:chExt cx="3385343" cy="522514"/>
          </a:xfrm>
        </p:grpSpPr>
        <p:sp>
          <p:nvSpPr>
            <p:cNvPr id="17" name="Rectangle: Rounded Corners 16">
              <a:extLst>
                <a:ext uri="{FF2B5EF4-FFF2-40B4-BE49-F238E27FC236}">
                  <a16:creationId xmlns:a16="http://schemas.microsoft.com/office/drawing/2014/main" id="{C37E612E-ED49-48E7-84CD-A5FAF91E4767}"/>
                </a:ext>
              </a:extLst>
            </p:cNvPr>
            <p:cNvSpPr/>
            <p:nvPr/>
          </p:nvSpPr>
          <p:spPr>
            <a:xfrm>
              <a:off x="4741068"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Rounded Corners 8">
              <a:extLst>
                <a:ext uri="{FF2B5EF4-FFF2-40B4-BE49-F238E27FC236}">
                  <a16:creationId xmlns:a16="http://schemas.microsoft.com/office/drawing/2014/main" id="{862B022E-8355-4118-9674-395CFFA9273F}"/>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457200" lvl="0" indent="-342900" algn="l" rtl="0">
                <a:lnSpc>
                  <a:spcPct val="90000"/>
                </a:lnSpc>
                <a:spcBef>
                  <a:spcPts val="1000"/>
                </a:spcBef>
                <a:spcAft>
                  <a:spcPts val="0"/>
                </a:spcAft>
                <a:buSzPts val="1800"/>
                <a:buChar char="•"/>
              </a:pPr>
              <a:r>
                <a:rPr lang="en-US" sz="2000" dirty="0"/>
                <a:t>Sent to districts to distribute to campuses</a:t>
              </a:r>
            </a:p>
            <a:p>
              <a:pPr marL="457200" lvl="0" indent="-342900" algn="l" rtl="0">
                <a:lnSpc>
                  <a:spcPct val="90000"/>
                </a:lnSpc>
                <a:spcBef>
                  <a:spcPts val="0"/>
                </a:spcBef>
                <a:spcAft>
                  <a:spcPts val="0"/>
                </a:spcAft>
                <a:buSzPts val="1800"/>
                <a:buChar char="•"/>
              </a:pPr>
              <a:r>
                <a:rPr lang="en-US" sz="2000" dirty="0"/>
                <a:t>CSV files only (no data visualizations)</a:t>
              </a:r>
            </a:p>
            <a:p>
              <a:pPr marL="457200" lvl="0" indent="-342900" algn="l" rtl="0">
                <a:lnSpc>
                  <a:spcPct val="90000"/>
                </a:lnSpc>
                <a:spcBef>
                  <a:spcPts val="0"/>
                </a:spcBef>
                <a:spcAft>
                  <a:spcPts val="0"/>
                </a:spcAft>
                <a:buSzPts val="1800"/>
                <a:buChar char="•"/>
              </a:pPr>
              <a:r>
                <a:rPr lang="en-US" sz="2000" dirty="0" err="1"/>
                <a:t>UnFERPA</a:t>
              </a:r>
              <a:r>
                <a:rPr lang="en-US" sz="2000" dirty="0"/>
                <a:t> suppressed data </a:t>
              </a:r>
            </a:p>
            <a:p>
              <a:pPr marL="457200" lvl="0" indent="-342900" algn="l" rtl="0">
                <a:lnSpc>
                  <a:spcPct val="90000"/>
                </a:lnSpc>
                <a:spcBef>
                  <a:spcPts val="0"/>
                </a:spcBef>
                <a:spcAft>
                  <a:spcPts val="0"/>
                </a:spcAft>
                <a:buSzPts val="1800"/>
                <a:buChar char="•"/>
              </a:pPr>
              <a:r>
                <a:rPr lang="en-US" sz="2000" dirty="0"/>
                <a:t>Disproportionate Impact Calculations</a:t>
              </a:r>
            </a:p>
          </p:txBody>
        </p:sp>
      </p:grpSp>
      <p:pic>
        <p:nvPicPr>
          <p:cNvPr id="19" name="Picture 2" descr="Foundation for California Community Colleges · GiveCampus">
            <a:extLst>
              <a:ext uri="{FF2B5EF4-FFF2-40B4-BE49-F238E27FC236}">
                <a16:creationId xmlns:a16="http://schemas.microsoft.com/office/drawing/2014/main" id="{6AE10BDB-D985-4C0A-BFDA-E84B26BE5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4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4400"/>
              <a:buFont typeface="Source Sans Pro"/>
              <a:buNone/>
            </a:pPr>
            <a:r>
              <a:rPr lang="en-US" dirty="0"/>
              <a:t>Key Dates and Information</a:t>
            </a:r>
            <a:endParaRPr dirty="0"/>
          </a:p>
        </p:txBody>
      </p:sp>
      <p:graphicFrame>
        <p:nvGraphicFramePr>
          <p:cNvPr id="2" name="Table 2">
            <a:extLst>
              <a:ext uri="{FF2B5EF4-FFF2-40B4-BE49-F238E27FC236}">
                <a16:creationId xmlns:a16="http://schemas.microsoft.com/office/drawing/2014/main" id="{DB8AD12A-A593-4785-9690-F5DBCC81781B}"/>
              </a:ext>
            </a:extLst>
          </p:cNvPr>
          <p:cNvGraphicFramePr>
            <a:graphicFrameLocks noGrp="1"/>
          </p:cNvGraphicFramePr>
          <p:nvPr>
            <p:extLst>
              <p:ext uri="{D42A27DB-BD31-4B8C-83A1-F6EECF244321}">
                <p14:modId xmlns:p14="http://schemas.microsoft.com/office/powerpoint/2010/main" val="734331043"/>
              </p:ext>
            </p:extLst>
          </p:nvPr>
        </p:nvGraphicFramePr>
        <p:xfrm>
          <a:off x="974677" y="1840813"/>
          <a:ext cx="10515600" cy="3383280"/>
        </p:xfrm>
        <a:graphic>
          <a:graphicData uri="http://schemas.openxmlformats.org/drawingml/2006/table">
            <a:tbl>
              <a:tblPr firstRow="1" bandRow="1">
                <a:tableStyleId>{E8658A01-C8DA-42CC-8073-9481A2D6D82C}</a:tableStyleId>
              </a:tblPr>
              <a:tblGrid>
                <a:gridCol w="3037764">
                  <a:extLst>
                    <a:ext uri="{9D8B030D-6E8A-4147-A177-3AD203B41FA5}">
                      <a16:colId xmlns:a16="http://schemas.microsoft.com/office/drawing/2014/main" val="1436479023"/>
                    </a:ext>
                  </a:extLst>
                </a:gridCol>
                <a:gridCol w="7477836">
                  <a:extLst>
                    <a:ext uri="{9D8B030D-6E8A-4147-A177-3AD203B41FA5}">
                      <a16:colId xmlns:a16="http://schemas.microsoft.com/office/drawing/2014/main" val="1082940364"/>
                    </a:ext>
                  </a:extLst>
                </a:gridCol>
              </a:tblGrid>
              <a:tr h="370840">
                <a:tc>
                  <a:txBody>
                    <a:bodyPr/>
                    <a:lstStyle/>
                    <a:p>
                      <a:r>
                        <a:rPr lang="en-US" sz="2000" b="1" dirty="0"/>
                        <a:t>March 16, 2022</a:t>
                      </a:r>
                    </a:p>
                  </a:txBody>
                  <a:tcPr/>
                </a:tc>
                <a:tc>
                  <a:txBody>
                    <a:bodyPr/>
                    <a:lstStyle/>
                    <a:p>
                      <a:r>
                        <a:rPr lang="en-US" sz="2000" dirty="0"/>
                        <a:t>Pathways to Equity “Act” </a:t>
                      </a:r>
                      <a:r>
                        <a:rPr lang="en-US" sz="2000" dirty="0">
                          <a:hlinkClick r:id="rId3"/>
                        </a:rPr>
                        <a:t>Virtual Conference</a:t>
                      </a:r>
                      <a:endParaRPr lang="en-US" sz="2000" dirty="0"/>
                    </a:p>
                  </a:txBody>
                  <a:tcPr/>
                </a:tc>
                <a:extLst>
                  <a:ext uri="{0D108BD9-81ED-4DB2-BD59-A6C34878D82A}">
                    <a16:rowId xmlns:a16="http://schemas.microsoft.com/office/drawing/2014/main" val="444517236"/>
                  </a:ext>
                </a:extLst>
              </a:tr>
              <a:tr h="370840">
                <a:tc>
                  <a:txBody>
                    <a:bodyPr/>
                    <a:lstStyle/>
                    <a:p>
                      <a:r>
                        <a:rPr lang="en-US" sz="2000" b="1" dirty="0"/>
                        <a:t>March 2022</a:t>
                      </a:r>
                    </a:p>
                  </a:txBody>
                  <a:tcPr/>
                </a:tc>
                <a:tc>
                  <a:txBody>
                    <a:bodyPr/>
                    <a:lstStyle/>
                    <a:p>
                      <a:r>
                        <a:rPr lang="en-US" sz="2000" dirty="0" err="1"/>
                        <a:t>WestEd</a:t>
                      </a:r>
                      <a:r>
                        <a:rPr lang="en-US" sz="2000" dirty="0"/>
                        <a:t> Data Trainings + Data Dissemination </a:t>
                      </a:r>
                    </a:p>
                  </a:txBody>
                  <a:tcPr/>
                </a:tc>
                <a:extLst>
                  <a:ext uri="{0D108BD9-81ED-4DB2-BD59-A6C34878D82A}">
                    <a16:rowId xmlns:a16="http://schemas.microsoft.com/office/drawing/2014/main" val="2810012048"/>
                  </a:ext>
                </a:extLst>
              </a:tr>
              <a:tr h="370840">
                <a:tc>
                  <a:txBody>
                    <a:bodyPr/>
                    <a:lstStyle/>
                    <a:p>
                      <a:r>
                        <a:rPr lang="en-US" sz="2000" b="1" dirty="0"/>
                        <a:t>April 2022</a:t>
                      </a:r>
                    </a:p>
                  </a:txBody>
                  <a:tcPr/>
                </a:tc>
                <a:tc>
                  <a:txBody>
                    <a:bodyPr/>
                    <a:lstStyle/>
                    <a:p>
                      <a:r>
                        <a:rPr lang="en-US" sz="2000" dirty="0"/>
                        <a:t>Plan Available in NOVA</a:t>
                      </a:r>
                    </a:p>
                    <a:p>
                      <a:r>
                        <a:rPr lang="en-US" sz="2000" dirty="0"/>
                        <a:t>Communication packet with guidance, template, and a sample plan will be available</a:t>
                      </a:r>
                    </a:p>
                  </a:txBody>
                  <a:tcPr/>
                </a:tc>
                <a:extLst>
                  <a:ext uri="{0D108BD9-81ED-4DB2-BD59-A6C34878D82A}">
                    <a16:rowId xmlns:a16="http://schemas.microsoft.com/office/drawing/2014/main" val="4280960060"/>
                  </a:ext>
                </a:extLst>
              </a:tr>
              <a:tr h="336990">
                <a:tc>
                  <a:txBody>
                    <a:bodyPr/>
                    <a:lstStyle/>
                    <a:p>
                      <a:r>
                        <a:rPr lang="en-US" sz="2000" b="1" dirty="0"/>
                        <a:t>April 22 or May 6</a:t>
                      </a:r>
                    </a:p>
                  </a:txBody>
                  <a:tcPr/>
                </a:tc>
                <a:tc>
                  <a:txBody>
                    <a:bodyPr/>
                    <a:lstStyle/>
                    <a:p>
                      <a:r>
                        <a:rPr lang="en-US" sz="2000" dirty="0"/>
                        <a:t>Pathways to Equity “Change” </a:t>
                      </a:r>
                      <a:r>
                        <a:rPr lang="en-US" sz="2000" dirty="0">
                          <a:hlinkClick r:id="rId4"/>
                        </a:rPr>
                        <a:t>Regional Convenings</a:t>
                      </a:r>
                      <a:endParaRPr lang="en-US" sz="2000" dirty="0"/>
                    </a:p>
                  </a:txBody>
                  <a:tcPr/>
                </a:tc>
                <a:extLst>
                  <a:ext uri="{0D108BD9-81ED-4DB2-BD59-A6C34878D82A}">
                    <a16:rowId xmlns:a16="http://schemas.microsoft.com/office/drawing/2014/main" val="4019424085"/>
                  </a:ext>
                </a:extLst>
              </a:tr>
              <a:tr h="370840">
                <a:tc>
                  <a:txBody>
                    <a:bodyPr/>
                    <a:lstStyle/>
                    <a:p>
                      <a:r>
                        <a:rPr lang="en-US" sz="2000" b="1" dirty="0"/>
                        <a:t>April-Nov 2022</a:t>
                      </a:r>
                    </a:p>
                  </a:txBody>
                  <a:tcPr/>
                </a:tc>
                <a:tc>
                  <a:txBody>
                    <a:bodyPr/>
                    <a:lstStyle/>
                    <a:p>
                      <a:r>
                        <a:rPr lang="en-US" sz="2000" dirty="0"/>
                        <a:t>CCCCO Office Hours</a:t>
                      </a:r>
                    </a:p>
                  </a:txBody>
                  <a:tcPr/>
                </a:tc>
                <a:extLst>
                  <a:ext uri="{0D108BD9-81ED-4DB2-BD59-A6C34878D82A}">
                    <a16:rowId xmlns:a16="http://schemas.microsoft.com/office/drawing/2014/main" val="404952689"/>
                  </a:ext>
                </a:extLst>
              </a:tr>
              <a:tr h="370840">
                <a:tc>
                  <a:txBody>
                    <a:bodyPr/>
                    <a:lstStyle/>
                    <a:p>
                      <a:r>
                        <a:rPr lang="en-US" sz="2000" b="1" dirty="0"/>
                        <a:t>Oct-Nov 2022</a:t>
                      </a:r>
                    </a:p>
                  </a:txBody>
                  <a:tcPr/>
                </a:tc>
                <a:tc>
                  <a:txBody>
                    <a:bodyPr/>
                    <a:lstStyle/>
                    <a:p>
                      <a:r>
                        <a:rPr lang="en-US" sz="2000" dirty="0"/>
                        <a:t>Governance Engagement/Approval of Student Equity Plan</a:t>
                      </a:r>
                    </a:p>
                  </a:txBody>
                  <a:tcPr/>
                </a:tc>
                <a:extLst>
                  <a:ext uri="{0D108BD9-81ED-4DB2-BD59-A6C34878D82A}">
                    <a16:rowId xmlns:a16="http://schemas.microsoft.com/office/drawing/2014/main" val="2345857754"/>
                  </a:ext>
                </a:extLst>
              </a:tr>
              <a:tr h="370840">
                <a:tc>
                  <a:txBody>
                    <a:bodyPr/>
                    <a:lstStyle/>
                    <a:p>
                      <a:r>
                        <a:rPr lang="en-US" sz="2000" b="1" dirty="0"/>
                        <a:t>Nov 30, 2022</a:t>
                      </a:r>
                    </a:p>
                  </a:txBody>
                  <a:tcPr/>
                </a:tc>
                <a:tc>
                  <a:txBody>
                    <a:bodyPr/>
                    <a:lstStyle/>
                    <a:p>
                      <a:r>
                        <a:rPr lang="en-US" sz="2000" dirty="0"/>
                        <a:t>Student Equity Plan due in NOVA</a:t>
                      </a:r>
                    </a:p>
                  </a:txBody>
                  <a:tcPr/>
                </a:tc>
                <a:extLst>
                  <a:ext uri="{0D108BD9-81ED-4DB2-BD59-A6C34878D82A}">
                    <a16:rowId xmlns:a16="http://schemas.microsoft.com/office/drawing/2014/main" val="3047835234"/>
                  </a:ext>
                </a:extLst>
              </a:tr>
            </a:tbl>
          </a:graphicData>
        </a:graphic>
      </p:graphicFrame>
      <p:pic>
        <p:nvPicPr>
          <p:cNvPr id="7" name="Picture 2" descr="Foundation for California Community Colleges · GiveCampus">
            <a:extLst>
              <a:ext uri="{FF2B5EF4-FFF2-40B4-BE49-F238E27FC236}">
                <a16:creationId xmlns:a16="http://schemas.microsoft.com/office/drawing/2014/main" id="{D7CC1453-3755-4DE6-9996-E6A3695A5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4400"/>
              <a:buFont typeface="Source Sans Pro"/>
              <a:buNone/>
            </a:pPr>
            <a:r>
              <a:rPr lang="en-US" dirty="0"/>
              <a:t>Getting Started</a:t>
            </a:r>
            <a:endParaRPr dirty="0"/>
          </a:p>
        </p:txBody>
      </p:sp>
      <p:sp>
        <p:nvSpPr>
          <p:cNvPr id="294" name="Google Shape;294;p2"/>
          <p:cNvSpPr txBox="1">
            <a:spLocks noGrp="1"/>
          </p:cNvSpPr>
          <p:nvPr>
            <p:ph type="body" idx="1"/>
          </p:nvPr>
        </p:nvSpPr>
        <p:spPr>
          <a:xfrm>
            <a:off x="838200" y="1825624"/>
            <a:ext cx="10515600" cy="3780045"/>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dirty="0"/>
              <a:t>Start forming your Student Equity Plan team (see </a:t>
            </a:r>
            <a:r>
              <a:rPr lang="en-US" dirty="0">
                <a:hlinkClick r:id="rId3"/>
              </a:rPr>
              <a:t>Student Equity Planning Institute recommendations</a:t>
            </a:r>
            <a:r>
              <a:rPr lang="en-US" dirty="0"/>
              <a:t>) </a:t>
            </a:r>
          </a:p>
          <a:p>
            <a:pPr marL="457200" lvl="0" indent="-342900" algn="l" rtl="0">
              <a:spcBef>
                <a:spcPts val="0"/>
              </a:spcBef>
              <a:spcAft>
                <a:spcPts val="0"/>
              </a:spcAft>
              <a:buSzPts val="1800"/>
              <a:buChar char="•"/>
            </a:pPr>
            <a:r>
              <a:rPr lang="en-US" dirty="0"/>
              <a:t>Establish your internal timeline to complete your SEP 2.0</a:t>
            </a:r>
          </a:p>
          <a:p>
            <a:pPr marL="457200" lvl="0" indent="-342900" algn="l" rtl="0">
              <a:spcBef>
                <a:spcPts val="0"/>
              </a:spcBef>
              <a:spcAft>
                <a:spcPts val="0"/>
              </a:spcAft>
              <a:buSzPts val="1800"/>
              <a:buChar char="•"/>
            </a:pPr>
            <a:r>
              <a:rPr lang="en-US" dirty="0"/>
              <a:t>Identify your project focus for the P2E Regional Convening and register your team </a:t>
            </a:r>
          </a:p>
          <a:p>
            <a:pPr marL="457200" lvl="0" indent="-342900" algn="l" rtl="0">
              <a:spcBef>
                <a:spcPts val="0"/>
              </a:spcBef>
              <a:spcAft>
                <a:spcPts val="0"/>
              </a:spcAft>
              <a:buSzPts val="1800"/>
              <a:buChar char="•"/>
            </a:pPr>
            <a:r>
              <a:rPr lang="en-US" dirty="0"/>
              <a:t>Review CUE’s analysis/review of your 2019-22 Student Equity Plan </a:t>
            </a:r>
          </a:p>
          <a:p>
            <a:pPr marL="457200" lvl="0" indent="-342900" algn="l" rtl="0">
              <a:spcBef>
                <a:spcPts val="0"/>
              </a:spcBef>
              <a:spcAft>
                <a:spcPts val="0"/>
              </a:spcAft>
              <a:buSzPts val="1800"/>
              <a:buChar char="•"/>
            </a:pPr>
            <a:r>
              <a:rPr lang="en-US" dirty="0"/>
              <a:t>Revisit your 2019-22 Student Equity Plan, your SOAA, and any other key planning documents </a:t>
            </a:r>
            <a:endParaRPr dirty="0"/>
          </a:p>
        </p:txBody>
      </p:sp>
      <p:pic>
        <p:nvPicPr>
          <p:cNvPr id="4" name="Picture 2" descr="Foundation for California Community Colleges · GiveCampus">
            <a:extLst>
              <a:ext uri="{FF2B5EF4-FFF2-40B4-BE49-F238E27FC236}">
                <a16:creationId xmlns:a16="http://schemas.microsoft.com/office/drawing/2014/main" id="{349A9734-BCDE-43C4-91E6-2A5E31BC2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6FCF-F13B-4F2D-95F2-2BCDF14355AC}"/>
              </a:ext>
            </a:extLst>
          </p:cNvPr>
          <p:cNvSpPr>
            <a:spLocks noGrp="1"/>
          </p:cNvSpPr>
          <p:nvPr>
            <p:ph type="title"/>
          </p:nvPr>
        </p:nvSpPr>
        <p:spPr/>
        <p:txBody>
          <a:bodyPr/>
          <a:lstStyle/>
          <a:p>
            <a:pPr algn="ctr"/>
            <a:r>
              <a:rPr lang="en-US" dirty="0"/>
              <a:t>Questions?</a:t>
            </a:r>
          </a:p>
        </p:txBody>
      </p:sp>
      <p:sp>
        <p:nvSpPr>
          <p:cNvPr id="4" name="Shape 99">
            <a:extLst>
              <a:ext uri="{FF2B5EF4-FFF2-40B4-BE49-F238E27FC236}">
                <a16:creationId xmlns:a16="http://schemas.microsoft.com/office/drawing/2014/main" id="{3ED8C339-5C2E-4D3B-BD52-8B7E9910EEED}"/>
              </a:ext>
            </a:extLst>
          </p:cNvPr>
          <p:cNvSpPr/>
          <p:nvPr/>
        </p:nvSpPr>
        <p:spPr>
          <a:xfrm>
            <a:off x="4736895" y="4346973"/>
            <a:ext cx="467713" cy="466029"/>
          </a:xfrm>
          <a:prstGeom prst="ellipse">
            <a:avLst/>
          </a:prstGeom>
          <a:solidFill>
            <a:schemeClr val="accent1">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5" name="Shape 99">
            <a:extLst>
              <a:ext uri="{FF2B5EF4-FFF2-40B4-BE49-F238E27FC236}">
                <a16:creationId xmlns:a16="http://schemas.microsoft.com/office/drawing/2014/main" id="{078F2CAE-BF0B-499E-9435-DB3F7CE2236E}"/>
              </a:ext>
            </a:extLst>
          </p:cNvPr>
          <p:cNvSpPr/>
          <p:nvPr/>
        </p:nvSpPr>
        <p:spPr>
          <a:xfrm>
            <a:off x="4736895" y="3871630"/>
            <a:ext cx="467713" cy="466029"/>
          </a:xfrm>
          <a:prstGeom prst="ellipse">
            <a:avLst/>
          </a:prstGeom>
          <a:solidFill>
            <a:schemeClr val="accent1">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E8FCA2F8-2F29-4653-99C9-3676266AF9B4}"/>
              </a:ext>
            </a:extLst>
          </p:cNvPr>
          <p:cNvSpPr txBox="1"/>
          <p:nvPr/>
        </p:nvSpPr>
        <p:spPr>
          <a:xfrm>
            <a:off x="4233671" y="2086563"/>
            <a:ext cx="7673775" cy="1477328"/>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Lesley Bonds </a:t>
            </a:r>
            <a:r>
              <a:rPr lang="en-US" sz="1800" i="1" dirty="0">
                <a:latin typeface="Cambria" panose="02040503050406030204" pitchFamily="18" charset="0"/>
                <a:ea typeface="Cambria" panose="02040503050406030204" pitchFamily="18" charset="0"/>
              </a:rPr>
              <a:t>(she/her)</a:t>
            </a:r>
            <a:endParaRPr lang="en-US" sz="3600" i="1"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Guided Pathways Regional Coordinator – Greater LA Region</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Foundation for California Community Colleges</a:t>
            </a:r>
          </a:p>
          <a:p>
            <a:endParaRPr lang="en-US" sz="1200" dirty="0">
              <a:latin typeface="Cambria" panose="02040503050406030204" pitchFamily="18" charset="0"/>
              <a:ea typeface="Cambria" panose="02040503050406030204" pitchFamily="18" charset="0"/>
            </a:endParaRPr>
          </a:p>
        </p:txBody>
      </p:sp>
      <p:sp>
        <p:nvSpPr>
          <p:cNvPr id="7" name="Shape 96">
            <a:extLst>
              <a:ext uri="{FF2B5EF4-FFF2-40B4-BE49-F238E27FC236}">
                <a16:creationId xmlns:a16="http://schemas.microsoft.com/office/drawing/2014/main" id="{CF78613D-0BE4-4936-813A-A86DED2CA026}"/>
              </a:ext>
            </a:extLst>
          </p:cNvPr>
          <p:cNvSpPr/>
          <p:nvPr/>
        </p:nvSpPr>
        <p:spPr>
          <a:xfrm>
            <a:off x="5282815" y="3910056"/>
            <a:ext cx="4968377" cy="3796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latin typeface="Cambria"/>
                <a:ea typeface="Cambria"/>
                <a:cs typeface="Cambria"/>
                <a:sym typeface="Cambria"/>
              </a:rPr>
              <a:t>lbonds@foundationccc.org</a:t>
            </a:r>
            <a:endParaRPr sz="2000" dirty="0"/>
          </a:p>
        </p:txBody>
      </p:sp>
      <p:grpSp>
        <p:nvGrpSpPr>
          <p:cNvPr id="8" name="Shape 97">
            <a:extLst>
              <a:ext uri="{FF2B5EF4-FFF2-40B4-BE49-F238E27FC236}">
                <a16:creationId xmlns:a16="http://schemas.microsoft.com/office/drawing/2014/main" id="{C7E8D784-4F4E-42AB-B7DA-98CD9A8710F2}"/>
              </a:ext>
            </a:extLst>
          </p:cNvPr>
          <p:cNvGrpSpPr/>
          <p:nvPr/>
        </p:nvGrpSpPr>
        <p:grpSpPr>
          <a:xfrm>
            <a:off x="4736895" y="3396704"/>
            <a:ext cx="4471110" cy="466029"/>
            <a:chOff x="9390172" y="4799636"/>
            <a:chExt cx="4335335" cy="466029"/>
          </a:xfrm>
        </p:grpSpPr>
        <p:sp>
          <p:nvSpPr>
            <p:cNvPr id="9" name="Shape 99">
              <a:extLst>
                <a:ext uri="{FF2B5EF4-FFF2-40B4-BE49-F238E27FC236}">
                  <a16:creationId xmlns:a16="http://schemas.microsoft.com/office/drawing/2014/main" id="{DE451704-6000-489F-A4BE-C785DD9D3954}"/>
                </a:ext>
              </a:extLst>
            </p:cNvPr>
            <p:cNvSpPr/>
            <p:nvPr/>
          </p:nvSpPr>
          <p:spPr>
            <a:xfrm>
              <a:off x="9390172" y="4799636"/>
              <a:ext cx="453510" cy="466029"/>
            </a:xfrm>
            <a:prstGeom prst="ellipse">
              <a:avLst/>
            </a:prstGeom>
            <a:solidFill>
              <a:schemeClr val="accent1">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0" name="Shape 101">
              <a:extLst>
                <a:ext uri="{FF2B5EF4-FFF2-40B4-BE49-F238E27FC236}">
                  <a16:creationId xmlns:a16="http://schemas.microsoft.com/office/drawing/2014/main" id="{9D14CE8A-A948-42F9-9E0E-E9BA0AAE0411}"/>
                </a:ext>
              </a:extLst>
            </p:cNvPr>
            <p:cNvSpPr/>
            <p:nvPr/>
          </p:nvSpPr>
          <p:spPr>
            <a:xfrm>
              <a:off x="9890622" y="4799636"/>
              <a:ext cx="38348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latin typeface="Cambria"/>
                  <a:ea typeface="Cambria"/>
                  <a:cs typeface="Cambria"/>
                  <a:sym typeface="Cambria"/>
                </a:rPr>
                <a:t>@</a:t>
              </a:r>
              <a:r>
                <a:rPr lang="en-US" sz="2000" dirty="0" err="1">
                  <a:latin typeface="Cambria"/>
                  <a:ea typeface="Cambria"/>
                  <a:cs typeface="Cambria"/>
                  <a:sym typeface="Cambria"/>
                </a:rPr>
                <a:t>lesley_bonds</a:t>
              </a:r>
              <a:endParaRPr sz="2000" dirty="0">
                <a:latin typeface="Cambria"/>
                <a:ea typeface="Cambria"/>
                <a:cs typeface="Cambria"/>
                <a:sym typeface="Cambria"/>
              </a:endParaRPr>
            </a:p>
          </p:txBody>
        </p:sp>
      </p:grpSp>
      <p:pic>
        <p:nvPicPr>
          <p:cNvPr id="12" name="Shape 82">
            <a:extLst>
              <a:ext uri="{FF2B5EF4-FFF2-40B4-BE49-F238E27FC236}">
                <a16:creationId xmlns:a16="http://schemas.microsoft.com/office/drawing/2014/main" id="{E52D27ED-4DB0-4C16-BC8F-8F6F32331EEB}"/>
              </a:ext>
            </a:extLst>
          </p:cNvPr>
          <p:cNvPicPr preferRelativeResize="0"/>
          <p:nvPr/>
        </p:nvPicPr>
        <p:blipFill rotWithShape="1">
          <a:blip r:embed="rId3">
            <a:alphaModFix/>
          </a:blip>
          <a:srcRect/>
          <a:stretch/>
        </p:blipFill>
        <p:spPr>
          <a:xfrm>
            <a:off x="4846320" y="4010798"/>
            <a:ext cx="237744" cy="178147"/>
          </a:xfrm>
          <a:prstGeom prst="rect">
            <a:avLst/>
          </a:prstGeom>
          <a:noFill/>
          <a:ln>
            <a:noFill/>
          </a:ln>
        </p:spPr>
      </p:pic>
      <p:pic>
        <p:nvPicPr>
          <p:cNvPr id="13" name="Picture 8" descr="Image result for linkedin white icon">
            <a:extLst>
              <a:ext uri="{FF2B5EF4-FFF2-40B4-BE49-F238E27FC236}">
                <a16:creationId xmlns:a16="http://schemas.microsoft.com/office/drawing/2014/main" id="{7F154B7B-D127-45E5-B104-D1FE2A182109}"/>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42224" y="4457783"/>
            <a:ext cx="264610" cy="264610"/>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96">
            <a:extLst>
              <a:ext uri="{FF2B5EF4-FFF2-40B4-BE49-F238E27FC236}">
                <a16:creationId xmlns:a16="http://schemas.microsoft.com/office/drawing/2014/main" id="{A3105025-FCDD-4033-8C9E-0C15AE9EEC86}"/>
              </a:ext>
            </a:extLst>
          </p:cNvPr>
          <p:cNvSpPr/>
          <p:nvPr/>
        </p:nvSpPr>
        <p:spPr>
          <a:xfrm>
            <a:off x="5273670" y="4407941"/>
            <a:ext cx="4968377" cy="3796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latin typeface="Cambria"/>
                <a:ea typeface="Cambria"/>
                <a:sym typeface="Cambria"/>
              </a:rPr>
              <a:t>Linkedin.com/in/</a:t>
            </a:r>
            <a:r>
              <a:rPr lang="en-US" sz="2000" dirty="0" err="1">
                <a:latin typeface="Cambria"/>
                <a:ea typeface="Cambria"/>
                <a:sym typeface="Cambria"/>
              </a:rPr>
              <a:t>LesleyBonds</a:t>
            </a:r>
            <a:endParaRPr sz="2000" dirty="0"/>
          </a:p>
        </p:txBody>
      </p:sp>
      <p:pic>
        <p:nvPicPr>
          <p:cNvPr id="15" name="Shape 81">
            <a:extLst>
              <a:ext uri="{FF2B5EF4-FFF2-40B4-BE49-F238E27FC236}">
                <a16:creationId xmlns:a16="http://schemas.microsoft.com/office/drawing/2014/main" id="{843DFFD7-AD63-411B-9569-F601EABB4F27}"/>
              </a:ext>
            </a:extLst>
          </p:cNvPr>
          <p:cNvPicPr preferRelativeResize="0"/>
          <p:nvPr/>
        </p:nvPicPr>
        <p:blipFill rotWithShape="1">
          <a:blip r:embed="rId6">
            <a:alphaModFix/>
          </a:blip>
          <a:srcRect/>
          <a:stretch/>
        </p:blipFill>
        <p:spPr>
          <a:xfrm>
            <a:off x="4845937" y="3521572"/>
            <a:ext cx="264993" cy="203748"/>
          </a:xfrm>
          <a:prstGeom prst="rect">
            <a:avLst/>
          </a:prstGeom>
          <a:noFill/>
          <a:ln>
            <a:noFill/>
          </a:ln>
        </p:spPr>
      </p:pic>
      <p:pic>
        <p:nvPicPr>
          <p:cNvPr id="16" name="Picture 15" descr="A person smiling in front of a brick wall&#10;&#10;Description automatically generated">
            <a:extLst>
              <a:ext uri="{FF2B5EF4-FFF2-40B4-BE49-F238E27FC236}">
                <a16:creationId xmlns:a16="http://schemas.microsoft.com/office/drawing/2014/main" id="{4C72A2FB-9785-447D-9FC4-6BB40E15D0B3}"/>
              </a:ext>
            </a:extLst>
          </p:cNvPr>
          <p:cNvPicPr>
            <a:picLocks noChangeAspect="1"/>
          </p:cNvPicPr>
          <p:nvPr/>
        </p:nvPicPr>
        <p:blipFill rotWithShape="1">
          <a:blip r:embed="rId7"/>
          <a:srcRect l="6599" t="11667" b="34286"/>
          <a:stretch/>
        </p:blipFill>
        <p:spPr>
          <a:xfrm>
            <a:off x="1053463" y="2233931"/>
            <a:ext cx="3059664" cy="2659920"/>
          </a:xfrm>
          <a:prstGeom prst="rect">
            <a:avLst/>
          </a:prstGeom>
        </p:spPr>
      </p:pic>
      <p:pic>
        <p:nvPicPr>
          <p:cNvPr id="17" name="Picture 2" descr="Foundation for California Community Colleges · GiveCampus">
            <a:extLst>
              <a:ext uri="{FF2B5EF4-FFF2-40B4-BE49-F238E27FC236}">
                <a16:creationId xmlns:a16="http://schemas.microsoft.com/office/drawing/2014/main" id="{5C72D968-3E7A-49A1-9FFD-310A378739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d1e03384da_1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Changes in Student Equity Plan Design</a:t>
            </a:r>
            <a:endParaRPr dirty="0"/>
          </a:p>
        </p:txBody>
      </p:sp>
      <p:graphicFrame>
        <p:nvGraphicFramePr>
          <p:cNvPr id="2" name="Diagram 1">
            <a:extLst>
              <a:ext uri="{FF2B5EF4-FFF2-40B4-BE49-F238E27FC236}">
                <a16:creationId xmlns:a16="http://schemas.microsoft.com/office/drawing/2014/main" id="{36C117D6-0E1F-423E-B57B-2AB4A7D5B822}"/>
              </a:ext>
            </a:extLst>
          </p:cNvPr>
          <p:cNvGraphicFramePr/>
          <p:nvPr>
            <p:extLst>
              <p:ext uri="{D42A27DB-BD31-4B8C-83A1-F6EECF244321}">
                <p14:modId xmlns:p14="http://schemas.microsoft.com/office/powerpoint/2010/main" val="80534069"/>
              </p:ext>
            </p:extLst>
          </p:nvPr>
        </p:nvGraphicFramePr>
        <p:xfrm>
          <a:off x="1828439" y="1993335"/>
          <a:ext cx="8128000" cy="52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5CE05DE8-F88D-4374-8198-F7199A6C0F2B}"/>
              </a:ext>
            </a:extLst>
          </p:cNvPr>
          <p:cNvGraphicFramePr/>
          <p:nvPr>
            <p:extLst>
              <p:ext uri="{D42A27DB-BD31-4B8C-83A1-F6EECF244321}">
                <p14:modId xmlns:p14="http://schemas.microsoft.com/office/powerpoint/2010/main" val="215530105"/>
              </p:ext>
            </p:extLst>
          </p:nvPr>
        </p:nvGraphicFramePr>
        <p:xfrm>
          <a:off x="1828439" y="2632963"/>
          <a:ext cx="8128000" cy="5225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a:extLst>
              <a:ext uri="{FF2B5EF4-FFF2-40B4-BE49-F238E27FC236}">
                <a16:creationId xmlns:a16="http://schemas.microsoft.com/office/drawing/2014/main" id="{FCF3F17A-7090-43C8-A4E9-5D839419D77C}"/>
              </a:ext>
            </a:extLst>
          </p:cNvPr>
          <p:cNvGraphicFramePr/>
          <p:nvPr>
            <p:extLst>
              <p:ext uri="{D42A27DB-BD31-4B8C-83A1-F6EECF244321}">
                <p14:modId xmlns:p14="http://schemas.microsoft.com/office/powerpoint/2010/main" val="1507093105"/>
              </p:ext>
            </p:extLst>
          </p:nvPr>
        </p:nvGraphicFramePr>
        <p:xfrm>
          <a:off x="1828439" y="3272591"/>
          <a:ext cx="8128000" cy="5225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B5B0DA50-FD3C-42E2-AF47-AF411CC67A3D}"/>
              </a:ext>
            </a:extLst>
          </p:cNvPr>
          <p:cNvGraphicFramePr/>
          <p:nvPr>
            <p:extLst>
              <p:ext uri="{D42A27DB-BD31-4B8C-83A1-F6EECF244321}">
                <p14:modId xmlns:p14="http://schemas.microsoft.com/office/powerpoint/2010/main" val="1606420856"/>
              </p:ext>
            </p:extLst>
          </p:nvPr>
        </p:nvGraphicFramePr>
        <p:xfrm>
          <a:off x="1828439" y="3912219"/>
          <a:ext cx="8128000" cy="5225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C93C0E4F-BB54-4003-AF0A-37555381B1C2}"/>
              </a:ext>
            </a:extLst>
          </p:cNvPr>
          <p:cNvGraphicFramePr/>
          <p:nvPr>
            <p:extLst>
              <p:ext uri="{D42A27DB-BD31-4B8C-83A1-F6EECF244321}">
                <p14:modId xmlns:p14="http://schemas.microsoft.com/office/powerpoint/2010/main" val="728595307"/>
              </p:ext>
            </p:extLst>
          </p:nvPr>
        </p:nvGraphicFramePr>
        <p:xfrm>
          <a:off x="1828439" y="4553228"/>
          <a:ext cx="8128000" cy="52251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50" name="Picture 2" descr="Foundation for California Community Colleges · GiveCampus">
            <a:extLst>
              <a:ext uri="{FF2B5EF4-FFF2-40B4-BE49-F238E27FC236}">
                <a16:creationId xmlns:a16="http://schemas.microsoft.com/office/drawing/2014/main" id="{C06116D7-7E2D-4FEC-B520-3F096BFC90F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2f9efdf1b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Transformative Design</a:t>
            </a:r>
            <a:endParaRPr dirty="0"/>
          </a:p>
        </p:txBody>
      </p:sp>
      <p:grpSp>
        <p:nvGrpSpPr>
          <p:cNvPr id="4" name="Group 3">
            <a:extLst>
              <a:ext uri="{FF2B5EF4-FFF2-40B4-BE49-F238E27FC236}">
                <a16:creationId xmlns:a16="http://schemas.microsoft.com/office/drawing/2014/main" id="{94909DDF-EF6F-41FA-9D28-6ECFA6472773}"/>
              </a:ext>
            </a:extLst>
          </p:cNvPr>
          <p:cNvGrpSpPr/>
          <p:nvPr/>
        </p:nvGrpSpPr>
        <p:grpSpPr>
          <a:xfrm>
            <a:off x="2040464" y="1690825"/>
            <a:ext cx="3385343" cy="522514"/>
            <a:chOff x="1587" y="0"/>
            <a:chExt cx="3385343" cy="522514"/>
          </a:xfrm>
        </p:grpSpPr>
        <p:sp>
          <p:nvSpPr>
            <p:cNvPr id="11" name="Rectangle: Rounded Corners 10">
              <a:extLst>
                <a:ext uri="{FF2B5EF4-FFF2-40B4-BE49-F238E27FC236}">
                  <a16:creationId xmlns:a16="http://schemas.microsoft.com/office/drawing/2014/main" id="{49FE3A4F-6BF6-487E-9EB3-39D7D9B3D850}"/>
                </a:ext>
              </a:extLst>
            </p:cNvPr>
            <p:cNvSpPr/>
            <p:nvPr/>
          </p:nvSpPr>
          <p:spPr>
            <a:xfrm>
              <a:off x="1587"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96049CFB-621D-4288-85CC-CC8BDE9090D8}"/>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Activities</a:t>
              </a:r>
            </a:p>
          </p:txBody>
        </p:sp>
      </p:grpSp>
      <p:grpSp>
        <p:nvGrpSpPr>
          <p:cNvPr id="6" name="Group 5">
            <a:extLst>
              <a:ext uri="{FF2B5EF4-FFF2-40B4-BE49-F238E27FC236}">
                <a16:creationId xmlns:a16="http://schemas.microsoft.com/office/drawing/2014/main" id="{9C920539-ABA7-4C94-A204-6AA251E9A190}"/>
              </a:ext>
            </a:extLst>
          </p:cNvPr>
          <p:cNvGrpSpPr/>
          <p:nvPr/>
        </p:nvGrpSpPr>
        <p:grpSpPr>
          <a:xfrm>
            <a:off x="6779945" y="1690825"/>
            <a:ext cx="3385343" cy="522514"/>
            <a:chOff x="4741068" y="0"/>
            <a:chExt cx="3385343" cy="522514"/>
          </a:xfrm>
        </p:grpSpPr>
        <p:sp>
          <p:nvSpPr>
            <p:cNvPr id="7" name="Rectangle: Rounded Corners 6">
              <a:extLst>
                <a:ext uri="{FF2B5EF4-FFF2-40B4-BE49-F238E27FC236}">
                  <a16:creationId xmlns:a16="http://schemas.microsoft.com/office/drawing/2014/main" id="{1B06BB95-C6F6-41F7-BAC0-4A4E38D5BD21}"/>
                </a:ext>
              </a:extLst>
            </p:cNvPr>
            <p:cNvSpPr/>
            <p:nvPr/>
          </p:nvSpPr>
          <p:spPr>
            <a:xfrm>
              <a:off x="4741068"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ectangle: Rounded Corners 8">
              <a:extLst>
                <a:ext uri="{FF2B5EF4-FFF2-40B4-BE49-F238E27FC236}">
                  <a16:creationId xmlns:a16="http://schemas.microsoft.com/office/drawing/2014/main" id="{DB76B1D1-7CB3-485B-95D0-61398C77208C}"/>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Structures</a:t>
              </a:r>
            </a:p>
          </p:txBody>
        </p:sp>
      </p:grpSp>
      <p:grpSp>
        <p:nvGrpSpPr>
          <p:cNvPr id="13" name="Group 12">
            <a:extLst>
              <a:ext uri="{FF2B5EF4-FFF2-40B4-BE49-F238E27FC236}">
                <a16:creationId xmlns:a16="http://schemas.microsoft.com/office/drawing/2014/main" id="{8321DDC4-E2D7-4A90-BDEC-505F03DCF402}"/>
              </a:ext>
            </a:extLst>
          </p:cNvPr>
          <p:cNvGrpSpPr/>
          <p:nvPr/>
        </p:nvGrpSpPr>
        <p:grpSpPr>
          <a:xfrm>
            <a:off x="2025160" y="2433579"/>
            <a:ext cx="3385343" cy="3011569"/>
            <a:chOff x="1587" y="0"/>
            <a:chExt cx="3385343" cy="522514"/>
          </a:xfrm>
        </p:grpSpPr>
        <p:sp>
          <p:nvSpPr>
            <p:cNvPr id="20" name="Rectangle: Rounded Corners 19">
              <a:extLst>
                <a:ext uri="{FF2B5EF4-FFF2-40B4-BE49-F238E27FC236}">
                  <a16:creationId xmlns:a16="http://schemas.microsoft.com/office/drawing/2014/main" id="{E1281DFF-4413-4F9E-8324-B234E37F1105}"/>
                </a:ext>
              </a:extLst>
            </p:cNvPr>
            <p:cNvSpPr/>
            <p:nvPr/>
          </p:nvSpPr>
          <p:spPr>
            <a:xfrm>
              <a:off x="1587"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09E83C2D-B785-4BA2-B03F-0D7E5A17B36D}"/>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Address </a:t>
              </a:r>
              <a:br>
                <a:rPr lang="en-US" sz="2000" kern="1200" dirty="0"/>
              </a:br>
              <a:r>
                <a:rPr lang="en-US" sz="2000" kern="1200" dirty="0"/>
                <a:t>student deficits</a:t>
              </a:r>
              <a:br>
                <a:rPr lang="en-US" sz="2000" kern="1200" dirty="0"/>
              </a:br>
              <a:br>
                <a:rPr lang="en-US" sz="2000" kern="1200" dirty="0"/>
              </a:br>
              <a:r>
                <a:rPr lang="en-US" sz="2000" kern="1200" dirty="0"/>
                <a:t>Non-systemic, non-scalable, “one-off” interventions</a:t>
              </a:r>
              <a:br>
                <a:rPr lang="en-US" sz="2000" kern="1200" dirty="0"/>
              </a:br>
              <a:br>
                <a:rPr lang="en-US" sz="2000" kern="1200" dirty="0"/>
              </a:br>
              <a:r>
                <a:rPr lang="en-US" sz="2000" kern="1200" dirty="0"/>
                <a:t>Heavy focus on </a:t>
              </a:r>
              <a:br>
                <a:rPr lang="en-US" sz="2000" kern="1200" dirty="0"/>
              </a:br>
              <a:r>
                <a:rPr lang="en-US" sz="2000" kern="1200" dirty="0"/>
                <a:t>student affairs</a:t>
              </a:r>
            </a:p>
          </p:txBody>
        </p:sp>
      </p:grpSp>
      <p:grpSp>
        <p:nvGrpSpPr>
          <p:cNvPr id="14" name="Group 13">
            <a:extLst>
              <a:ext uri="{FF2B5EF4-FFF2-40B4-BE49-F238E27FC236}">
                <a16:creationId xmlns:a16="http://schemas.microsoft.com/office/drawing/2014/main" id="{41BFEB45-39A7-4FDF-9993-B0407AE1CEB3}"/>
              </a:ext>
            </a:extLst>
          </p:cNvPr>
          <p:cNvGrpSpPr/>
          <p:nvPr/>
        </p:nvGrpSpPr>
        <p:grpSpPr>
          <a:xfrm>
            <a:off x="5767685" y="3678106"/>
            <a:ext cx="717692" cy="522514"/>
            <a:chOff x="3725465" y="0"/>
            <a:chExt cx="717692" cy="522514"/>
          </a:xfrm>
        </p:grpSpPr>
        <p:sp>
          <p:nvSpPr>
            <p:cNvPr id="18" name="Arrow: Right 17">
              <a:extLst>
                <a:ext uri="{FF2B5EF4-FFF2-40B4-BE49-F238E27FC236}">
                  <a16:creationId xmlns:a16="http://schemas.microsoft.com/office/drawing/2014/main" id="{B7701CA7-E8AD-4C74-B7E0-1E2EA6BB2438}"/>
                </a:ext>
              </a:extLst>
            </p:cNvPr>
            <p:cNvSpPr/>
            <p:nvPr/>
          </p:nvSpPr>
          <p:spPr>
            <a:xfrm>
              <a:off x="3725465" y="0"/>
              <a:ext cx="717692" cy="52251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Arrow: Right 6">
              <a:extLst>
                <a:ext uri="{FF2B5EF4-FFF2-40B4-BE49-F238E27FC236}">
                  <a16:creationId xmlns:a16="http://schemas.microsoft.com/office/drawing/2014/main" id="{04153CE5-6848-4196-9FD3-C246AB3637EF}"/>
                </a:ext>
              </a:extLst>
            </p:cNvPr>
            <p:cNvSpPr txBox="1"/>
            <p:nvPr/>
          </p:nvSpPr>
          <p:spPr>
            <a:xfrm>
              <a:off x="3725465" y="104503"/>
              <a:ext cx="560938" cy="3135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grpSp>
        <p:nvGrpSpPr>
          <p:cNvPr id="15" name="Group 14">
            <a:extLst>
              <a:ext uri="{FF2B5EF4-FFF2-40B4-BE49-F238E27FC236}">
                <a16:creationId xmlns:a16="http://schemas.microsoft.com/office/drawing/2014/main" id="{2C6AA7F0-B3CD-42F3-AB67-40E91548D18D}"/>
              </a:ext>
            </a:extLst>
          </p:cNvPr>
          <p:cNvGrpSpPr/>
          <p:nvPr/>
        </p:nvGrpSpPr>
        <p:grpSpPr>
          <a:xfrm>
            <a:off x="6764641" y="2433580"/>
            <a:ext cx="3385343" cy="3011568"/>
            <a:chOff x="4741068" y="0"/>
            <a:chExt cx="3385343" cy="522514"/>
          </a:xfrm>
        </p:grpSpPr>
        <p:sp>
          <p:nvSpPr>
            <p:cNvPr id="16" name="Rectangle: Rounded Corners 15">
              <a:extLst>
                <a:ext uri="{FF2B5EF4-FFF2-40B4-BE49-F238E27FC236}">
                  <a16:creationId xmlns:a16="http://schemas.microsoft.com/office/drawing/2014/main" id="{D3308C65-086E-454E-ABA9-E47226966D62}"/>
                </a:ext>
              </a:extLst>
            </p:cNvPr>
            <p:cNvSpPr/>
            <p:nvPr/>
          </p:nvSpPr>
          <p:spPr>
            <a:xfrm>
              <a:off x="4741068"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8">
              <a:extLst>
                <a:ext uri="{FF2B5EF4-FFF2-40B4-BE49-F238E27FC236}">
                  <a16:creationId xmlns:a16="http://schemas.microsoft.com/office/drawing/2014/main" id="{FC38DF06-AA92-4C54-8ED6-4E1BEBF367D1}"/>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Address </a:t>
              </a:r>
              <a:br>
                <a:rPr lang="en-US" sz="2000" kern="1200" dirty="0"/>
              </a:br>
              <a:r>
                <a:rPr lang="en-US" sz="2000" kern="1200" dirty="0"/>
                <a:t>institutional deficits</a:t>
              </a:r>
              <a:br>
                <a:rPr lang="en-US" sz="2000" kern="1200" dirty="0"/>
              </a:br>
              <a:br>
                <a:rPr lang="en-US" sz="2000" kern="1200" dirty="0"/>
              </a:br>
              <a:r>
                <a:rPr lang="en-US" sz="2000" kern="1200" dirty="0"/>
                <a:t>Interrogate policies, practices, culture</a:t>
              </a:r>
              <a:br>
                <a:rPr lang="en-US" sz="2000" kern="1200" dirty="0"/>
              </a:br>
              <a:br>
                <a:rPr lang="en-US" sz="2000" kern="1200" dirty="0"/>
              </a:br>
              <a:r>
                <a:rPr lang="en-US" sz="2000" kern="1200" dirty="0"/>
                <a:t>Encourage focus across instruction, student affairs, and business services</a:t>
              </a:r>
            </a:p>
          </p:txBody>
        </p:sp>
      </p:grpSp>
      <p:pic>
        <p:nvPicPr>
          <p:cNvPr id="24" name="Picture 2" descr="Foundation for California Community Colleges · GiveCampus">
            <a:extLst>
              <a:ext uri="{FF2B5EF4-FFF2-40B4-BE49-F238E27FC236}">
                <a16:creationId xmlns:a16="http://schemas.microsoft.com/office/drawing/2014/main" id="{C02DDFF4-99C0-4F7A-AF55-33A807390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2f9efdf1b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Transformative Design</a:t>
            </a:r>
            <a:endParaRPr dirty="0"/>
          </a:p>
        </p:txBody>
      </p:sp>
      <p:grpSp>
        <p:nvGrpSpPr>
          <p:cNvPr id="4" name="Group 3">
            <a:extLst>
              <a:ext uri="{FF2B5EF4-FFF2-40B4-BE49-F238E27FC236}">
                <a16:creationId xmlns:a16="http://schemas.microsoft.com/office/drawing/2014/main" id="{94909DDF-EF6F-41FA-9D28-6ECFA6472773}"/>
              </a:ext>
            </a:extLst>
          </p:cNvPr>
          <p:cNvGrpSpPr/>
          <p:nvPr/>
        </p:nvGrpSpPr>
        <p:grpSpPr>
          <a:xfrm>
            <a:off x="2040464" y="1690825"/>
            <a:ext cx="3385343" cy="522514"/>
            <a:chOff x="1587" y="0"/>
            <a:chExt cx="3385343" cy="522514"/>
          </a:xfrm>
        </p:grpSpPr>
        <p:sp>
          <p:nvSpPr>
            <p:cNvPr id="11" name="Rectangle: Rounded Corners 10">
              <a:extLst>
                <a:ext uri="{FF2B5EF4-FFF2-40B4-BE49-F238E27FC236}">
                  <a16:creationId xmlns:a16="http://schemas.microsoft.com/office/drawing/2014/main" id="{49FE3A4F-6BF6-487E-9EB3-39D7D9B3D850}"/>
                </a:ext>
              </a:extLst>
            </p:cNvPr>
            <p:cNvSpPr/>
            <p:nvPr/>
          </p:nvSpPr>
          <p:spPr>
            <a:xfrm>
              <a:off x="1587"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96049CFB-621D-4288-85CC-CC8BDE9090D8}"/>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Activities</a:t>
              </a:r>
            </a:p>
          </p:txBody>
        </p:sp>
      </p:grpSp>
      <p:grpSp>
        <p:nvGrpSpPr>
          <p:cNvPr id="6" name="Group 5">
            <a:extLst>
              <a:ext uri="{FF2B5EF4-FFF2-40B4-BE49-F238E27FC236}">
                <a16:creationId xmlns:a16="http://schemas.microsoft.com/office/drawing/2014/main" id="{9C920539-ABA7-4C94-A204-6AA251E9A190}"/>
              </a:ext>
            </a:extLst>
          </p:cNvPr>
          <p:cNvGrpSpPr/>
          <p:nvPr/>
        </p:nvGrpSpPr>
        <p:grpSpPr>
          <a:xfrm>
            <a:off x="6779945" y="1690825"/>
            <a:ext cx="3385343" cy="522514"/>
            <a:chOff x="4741068" y="0"/>
            <a:chExt cx="3385343" cy="522514"/>
          </a:xfrm>
        </p:grpSpPr>
        <p:sp>
          <p:nvSpPr>
            <p:cNvPr id="7" name="Rectangle: Rounded Corners 6">
              <a:extLst>
                <a:ext uri="{FF2B5EF4-FFF2-40B4-BE49-F238E27FC236}">
                  <a16:creationId xmlns:a16="http://schemas.microsoft.com/office/drawing/2014/main" id="{1B06BB95-C6F6-41F7-BAC0-4A4E38D5BD21}"/>
                </a:ext>
              </a:extLst>
            </p:cNvPr>
            <p:cNvSpPr/>
            <p:nvPr/>
          </p:nvSpPr>
          <p:spPr>
            <a:xfrm>
              <a:off x="4741068" y="0"/>
              <a:ext cx="3385343" cy="522514"/>
            </a:xfrm>
            <a:prstGeom prst="roundRect">
              <a:avLst>
                <a:gd name="adj" fmla="val 10000"/>
              </a:avLst>
            </a:prstGeom>
            <a:solidFill>
              <a:schemeClr val="accent1">
                <a:lumMod val="5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ectangle: Rounded Corners 8">
              <a:extLst>
                <a:ext uri="{FF2B5EF4-FFF2-40B4-BE49-F238E27FC236}">
                  <a16:creationId xmlns:a16="http://schemas.microsoft.com/office/drawing/2014/main" id="{DB76B1D1-7CB3-485B-95D0-61398C77208C}"/>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Structures</a:t>
              </a:r>
            </a:p>
          </p:txBody>
        </p:sp>
      </p:grpSp>
      <p:grpSp>
        <p:nvGrpSpPr>
          <p:cNvPr id="13" name="Group 12">
            <a:extLst>
              <a:ext uri="{FF2B5EF4-FFF2-40B4-BE49-F238E27FC236}">
                <a16:creationId xmlns:a16="http://schemas.microsoft.com/office/drawing/2014/main" id="{8321DDC4-E2D7-4A90-BDEC-505F03DCF402}"/>
              </a:ext>
            </a:extLst>
          </p:cNvPr>
          <p:cNvGrpSpPr/>
          <p:nvPr/>
        </p:nvGrpSpPr>
        <p:grpSpPr>
          <a:xfrm>
            <a:off x="2025160" y="2433579"/>
            <a:ext cx="3385343" cy="3011569"/>
            <a:chOff x="1587" y="0"/>
            <a:chExt cx="3385343" cy="522514"/>
          </a:xfrm>
        </p:grpSpPr>
        <p:sp>
          <p:nvSpPr>
            <p:cNvPr id="20" name="Rectangle: Rounded Corners 19">
              <a:extLst>
                <a:ext uri="{FF2B5EF4-FFF2-40B4-BE49-F238E27FC236}">
                  <a16:creationId xmlns:a16="http://schemas.microsoft.com/office/drawing/2014/main" id="{E1281DFF-4413-4F9E-8324-B234E37F1105}"/>
                </a:ext>
              </a:extLst>
            </p:cNvPr>
            <p:cNvSpPr/>
            <p:nvPr/>
          </p:nvSpPr>
          <p:spPr>
            <a:xfrm>
              <a:off x="1587"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09E83C2D-B785-4BA2-B03F-0D7E5A17B36D}"/>
                </a:ext>
              </a:extLst>
            </p:cNvPr>
            <p:cNvSpPr txBox="1"/>
            <p:nvPr/>
          </p:nvSpPr>
          <p:spPr>
            <a:xfrm>
              <a:off x="16891"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Address </a:t>
              </a:r>
              <a:br>
                <a:rPr lang="en-US" sz="2000" kern="1200" dirty="0"/>
              </a:br>
              <a:r>
                <a:rPr lang="en-US" sz="2000" kern="1200" dirty="0"/>
                <a:t>student deficits</a:t>
              </a:r>
              <a:br>
                <a:rPr lang="en-US" sz="2000" kern="1200" dirty="0"/>
              </a:br>
              <a:br>
                <a:rPr lang="en-US" sz="2000" kern="1200" dirty="0"/>
              </a:br>
              <a:r>
                <a:rPr lang="en-US" sz="2000" kern="1200" dirty="0"/>
                <a:t>Non-systemic, non-scalable, “one-off” interventions</a:t>
              </a:r>
              <a:br>
                <a:rPr lang="en-US" sz="2000" kern="1200" dirty="0"/>
              </a:br>
              <a:br>
                <a:rPr lang="en-US" sz="2000" kern="1200" dirty="0"/>
              </a:br>
              <a:r>
                <a:rPr lang="en-US" sz="2000" kern="1200" dirty="0"/>
                <a:t>Heavy focus on </a:t>
              </a:r>
              <a:br>
                <a:rPr lang="en-US" sz="2000" kern="1200" dirty="0"/>
              </a:br>
              <a:r>
                <a:rPr lang="en-US" sz="2000" kern="1200" dirty="0"/>
                <a:t>student affairs</a:t>
              </a:r>
            </a:p>
          </p:txBody>
        </p:sp>
      </p:grpSp>
      <p:grpSp>
        <p:nvGrpSpPr>
          <p:cNvPr id="14" name="Group 13">
            <a:extLst>
              <a:ext uri="{FF2B5EF4-FFF2-40B4-BE49-F238E27FC236}">
                <a16:creationId xmlns:a16="http://schemas.microsoft.com/office/drawing/2014/main" id="{41BFEB45-39A7-4FDF-9993-B0407AE1CEB3}"/>
              </a:ext>
            </a:extLst>
          </p:cNvPr>
          <p:cNvGrpSpPr/>
          <p:nvPr/>
        </p:nvGrpSpPr>
        <p:grpSpPr>
          <a:xfrm>
            <a:off x="5767685" y="3678106"/>
            <a:ext cx="717692" cy="522514"/>
            <a:chOff x="3725465" y="0"/>
            <a:chExt cx="717692" cy="522514"/>
          </a:xfrm>
        </p:grpSpPr>
        <p:sp>
          <p:nvSpPr>
            <p:cNvPr id="18" name="Arrow: Right 17">
              <a:extLst>
                <a:ext uri="{FF2B5EF4-FFF2-40B4-BE49-F238E27FC236}">
                  <a16:creationId xmlns:a16="http://schemas.microsoft.com/office/drawing/2014/main" id="{B7701CA7-E8AD-4C74-B7E0-1E2EA6BB2438}"/>
                </a:ext>
              </a:extLst>
            </p:cNvPr>
            <p:cNvSpPr/>
            <p:nvPr/>
          </p:nvSpPr>
          <p:spPr>
            <a:xfrm>
              <a:off x="3725465" y="0"/>
              <a:ext cx="717692" cy="52251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Arrow: Right 6">
              <a:extLst>
                <a:ext uri="{FF2B5EF4-FFF2-40B4-BE49-F238E27FC236}">
                  <a16:creationId xmlns:a16="http://schemas.microsoft.com/office/drawing/2014/main" id="{04153CE5-6848-4196-9FD3-C246AB3637EF}"/>
                </a:ext>
              </a:extLst>
            </p:cNvPr>
            <p:cNvSpPr txBox="1"/>
            <p:nvPr/>
          </p:nvSpPr>
          <p:spPr>
            <a:xfrm>
              <a:off x="3725465" y="104503"/>
              <a:ext cx="560938" cy="3135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grpSp>
        <p:nvGrpSpPr>
          <p:cNvPr id="15" name="Group 14">
            <a:extLst>
              <a:ext uri="{FF2B5EF4-FFF2-40B4-BE49-F238E27FC236}">
                <a16:creationId xmlns:a16="http://schemas.microsoft.com/office/drawing/2014/main" id="{2C6AA7F0-B3CD-42F3-AB67-40E91548D18D}"/>
              </a:ext>
            </a:extLst>
          </p:cNvPr>
          <p:cNvGrpSpPr/>
          <p:nvPr/>
        </p:nvGrpSpPr>
        <p:grpSpPr>
          <a:xfrm>
            <a:off x="6764641" y="2433580"/>
            <a:ext cx="3385343" cy="3011568"/>
            <a:chOff x="4741068" y="0"/>
            <a:chExt cx="3385343" cy="522514"/>
          </a:xfrm>
        </p:grpSpPr>
        <p:sp>
          <p:nvSpPr>
            <p:cNvPr id="16" name="Rectangle: Rounded Corners 15">
              <a:extLst>
                <a:ext uri="{FF2B5EF4-FFF2-40B4-BE49-F238E27FC236}">
                  <a16:creationId xmlns:a16="http://schemas.microsoft.com/office/drawing/2014/main" id="{D3308C65-086E-454E-ABA9-E47226966D62}"/>
                </a:ext>
              </a:extLst>
            </p:cNvPr>
            <p:cNvSpPr/>
            <p:nvPr/>
          </p:nvSpPr>
          <p:spPr>
            <a:xfrm>
              <a:off x="4741068" y="0"/>
              <a:ext cx="3385343" cy="52251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8">
              <a:extLst>
                <a:ext uri="{FF2B5EF4-FFF2-40B4-BE49-F238E27FC236}">
                  <a16:creationId xmlns:a16="http://schemas.microsoft.com/office/drawing/2014/main" id="{FC38DF06-AA92-4C54-8ED6-4E1BEBF367D1}"/>
                </a:ext>
              </a:extLst>
            </p:cNvPr>
            <p:cNvSpPr txBox="1"/>
            <p:nvPr/>
          </p:nvSpPr>
          <p:spPr>
            <a:xfrm>
              <a:off x="4756372" y="15304"/>
              <a:ext cx="3354735" cy="491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Address </a:t>
              </a:r>
              <a:br>
                <a:rPr lang="en-US" sz="2000" kern="1200" dirty="0"/>
              </a:br>
              <a:r>
                <a:rPr lang="en-US" sz="2000" kern="1200" dirty="0"/>
                <a:t>institutional deficits</a:t>
              </a:r>
              <a:br>
                <a:rPr lang="en-US" sz="2000" kern="1200" dirty="0"/>
              </a:br>
              <a:br>
                <a:rPr lang="en-US" sz="2000" kern="1200" dirty="0"/>
              </a:br>
              <a:r>
                <a:rPr lang="en-US" sz="2000" kern="1200" dirty="0"/>
                <a:t>Interrogate policies, practices, culture</a:t>
              </a:r>
              <a:br>
                <a:rPr lang="en-US" sz="2000" kern="1200" dirty="0"/>
              </a:br>
              <a:br>
                <a:rPr lang="en-US" sz="2000" kern="1200" dirty="0"/>
              </a:br>
              <a:r>
                <a:rPr lang="en-US" sz="2000" kern="1200" dirty="0"/>
                <a:t>Encourage focus across instruction, student affairs, and business services</a:t>
              </a:r>
            </a:p>
          </p:txBody>
        </p:sp>
      </p:grpSp>
      <p:pic>
        <p:nvPicPr>
          <p:cNvPr id="1028" name="Picture 4">
            <a:extLst>
              <a:ext uri="{FF2B5EF4-FFF2-40B4-BE49-F238E27FC236}">
                <a16:creationId xmlns:a16="http://schemas.microsoft.com/office/drawing/2014/main" id="{CE5711F2-2353-40BA-BA46-2AF758F1D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798" y="1650625"/>
            <a:ext cx="1931381" cy="1677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BFAE74-0E0D-4662-A58C-C8DA4C588348}"/>
              </a:ext>
            </a:extLst>
          </p:cNvPr>
          <p:cNvSpPr txBox="1"/>
          <p:nvPr/>
        </p:nvSpPr>
        <p:spPr>
          <a:xfrm>
            <a:off x="10285639" y="2330522"/>
            <a:ext cx="1714500" cy="707886"/>
          </a:xfrm>
          <a:prstGeom prst="rect">
            <a:avLst/>
          </a:prstGeom>
          <a:solidFill>
            <a:schemeClr val="accent4"/>
          </a:solidFill>
        </p:spPr>
        <p:txBody>
          <a:bodyPr wrap="square" rtlCol="0">
            <a:spAutoFit/>
          </a:bodyPr>
          <a:lstStyle/>
          <a:p>
            <a:pPr algn="ctr"/>
            <a:r>
              <a:rPr lang="en-US" sz="2000" b="1" dirty="0">
                <a:solidFill>
                  <a:schemeClr val="accent1">
                    <a:lumMod val="75000"/>
                  </a:schemeClr>
                </a:solidFill>
              </a:rPr>
              <a:t>GUIDED PATHWAYS</a:t>
            </a:r>
          </a:p>
        </p:txBody>
      </p:sp>
      <p:pic>
        <p:nvPicPr>
          <p:cNvPr id="22" name="Picture 2" descr="Foundation for California Community Colleges · GiveCampus">
            <a:extLst>
              <a:ext uri="{FF2B5EF4-FFF2-40B4-BE49-F238E27FC236}">
                <a16:creationId xmlns:a16="http://schemas.microsoft.com/office/drawing/2014/main" id="{4118E3A4-7DF0-4103-994B-D0AF7417B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5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10f8fd07f8_2_2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Student Equity Plan 2.0 Template</a:t>
            </a:r>
            <a:endParaRPr dirty="0"/>
          </a:p>
        </p:txBody>
      </p:sp>
      <p:pic>
        <p:nvPicPr>
          <p:cNvPr id="4" name="Picture 2" descr="Foundation for California Community Colleges · GiveCampus">
            <a:extLst>
              <a:ext uri="{FF2B5EF4-FFF2-40B4-BE49-F238E27FC236}">
                <a16:creationId xmlns:a16="http://schemas.microsoft.com/office/drawing/2014/main" id="{6C5C2F9A-DA05-41E3-A392-0D9161464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1DF6C79-0B22-45CB-805A-5692F4E20734}"/>
              </a:ext>
            </a:extLst>
          </p:cNvPr>
          <p:cNvSpPr>
            <a:spLocks noGrp="1"/>
          </p:cNvSpPr>
          <p:nvPr>
            <p:ph type="subTitle" idx="1"/>
          </p:nvPr>
        </p:nvSpPr>
        <p:spPr/>
        <p:txBody>
          <a:bodyPr>
            <a:normAutofit fontScale="92500" lnSpcReduction="20000"/>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16CD-2DCC-4CCF-ACEF-AF7334B8D22B}"/>
              </a:ext>
            </a:extLst>
          </p:cNvPr>
          <p:cNvSpPr>
            <a:spLocks noGrp="1"/>
          </p:cNvSpPr>
          <p:nvPr>
            <p:ph type="title"/>
          </p:nvPr>
        </p:nvSpPr>
        <p:spPr/>
        <p:txBody>
          <a:bodyPr/>
          <a:lstStyle/>
          <a:p>
            <a:pPr algn="ctr"/>
            <a:r>
              <a:rPr lang="en-US" dirty="0"/>
              <a:t>SEP 2.0 in a Nutshell</a:t>
            </a:r>
          </a:p>
        </p:txBody>
      </p:sp>
      <p:graphicFrame>
        <p:nvGraphicFramePr>
          <p:cNvPr id="4" name="Diagram 3">
            <a:extLst>
              <a:ext uri="{FF2B5EF4-FFF2-40B4-BE49-F238E27FC236}">
                <a16:creationId xmlns:a16="http://schemas.microsoft.com/office/drawing/2014/main" id="{5A90B0E7-3A62-4CBD-8E2D-384E8308C15A}"/>
              </a:ext>
            </a:extLst>
          </p:cNvPr>
          <p:cNvGraphicFramePr/>
          <p:nvPr>
            <p:extLst>
              <p:ext uri="{D42A27DB-BD31-4B8C-83A1-F6EECF244321}">
                <p14:modId xmlns:p14="http://schemas.microsoft.com/office/powerpoint/2010/main" val="544237951"/>
              </p:ext>
            </p:extLst>
          </p:nvPr>
        </p:nvGraphicFramePr>
        <p:xfrm>
          <a:off x="838200" y="1592037"/>
          <a:ext cx="10515600" cy="4584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oundation for California Community Colleges · GiveCampus">
            <a:extLst>
              <a:ext uri="{FF2B5EF4-FFF2-40B4-BE49-F238E27FC236}">
                <a16:creationId xmlns:a16="http://schemas.microsoft.com/office/drawing/2014/main" id="{47A9EA0B-7A61-4D16-9E7B-176931D91A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69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9831-876E-427F-B005-648ED827276F}"/>
              </a:ext>
            </a:extLst>
          </p:cNvPr>
          <p:cNvSpPr>
            <a:spLocks noGrp="1"/>
          </p:cNvSpPr>
          <p:nvPr>
            <p:ph type="title"/>
          </p:nvPr>
        </p:nvSpPr>
        <p:spPr>
          <a:xfrm>
            <a:off x="838200" y="0"/>
            <a:ext cx="10515600" cy="870404"/>
          </a:xfrm>
        </p:spPr>
        <p:txBody>
          <a:bodyPr>
            <a:normAutofit/>
          </a:bodyPr>
          <a:lstStyle/>
          <a:p>
            <a:pPr algn="ctr"/>
            <a:r>
              <a:rPr lang="en-US" sz="3200" dirty="0"/>
              <a:t>Student Equity 2.0 Planning General Structure</a:t>
            </a:r>
          </a:p>
        </p:txBody>
      </p:sp>
      <p:graphicFrame>
        <p:nvGraphicFramePr>
          <p:cNvPr id="4" name="Table 3">
            <a:extLst>
              <a:ext uri="{FF2B5EF4-FFF2-40B4-BE49-F238E27FC236}">
                <a16:creationId xmlns:a16="http://schemas.microsoft.com/office/drawing/2014/main" id="{AB9B38F8-AF68-4F13-AD6E-625BACDFB08C}"/>
              </a:ext>
            </a:extLst>
          </p:cNvPr>
          <p:cNvGraphicFramePr>
            <a:graphicFrameLocks noGrp="1"/>
          </p:cNvGraphicFramePr>
          <p:nvPr>
            <p:extLst>
              <p:ext uri="{D42A27DB-BD31-4B8C-83A1-F6EECF244321}">
                <p14:modId xmlns:p14="http://schemas.microsoft.com/office/powerpoint/2010/main" val="2845437637"/>
              </p:ext>
            </p:extLst>
          </p:nvPr>
        </p:nvGraphicFramePr>
        <p:xfrm>
          <a:off x="261254" y="870404"/>
          <a:ext cx="11669492" cy="4770120"/>
        </p:xfrm>
        <a:graphic>
          <a:graphicData uri="http://schemas.openxmlformats.org/drawingml/2006/table">
            <a:tbl>
              <a:tblPr firstRow="1" bandRow="1">
                <a:tableStyleId>{5C22544A-7EE6-4342-B048-85BDC9FD1C3A}</a:tableStyleId>
              </a:tblPr>
              <a:tblGrid>
                <a:gridCol w="1325338">
                  <a:extLst>
                    <a:ext uri="{9D8B030D-6E8A-4147-A177-3AD203B41FA5}">
                      <a16:colId xmlns:a16="http://schemas.microsoft.com/office/drawing/2014/main" val="2218320913"/>
                    </a:ext>
                  </a:extLst>
                </a:gridCol>
                <a:gridCol w="2024743">
                  <a:extLst>
                    <a:ext uri="{9D8B030D-6E8A-4147-A177-3AD203B41FA5}">
                      <a16:colId xmlns:a16="http://schemas.microsoft.com/office/drawing/2014/main" val="2448181693"/>
                    </a:ext>
                  </a:extLst>
                </a:gridCol>
                <a:gridCol w="1347107">
                  <a:extLst>
                    <a:ext uri="{9D8B030D-6E8A-4147-A177-3AD203B41FA5}">
                      <a16:colId xmlns:a16="http://schemas.microsoft.com/office/drawing/2014/main" val="4263182665"/>
                    </a:ext>
                  </a:extLst>
                </a:gridCol>
                <a:gridCol w="1436915">
                  <a:extLst>
                    <a:ext uri="{9D8B030D-6E8A-4147-A177-3AD203B41FA5}">
                      <a16:colId xmlns:a16="http://schemas.microsoft.com/office/drawing/2014/main" val="1864600966"/>
                    </a:ext>
                  </a:extLst>
                </a:gridCol>
                <a:gridCol w="1298121">
                  <a:extLst>
                    <a:ext uri="{9D8B030D-6E8A-4147-A177-3AD203B41FA5}">
                      <a16:colId xmlns:a16="http://schemas.microsoft.com/office/drawing/2014/main" val="1038820593"/>
                    </a:ext>
                  </a:extLst>
                </a:gridCol>
                <a:gridCol w="1681843">
                  <a:extLst>
                    <a:ext uri="{9D8B030D-6E8A-4147-A177-3AD203B41FA5}">
                      <a16:colId xmlns:a16="http://schemas.microsoft.com/office/drawing/2014/main" val="1067079822"/>
                    </a:ext>
                  </a:extLst>
                </a:gridCol>
                <a:gridCol w="1175657">
                  <a:extLst>
                    <a:ext uri="{9D8B030D-6E8A-4147-A177-3AD203B41FA5}">
                      <a16:colId xmlns:a16="http://schemas.microsoft.com/office/drawing/2014/main" val="555853633"/>
                    </a:ext>
                  </a:extLst>
                </a:gridCol>
                <a:gridCol w="1379768">
                  <a:extLst>
                    <a:ext uri="{9D8B030D-6E8A-4147-A177-3AD203B41FA5}">
                      <a16:colId xmlns:a16="http://schemas.microsoft.com/office/drawing/2014/main" val="1651343726"/>
                    </a:ext>
                  </a:extLst>
                </a:gridCol>
              </a:tblGrid>
              <a:tr h="370840">
                <a:tc gridSpan="2">
                  <a:txBody>
                    <a:bodyPr/>
                    <a:lstStyle/>
                    <a:p>
                      <a:pPr algn="ctr"/>
                      <a:r>
                        <a:rPr lang="en-US" sz="1400" dirty="0">
                          <a:latin typeface="Cambria" panose="02040503050406030204" pitchFamily="18" charset="0"/>
                          <a:ea typeface="Cambria" panose="02040503050406030204" pitchFamily="18" charset="0"/>
                        </a:rPr>
                        <a:t>DATA</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dirty="0"/>
                    </a:p>
                  </a:txBody>
                  <a:tcPr>
                    <a:solidFill>
                      <a:schemeClr val="accent6">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ea typeface="Cambria" panose="02040503050406030204" pitchFamily="18" charset="0"/>
                        </a:rPr>
                        <a:t>EVALUATING STRUCTURES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US" sz="1400" dirty="0">
                        <a:latin typeface="Cambria" panose="02040503050406030204" pitchFamily="18" charset="0"/>
                        <a:ea typeface="Cambria" panose="02040503050406030204" pitchFamily="18"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ea typeface="Cambria" panose="02040503050406030204" pitchFamily="18" charset="0"/>
                        </a:rPr>
                        <a:t>PLANNING &amp; ACTION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6600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mbria" panose="02040503050406030204" pitchFamily="18" charset="0"/>
                        <a:ea typeface="Cambria" panose="02040503050406030204" pitchFamily="18"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mbria" panose="02040503050406030204" pitchFamily="18" charset="0"/>
                        <a:ea typeface="Cambria" panose="02040503050406030204" pitchFamily="18"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ea typeface="Cambria" panose="02040503050406030204" pitchFamily="18" charset="0"/>
                        </a:rPr>
                        <a:t>EVALUATION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extLst>
                  <a:ext uri="{0D108BD9-81ED-4DB2-BD59-A6C34878D82A}">
                    <a16:rowId xmlns:a16="http://schemas.microsoft.com/office/drawing/2014/main" val="2659992678"/>
                  </a:ext>
                </a:extLst>
              </a:tr>
              <a:tr h="370840">
                <a:tc>
                  <a:txBody>
                    <a:bodyPr/>
                    <a:lstStyle/>
                    <a:p>
                      <a:pPr algn="ctr"/>
                      <a:r>
                        <a:rPr lang="en-US" sz="1300" b="1" dirty="0">
                          <a:latin typeface="Cambria" panose="02040503050406030204" pitchFamily="18" charset="0"/>
                          <a:ea typeface="Cambria" panose="02040503050406030204" pitchFamily="18" charset="0"/>
                        </a:rPr>
                        <a:t>Student Outcomes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300" b="1" dirty="0">
                          <a:latin typeface="Cambria" panose="02040503050406030204" pitchFamily="18" charset="0"/>
                          <a:ea typeface="Cambria" panose="02040503050406030204" pitchFamily="18" charset="0"/>
                        </a:rPr>
                        <a:t>Priority</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300" b="1" dirty="0">
                          <a:latin typeface="Cambria" panose="02040503050406030204" pitchFamily="18" charset="0"/>
                          <a:ea typeface="Cambria" panose="02040503050406030204" pitchFamily="18" charset="0"/>
                        </a:rPr>
                        <a:t>Current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300" b="1" dirty="0">
                          <a:latin typeface="Cambria" panose="02040503050406030204" pitchFamily="18" charset="0"/>
                          <a:ea typeface="Cambria" panose="02040503050406030204" pitchFamily="18" charset="0"/>
                        </a:rPr>
                        <a:t>Ideal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300" b="1" dirty="0">
                          <a:latin typeface="Cambria" panose="02040503050406030204" pitchFamily="18" charset="0"/>
                          <a:ea typeface="Cambria" panose="02040503050406030204" pitchFamily="18" charset="0"/>
                        </a:rPr>
                        <a:t>Action Steps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966FF"/>
                    </a:solidFill>
                  </a:tcPr>
                </a:tc>
                <a:tc>
                  <a:txBody>
                    <a:bodyPr/>
                    <a:lstStyle/>
                    <a:p>
                      <a:pPr algn="ctr"/>
                      <a:r>
                        <a:rPr lang="en-US" sz="1300" b="1" dirty="0">
                          <a:latin typeface="Cambria" panose="02040503050406030204" pitchFamily="18" charset="0"/>
                          <a:ea typeface="Cambria" panose="02040503050406030204" pitchFamily="18" charset="0"/>
                        </a:rPr>
                        <a:t>CO Resources Needed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966FF"/>
                    </a:solidFill>
                  </a:tcPr>
                </a:tc>
                <a:tc>
                  <a:txBody>
                    <a:bodyPr/>
                    <a:lstStyle/>
                    <a:p>
                      <a:pPr algn="ctr"/>
                      <a:r>
                        <a:rPr lang="en-US" sz="1300" b="1" dirty="0">
                          <a:latin typeface="Cambria" panose="02040503050406030204" pitchFamily="18" charset="0"/>
                          <a:ea typeface="Cambria" panose="02040503050406030204" pitchFamily="18" charset="0"/>
                        </a:rPr>
                        <a:t>Leveraged Fund(s)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966FF"/>
                    </a:solidFill>
                  </a:tcPr>
                </a:tc>
                <a:tc>
                  <a:txBody>
                    <a:bodyPr/>
                    <a:lstStyle/>
                    <a:p>
                      <a:pPr algn="ctr"/>
                      <a:r>
                        <a:rPr lang="en-US" sz="1300" b="1" dirty="0">
                          <a:latin typeface="Cambria" panose="02040503050406030204" pitchFamily="18" charset="0"/>
                          <a:ea typeface="Cambria" panose="02040503050406030204" pitchFamily="18" charset="0"/>
                        </a:rPr>
                        <a:t>Target Outcomes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A6CB5"/>
                    </a:solidFill>
                  </a:tcPr>
                </a:tc>
                <a:extLst>
                  <a:ext uri="{0D108BD9-81ED-4DB2-BD59-A6C34878D82A}">
                    <a16:rowId xmlns:a16="http://schemas.microsoft.com/office/drawing/2014/main" val="523634053"/>
                  </a:ext>
                </a:extLst>
              </a:tr>
              <a:tr h="370840">
                <a:tc>
                  <a:txBody>
                    <a:bodyPr/>
                    <a:lstStyle/>
                    <a:p>
                      <a:r>
                        <a:rPr lang="en-US" sz="1100" b="0" i="0" u="none" strike="noStrike" kern="1200" baseline="0" dirty="0">
                          <a:solidFill>
                            <a:schemeClr val="dk1"/>
                          </a:solidFill>
                          <a:latin typeface="Cambria" panose="02040503050406030204" pitchFamily="18" charset="0"/>
                          <a:ea typeface="Cambria" panose="02040503050406030204" pitchFamily="18" charset="0"/>
                          <a:cs typeface="+mn-cs"/>
                        </a:rPr>
                        <a:t>Identify the target metric/outcome based on the Student Success Metrics dashboard update released in March 2022.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b="0" i="0" u="none" strike="noStrike" kern="1200" baseline="0" dirty="0">
                          <a:solidFill>
                            <a:schemeClr val="dk1"/>
                          </a:solidFill>
                          <a:latin typeface="Cambria" panose="02040503050406030204" pitchFamily="18" charset="0"/>
                          <a:ea typeface="Cambria" panose="02040503050406030204" pitchFamily="18" charset="0"/>
                          <a:cs typeface="+mn-cs"/>
                        </a:rPr>
                        <a:t>Based on the data provided and in reflection of your local context, environment, and needs, which students experiencing disproportionate impact are your priority focus for 2022-25?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b="0" i="0" u="none" strike="noStrike" kern="1200" baseline="0" dirty="0">
                          <a:solidFill>
                            <a:schemeClr val="dk1"/>
                          </a:solidFill>
                          <a:latin typeface="Cambria" panose="02040503050406030204" pitchFamily="18" charset="0"/>
                          <a:ea typeface="Cambria" panose="02040503050406030204" pitchFamily="18" charset="0"/>
                          <a:cs typeface="+mn-cs"/>
                        </a:rPr>
                        <a:t> What is the college’s current process / policy / practice / culture that impedes equitable outcomes for this population?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100" b="0" i="0" u="none" strike="noStrike" kern="1200" baseline="0" dirty="0">
                          <a:solidFill>
                            <a:schemeClr val="dk1"/>
                          </a:solidFill>
                          <a:latin typeface="Cambria" panose="02040503050406030204" pitchFamily="18" charset="0"/>
                          <a:ea typeface="Cambria" panose="02040503050406030204" pitchFamily="18" charset="0"/>
                          <a:cs typeface="+mn-cs"/>
                        </a:rPr>
                        <a:t>What equity-minded process / policy / practice / culture would facilitate a shift to equitable outcomes for this population?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100" b="0" i="0" u="none" strike="noStrike" kern="1200" baseline="0" dirty="0">
                          <a:solidFill>
                            <a:schemeClr val="tx1"/>
                          </a:solidFill>
                          <a:latin typeface="Cambria" panose="02040503050406030204" pitchFamily="18" charset="0"/>
                          <a:ea typeface="Cambria" panose="02040503050406030204" pitchFamily="18" charset="0"/>
                          <a:cs typeface="+mn-cs"/>
                        </a:rPr>
                        <a:t>How do you plan to move from the current practice to a more ideal practice in order to achieve your stated goal?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r>
                        <a:rPr lang="en-US" sz="1100" b="0" i="0" u="none" strike="noStrike" kern="1200" baseline="0" dirty="0">
                          <a:solidFill>
                            <a:schemeClr val="tx1"/>
                          </a:solidFill>
                          <a:latin typeface="Cambria" panose="02040503050406030204" pitchFamily="18" charset="0"/>
                          <a:ea typeface="Cambria" panose="02040503050406030204" pitchFamily="18" charset="0"/>
                          <a:cs typeface="+mn-cs"/>
                        </a:rPr>
                        <a:t>What do you need to get there? Needs may be both internal and external; include budget, personnel, technical support, professional learning, external policy, etc.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r>
                        <a:rPr lang="en-US" sz="1100" b="0" i="0" u="none" strike="noStrike" kern="1200" baseline="0" dirty="0">
                          <a:solidFill>
                            <a:schemeClr val="tx1"/>
                          </a:solidFill>
                          <a:latin typeface="Cambria" panose="02040503050406030204" pitchFamily="18" charset="0"/>
                          <a:ea typeface="Cambria" panose="02040503050406030204" pitchFamily="18" charset="0"/>
                          <a:cs typeface="+mn-cs"/>
                        </a:rPr>
                        <a:t>Which budget(s) will you leverage to accomplish this?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r>
                        <a:rPr lang="en-US" sz="1100" b="0" i="0" u="none" strike="noStrike" kern="1200" baseline="0" dirty="0">
                          <a:solidFill>
                            <a:schemeClr val="dk1"/>
                          </a:solidFill>
                          <a:latin typeface="Cambria" panose="02040503050406030204" pitchFamily="18" charset="0"/>
                          <a:ea typeface="Cambria" panose="02040503050406030204" pitchFamily="18" charset="0"/>
                          <a:cs typeface="+mn-cs"/>
                        </a:rPr>
                        <a:t>How will you know the planning and action process has been successful? Include year 1, 2, and/or year 3 outputs.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9E4"/>
                    </a:solidFill>
                  </a:tcPr>
                </a:tc>
                <a:extLst>
                  <a:ext uri="{0D108BD9-81ED-4DB2-BD59-A6C34878D82A}">
                    <a16:rowId xmlns:a16="http://schemas.microsoft.com/office/drawing/2014/main" val="3750957485"/>
                  </a:ext>
                </a:extLst>
              </a:tr>
              <a:tr h="370840">
                <a:tc>
                  <a:txBody>
                    <a:bodyPr/>
                    <a:lstStyle/>
                    <a:p>
                      <a:r>
                        <a:rPr lang="en-US" sz="1200" b="0" dirty="0">
                          <a:latin typeface="Cambria" panose="02040503050406030204" pitchFamily="18" charset="0"/>
                          <a:ea typeface="Cambria" panose="02040503050406030204" pitchFamily="18" charset="0"/>
                        </a:rPr>
                        <a:t>Successful Enrollment</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350917"/>
                  </a:ext>
                </a:extLst>
              </a:tr>
              <a:tr h="370840">
                <a:tc>
                  <a:txBody>
                    <a:bodyPr/>
                    <a:lstStyle/>
                    <a:p>
                      <a:r>
                        <a:rPr lang="en-US" sz="1200" b="0" dirty="0">
                          <a:latin typeface="Cambria" panose="02040503050406030204" pitchFamily="18" charset="0"/>
                          <a:ea typeface="Cambria" panose="02040503050406030204" pitchFamily="18" charset="0"/>
                        </a:rPr>
                        <a:t>Completed Transfer-Level Math &amp; English</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85865"/>
                  </a:ext>
                </a:extLst>
              </a:tr>
              <a:tr h="370840">
                <a:tc>
                  <a:txBody>
                    <a:bodyPr/>
                    <a:lstStyle/>
                    <a:p>
                      <a:r>
                        <a:rPr lang="en-US" sz="1200" b="0" dirty="0">
                          <a:latin typeface="Cambria" panose="02040503050406030204" pitchFamily="18" charset="0"/>
                          <a:ea typeface="Cambria" panose="02040503050406030204" pitchFamily="18" charset="0"/>
                        </a:rPr>
                        <a:t>Retention: First Primary Term to Secondary Term</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974699"/>
                  </a:ext>
                </a:extLst>
              </a:tr>
              <a:tr h="370840">
                <a:tc>
                  <a:txBody>
                    <a:bodyPr/>
                    <a:lstStyle/>
                    <a:p>
                      <a:r>
                        <a:rPr lang="en-US" sz="1200" b="0" dirty="0">
                          <a:latin typeface="Cambria" panose="02040503050406030204" pitchFamily="18" charset="0"/>
                          <a:ea typeface="Cambria" panose="02040503050406030204" pitchFamily="18" charset="0"/>
                        </a:rPr>
                        <a:t>Transfer</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623001"/>
                  </a:ext>
                </a:extLst>
              </a:tr>
              <a:tr h="370840">
                <a:tc>
                  <a:txBody>
                    <a:bodyPr/>
                    <a:lstStyle/>
                    <a:p>
                      <a:r>
                        <a:rPr lang="en-US" sz="1200" b="0" dirty="0">
                          <a:latin typeface="Cambria" panose="02040503050406030204" pitchFamily="18" charset="0"/>
                          <a:ea typeface="Cambria" panose="02040503050406030204" pitchFamily="18" charset="0"/>
                        </a:rPr>
                        <a:t>Completion</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997428"/>
                  </a:ext>
                </a:extLst>
              </a:tr>
            </a:tbl>
          </a:graphicData>
        </a:graphic>
      </p:graphicFrame>
      <p:pic>
        <p:nvPicPr>
          <p:cNvPr id="6" name="Picture 2" descr="Foundation for California Community Colleges · GiveCampus">
            <a:extLst>
              <a:ext uri="{FF2B5EF4-FFF2-40B4-BE49-F238E27FC236}">
                <a16:creationId xmlns:a16="http://schemas.microsoft.com/office/drawing/2014/main" id="{D8B6AA16-606E-43AE-8152-2377739C8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9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8B8-4E63-4B2B-B8B4-A41C16D2B0AB}"/>
              </a:ext>
            </a:extLst>
          </p:cNvPr>
          <p:cNvSpPr>
            <a:spLocks noGrp="1"/>
          </p:cNvSpPr>
          <p:nvPr>
            <p:ph type="title"/>
          </p:nvPr>
        </p:nvSpPr>
        <p:spPr>
          <a:xfrm>
            <a:off x="838200" y="365126"/>
            <a:ext cx="10515600" cy="833754"/>
          </a:xfrm>
        </p:spPr>
        <p:txBody>
          <a:bodyPr vert="horz" lIns="91440" tIns="45720" rIns="91440" bIns="45720" rtlCol="0" anchor="ctr">
            <a:normAutofit/>
          </a:bodyPr>
          <a:lstStyle/>
          <a:p>
            <a:pPr algn="ctr"/>
            <a:r>
              <a:rPr lang="en-US" kern="1200" dirty="0">
                <a:solidFill>
                  <a:schemeClr val="bg1"/>
                </a:solidFill>
                <a:latin typeface="Cambria" panose="02040503050406030204" pitchFamily="18" charset="0"/>
                <a:ea typeface="Cambria" panose="02040503050406030204" pitchFamily="18" charset="0"/>
              </a:rPr>
              <a:t>Example</a:t>
            </a:r>
          </a:p>
        </p:txBody>
      </p:sp>
      <p:graphicFrame>
        <p:nvGraphicFramePr>
          <p:cNvPr id="10" name="Diagram 9">
            <a:extLst>
              <a:ext uri="{FF2B5EF4-FFF2-40B4-BE49-F238E27FC236}">
                <a16:creationId xmlns:a16="http://schemas.microsoft.com/office/drawing/2014/main" id="{85372944-1DFC-4251-897B-EC15D1ADAAC0}"/>
              </a:ext>
            </a:extLst>
          </p:cNvPr>
          <p:cNvGraphicFramePr/>
          <p:nvPr>
            <p:extLst>
              <p:ext uri="{D42A27DB-BD31-4B8C-83A1-F6EECF244321}">
                <p14:modId xmlns:p14="http://schemas.microsoft.com/office/powerpoint/2010/main" val="2251059574"/>
              </p:ext>
            </p:extLst>
          </p:nvPr>
        </p:nvGraphicFramePr>
        <p:xfrm>
          <a:off x="243840" y="775607"/>
          <a:ext cx="11948160" cy="5315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35A582D-64B8-406D-BEB6-8648277A9561}"/>
              </a:ext>
            </a:extLst>
          </p:cNvPr>
          <p:cNvSpPr txBox="1">
            <a:spLocks/>
          </p:cNvSpPr>
          <p:nvPr/>
        </p:nvSpPr>
        <p:spPr>
          <a:xfrm>
            <a:off x="838200" y="0"/>
            <a:ext cx="10515600" cy="87040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6D"/>
              </a:buClr>
              <a:buSzPts val="1800"/>
              <a:buFont typeface="Source Sans Pro"/>
              <a:buNone/>
              <a:defRPr sz="4400" b="0" i="0" u="none" strike="noStrike" cap="none">
                <a:solidFill>
                  <a:srgbClr val="002F6D"/>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t>Student Equity 2.0 Planning Example</a:t>
            </a:r>
          </a:p>
        </p:txBody>
      </p:sp>
      <p:pic>
        <p:nvPicPr>
          <p:cNvPr id="7" name="Picture 2" descr="Foundation for California Community Colleges · GiveCampus">
            <a:extLst>
              <a:ext uri="{FF2B5EF4-FFF2-40B4-BE49-F238E27FC236}">
                <a16:creationId xmlns:a16="http://schemas.microsoft.com/office/drawing/2014/main" id="{BD29254E-C754-48C4-B673-BC38425499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10f8fd07f8_2_2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Quick Data Review</a:t>
            </a:r>
            <a:endParaRPr dirty="0"/>
          </a:p>
        </p:txBody>
      </p:sp>
      <p:sp>
        <p:nvSpPr>
          <p:cNvPr id="135" name="Google Shape;135;g110f8fd07f8_2_20"/>
          <p:cNvSpPr txBox="1">
            <a:spLocks noGrp="1"/>
          </p:cNvSpPr>
          <p:nvPr>
            <p:ph type="subTitle" idx="1"/>
          </p:nvPr>
        </p:nvSpPr>
        <p:spPr>
          <a:xfrm>
            <a:off x="1524000" y="2235754"/>
            <a:ext cx="9144000" cy="4809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endParaRPr/>
          </a:p>
        </p:txBody>
      </p:sp>
      <p:pic>
        <p:nvPicPr>
          <p:cNvPr id="4" name="Picture 2" descr="Foundation for California Community Colleges · GiveCampus">
            <a:extLst>
              <a:ext uri="{FF2B5EF4-FFF2-40B4-BE49-F238E27FC236}">
                <a16:creationId xmlns:a16="http://schemas.microsoft.com/office/drawing/2014/main" id="{AFE49D18-4822-4BF7-8A06-B03C94D36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235" y="5999385"/>
            <a:ext cx="3760334" cy="6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81205"/>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HNYXMCCMVK3K-551642359-118</_dlc_DocId>
    <_dlc_DocIdUrl xmlns="431189f8-a51b-453f-9f0c-3a0b3b65b12f">
      <Url>https://www.sac.edu/FacultyStaff/GuidedPathways/_layouts/15/DocIdRedir.aspx?ID=HNYXMCCMVK3K-551642359-118</Url>
      <Description>HNYXMCCMVK3K-551642359-118</Description>
    </_dlc_DocIdUrl>
  </documentManagement>
</p:properties>
</file>

<file path=customXml/itemProps1.xml><?xml version="1.0" encoding="utf-8"?>
<ds:datastoreItem xmlns:ds="http://schemas.openxmlformats.org/officeDocument/2006/customXml" ds:itemID="{F977292F-1A08-41BC-A35F-229C6DB4BE3D}"/>
</file>

<file path=customXml/itemProps2.xml><?xml version="1.0" encoding="utf-8"?>
<ds:datastoreItem xmlns:ds="http://schemas.openxmlformats.org/officeDocument/2006/customXml" ds:itemID="{11915434-EBDF-4580-8E9C-93CEA17BF2A4}"/>
</file>

<file path=customXml/itemProps3.xml><?xml version="1.0" encoding="utf-8"?>
<ds:datastoreItem xmlns:ds="http://schemas.openxmlformats.org/officeDocument/2006/customXml" ds:itemID="{42EC7BB2-202C-4B69-A1FE-7A051A7B709D}"/>
</file>

<file path=customXml/itemProps4.xml><?xml version="1.0" encoding="utf-8"?>
<ds:datastoreItem xmlns:ds="http://schemas.openxmlformats.org/officeDocument/2006/customXml" ds:itemID="{B378C60C-4E6A-4202-85B4-24E054E5F4C4}"/>
</file>

<file path=docProps/app.xml><?xml version="1.0" encoding="utf-8"?>
<Properties xmlns="http://schemas.openxmlformats.org/officeDocument/2006/extended-properties" xmlns:vt="http://schemas.openxmlformats.org/officeDocument/2006/docPropsVTypes">
  <TotalTime>340</TotalTime>
  <Words>1373</Words>
  <Application>Microsoft Office PowerPoint</Application>
  <PresentationFormat>Widescreen</PresentationFormat>
  <Paragraphs>146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Source Sans Pro</vt:lpstr>
      <vt:lpstr>Calibri</vt:lpstr>
      <vt:lpstr>Cambria</vt:lpstr>
      <vt:lpstr>1_Custom Design</vt:lpstr>
      <vt:lpstr>Student Equity Plan 2022-2025  Exploring Structural Redesign to Advance Racial Equity       Lesley  Bonds, Guided Pathways Regional Coordinator    CCCCO Student Equity Plan 2.0 Task Force Co-Lead      February 23, 2022</vt:lpstr>
      <vt:lpstr>Changes in Student Equity Plan Design</vt:lpstr>
      <vt:lpstr>Transformative Design</vt:lpstr>
      <vt:lpstr>Transformative Design</vt:lpstr>
      <vt:lpstr>Student Equity Plan 2.0 Template</vt:lpstr>
      <vt:lpstr>SEP 2.0 in a Nutshell</vt:lpstr>
      <vt:lpstr>Student Equity 2.0 Planning General Structure</vt:lpstr>
      <vt:lpstr>Example</vt:lpstr>
      <vt:lpstr>Quick Data Review</vt:lpstr>
      <vt:lpstr>SEP Workgroup’s Approach to the Data</vt:lpstr>
      <vt:lpstr>What data will colleges receive?  Disaggregated Data on these Student Outcomes</vt:lpstr>
      <vt:lpstr>Where will colleges access this data?</vt:lpstr>
      <vt:lpstr>SSM Cohort View compared to Data on Demand </vt:lpstr>
      <vt:lpstr>Key Dates and Information</vt:lpstr>
      <vt:lpstr>Getting Started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Equity Plan 2022-2025 Webinar</dc:title>
  <dc:creator>Jon Galucki</dc:creator>
  <cp:lastModifiedBy>Lesley Bonds</cp:lastModifiedBy>
  <cp:revision>1</cp:revision>
  <dcterms:created xsi:type="dcterms:W3CDTF">2018-04-10T19:34:47Z</dcterms:created>
  <dcterms:modified xsi:type="dcterms:W3CDTF">2022-02-22T22:01:08Z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2183506f-7a9f-4317-8975-1401feaf730d</vt:lpwstr>
  </property>
</Properties>
</file>