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B766-FADA-44FC-BFCA-E62F4B1644F4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7301CD7-75BF-4546-A09B-DF97A1FCA4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B766-FADA-44FC-BFCA-E62F4B1644F4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1CD7-75BF-4546-A09B-DF97A1FCA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B766-FADA-44FC-BFCA-E62F4B1644F4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1CD7-75BF-4546-A09B-DF97A1FCA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B766-FADA-44FC-BFCA-E62F4B1644F4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1CD7-75BF-4546-A09B-DF97A1FCA4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B766-FADA-44FC-BFCA-E62F4B1644F4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7301CD7-75BF-4546-A09B-DF97A1FCA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B766-FADA-44FC-BFCA-E62F4B1644F4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1CD7-75BF-4546-A09B-DF97A1FCA4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B766-FADA-44FC-BFCA-E62F4B1644F4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1CD7-75BF-4546-A09B-DF97A1FCA4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B766-FADA-44FC-BFCA-E62F4B1644F4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1CD7-75BF-4546-A09B-DF97A1FCA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B766-FADA-44FC-BFCA-E62F4B1644F4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1CD7-75BF-4546-A09B-DF97A1FCA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B766-FADA-44FC-BFCA-E62F4B1644F4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1CD7-75BF-4546-A09B-DF97A1FCA4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B766-FADA-44FC-BFCA-E62F4B1644F4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7301CD7-75BF-4546-A09B-DF97A1FCA4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786B766-FADA-44FC-BFCA-E62F4B1644F4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7301CD7-75BF-4546-A09B-DF97A1FCA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It’s All About That Math: </a:t>
            </a:r>
            <a:r>
              <a:rPr lang="en-US" i="1" dirty="0" smtClean="0"/>
              <a:t>Building Children’s Mathematical Thinking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3352800"/>
            <a:ext cx="7010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18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Annual  Road to Teaching Conference</a:t>
            </a:r>
          </a:p>
          <a:p>
            <a:pPr algn="ctr"/>
            <a:r>
              <a:rPr lang="en-US" sz="2800" b="1" dirty="0" smtClean="0"/>
              <a:t>Saturday, November 22, 2014</a:t>
            </a:r>
          </a:p>
          <a:p>
            <a:endParaRPr lang="en-US" sz="2800" dirty="0" smtClean="0"/>
          </a:p>
          <a:p>
            <a:pPr algn="r"/>
            <a:r>
              <a:rPr lang="en-US" sz="2800" i="1" dirty="0" smtClean="0"/>
              <a:t>Shauhna Feitlin</a:t>
            </a:r>
          </a:p>
          <a:p>
            <a:pPr algn="r"/>
            <a:r>
              <a:rPr lang="en-US" sz="2800" i="1" dirty="0" smtClean="0"/>
              <a:t>La Habra City School District</a:t>
            </a:r>
          </a:p>
          <a:p>
            <a:pPr algn="r"/>
            <a:r>
              <a:rPr lang="en-US" sz="2800" i="1" dirty="0" smtClean="0"/>
              <a:t>Mathematics Coach</a:t>
            </a:r>
            <a:endParaRPr lang="en-US" sz="2800" i="1" dirty="0"/>
          </a:p>
        </p:txBody>
      </p:sp>
      <p:pic>
        <p:nvPicPr>
          <p:cNvPr id="4098" name="Picture 2" descr="http://lhcsd.k12.ca.us/exchange/sfeitlin/Inbox/No%20Subject-7.EML/1_multipart_xF8FF_2_FullSizeRender.jpg/C58EA28C-18C0-4a97-9AF2-036E93DDAFB3/FullSizeRender.jpg?attach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572000"/>
            <a:ext cx="2819400" cy="1740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Solve the following using any strategy except the standard algorithm.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Scott can put 6 football cards on a page.  If he fills 8 pages, how many football cards does Scott have?</a:t>
            </a:r>
            <a:endParaRPr lang="en-US" sz="3200" dirty="0"/>
          </a:p>
        </p:txBody>
      </p:sp>
      <p:pic>
        <p:nvPicPr>
          <p:cNvPr id="3074" name="Picture 2" descr="http://upwardspiralsports.com/images/tonyromo07sco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488931">
            <a:off x="1750228" y="3063545"/>
            <a:ext cx="1978713" cy="2706880"/>
          </a:xfrm>
          <a:prstGeom prst="rect">
            <a:avLst/>
          </a:prstGeom>
          <a:noFill/>
        </p:spPr>
      </p:pic>
      <p:pic>
        <p:nvPicPr>
          <p:cNvPr id="3076" name="Picture 4" descr="http://www.cowboycards.com/Players/2014/7057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36534">
            <a:off x="3716303" y="2836204"/>
            <a:ext cx="2043289" cy="2860606"/>
          </a:xfrm>
          <a:prstGeom prst="rect">
            <a:avLst/>
          </a:prstGeom>
          <a:noFill/>
        </p:spPr>
      </p:pic>
      <p:pic>
        <p:nvPicPr>
          <p:cNvPr id="3078" name="Picture 6" descr="http://ecx.images-amazon.com/images/I/61WKrpR9CPL._SL1056_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942254">
            <a:off x="5657162" y="3174622"/>
            <a:ext cx="1863406" cy="2644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mtorgrude.tie.wikispaces.net/file/view/smpgrouped.jpg/302877606/463x342/smpgroup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838200"/>
            <a:ext cx="6880058" cy="508203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Children’s Solution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Direct Modeling: Follow the structure of the story and represent all numbers.</a:t>
            </a:r>
          </a:p>
          <a:p>
            <a:endParaRPr lang="en-US" dirty="0" smtClean="0"/>
          </a:p>
          <a:p>
            <a:r>
              <a:rPr lang="en-US" dirty="0" smtClean="0"/>
              <a:t>Counting: Follow the structure of the story, but conserve one of the numbers.</a:t>
            </a:r>
          </a:p>
          <a:p>
            <a:endParaRPr lang="en-US" dirty="0" smtClean="0"/>
          </a:p>
          <a:p>
            <a:r>
              <a:rPr lang="en-US" dirty="0" smtClean="0"/>
              <a:t>Relational Thinking: Uses the properties of operations or derived facts to solve the story.</a:t>
            </a:r>
          </a:p>
          <a:p>
            <a:endParaRPr lang="en-US" dirty="0" smtClean="0"/>
          </a:p>
          <a:p>
            <a:r>
              <a:rPr lang="en-US" dirty="0" smtClean="0"/>
              <a:t>Number Facts: Known to memory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Student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514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Anticipate student thinking</a:t>
            </a:r>
          </a:p>
          <a:p>
            <a:r>
              <a:rPr lang="en-US" sz="3200" dirty="0" smtClean="0"/>
              <a:t>Identify student strategy</a:t>
            </a:r>
          </a:p>
          <a:p>
            <a:r>
              <a:rPr lang="en-US" sz="3200" dirty="0" smtClean="0"/>
              <a:t>Analyze student level of understanding</a:t>
            </a:r>
            <a:endParaRPr lang="en-US" sz="3200" dirty="0"/>
          </a:p>
        </p:txBody>
      </p:sp>
      <p:pic>
        <p:nvPicPr>
          <p:cNvPr id="18434" name="Picture 2" descr="http://lhcsd.k12.ca.us/exchange/sfeitlin/Inbox/No%20Subject-8.EML/1_multipart_xF8FF_2_IMG_3241.JPG/C58EA28C-18C0-4a97-9AF2-036E93DDAFB3/IMG_3241.JPG?attach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2133600" y="3352800"/>
            <a:ext cx="3942770" cy="2955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 Solving…Its knowing what to do when you don’t know what to do!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7772400" cy="1066800"/>
          </a:xfrm>
        </p:spPr>
        <p:txBody>
          <a:bodyPr/>
          <a:lstStyle/>
          <a:p>
            <a:r>
              <a:rPr lang="en-US" dirty="0" smtClean="0"/>
              <a:t>http://www.youtube.com/watch?v=QETus6zBBvo</a:t>
            </a:r>
            <a:endParaRPr lang="en-US" dirty="0"/>
          </a:p>
        </p:txBody>
      </p:sp>
      <p:pic>
        <p:nvPicPr>
          <p:cNvPr id="19458" name="Picture 2" descr="http://mqotd.com/images/img_24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743200"/>
            <a:ext cx="5791200" cy="3352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Shauhna Feitlin </a:t>
            </a:r>
            <a:br>
              <a:rPr lang="en-US" dirty="0" smtClean="0"/>
            </a:br>
            <a:r>
              <a:rPr lang="en-US" dirty="0" smtClean="0"/>
              <a:t>La Habra City School District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2895600"/>
            <a:ext cx="7772400" cy="13382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sfeitlin@lhcsd.k12.ca.us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431189f8-a51b-453f-9f0c-3a0b3b65b12f">HNYXMCCMVK3K-595-67</_dlc_DocId>
    <_dlc_DocIdUrl xmlns="431189f8-a51b-453f-9f0c-3a0b3b65b12f">
      <Url>http://www.sac.edu/StudentServices/Counseling/TeacherEd/_layouts/DocIdRedir.aspx?ID=HNYXMCCMVK3K-595-67</Url>
      <Description>HNYXMCCMVK3K-595-67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6A1624D501E54C80EAF1A6FAE4667D" ma:contentTypeVersion="2" ma:contentTypeDescription="Create a new document." ma:contentTypeScope="" ma:versionID="a8272e210701ee571fff241f191ee0a9">
  <xsd:schema xmlns:xsd="http://www.w3.org/2001/XMLSchema" xmlns:xs="http://www.w3.org/2001/XMLSchema" xmlns:p="http://schemas.microsoft.com/office/2006/metadata/properties" xmlns:ns1="http://schemas.microsoft.com/sharepoint/v3" xmlns:ns2="431189f8-a51b-453f-9f0c-3a0b3b65b12f" targetNamespace="http://schemas.microsoft.com/office/2006/metadata/properties" ma:root="true" ma:fieldsID="e6353f0dc6dad75b3299a186dab23e57" ns1:_="" ns2:_="">
    <xsd:import namespace="http://schemas.microsoft.com/sharepoint/v3"/>
    <xsd:import namespace="431189f8-a51b-453f-9f0c-3a0b3b65b12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89f8-a51b-453f-9f0c-3a0b3b65b12f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5975062E-770E-48E4-99FB-660E31F4C9F3}"/>
</file>

<file path=customXml/itemProps2.xml><?xml version="1.0" encoding="utf-8"?>
<ds:datastoreItem xmlns:ds="http://schemas.openxmlformats.org/officeDocument/2006/customXml" ds:itemID="{81FA49B2-AA99-40BB-8E5A-42D76EBACF6B}"/>
</file>

<file path=customXml/itemProps3.xml><?xml version="1.0" encoding="utf-8"?>
<ds:datastoreItem xmlns:ds="http://schemas.openxmlformats.org/officeDocument/2006/customXml" ds:itemID="{A100B95E-1157-457E-9A49-9A3D86D63A21}"/>
</file>

<file path=customXml/itemProps4.xml><?xml version="1.0" encoding="utf-8"?>
<ds:datastoreItem xmlns:ds="http://schemas.openxmlformats.org/officeDocument/2006/customXml" ds:itemID="{EA37E8A1-E823-466D-BB82-EB40C075C938}"/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180</TotalTime>
  <Words>155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It’s All About That Math: Building Children’s Mathematical Thinking</vt:lpstr>
      <vt:lpstr>Solve the following using any strategy except the standard algorithm.  </vt:lpstr>
      <vt:lpstr>Slide 3</vt:lpstr>
      <vt:lpstr>Children’s Solution Strategies</vt:lpstr>
      <vt:lpstr>Analyzing Student Thinking</vt:lpstr>
      <vt:lpstr>Problem Solving…Its knowing what to do when you don’t know what to do!</vt:lpstr>
      <vt:lpstr>Shauhna Feitlin  La Habra City School District</vt:lpstr>
    </vt:vector>
  </TitlesOfParts>
  <Company>La Habra City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All About That Math</dc:title>
  <dc:creator>sfeitlin</dc:creator>
  <cp:lastModifiedBy>sfeitlin</cp:lastModifiedBy>
  <cp:revision>21</cp:revision>
  <dcterms:created xsi:type="dcterms:W3CDTF">2014-11-16T20:20:02Z</dcterms:created>
  <dcterms:modified xsi:type="dcterms:W3CDTF">2014-11-18T04:17:04Z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0x010100B26A1624D501E54C80EAF1A6FAE4667D</vt:lpwstr>
  </property>
  <property fmtid="{D5CDD505-2E9C-101B-9397-08002B2CF9AE}" pid="3" name="_dlc_DocIdItemGuid">
    <vt:lpwstr>52a83304-614e-4732-8a73-2849e5374bd7</vt:lpwstr>
  </property>
</Properties>
</file>