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6" r:id="rId1"/>
  </p:sldMasterIdLst>
  <p:sldIdLst>
    <p:sldId id="261" r:id="rId2"/>
    <p:sldId id="256" r:id="rId3"/>
    <p:sldId id="257" r:id="rId4"/>
    <p:sldId id="259" r:id="rId5"/>
    <p:sldId id="258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74C67-9E8C-5640-B612-9BDD5BEE2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9A7E14-3092-B944-8935-9BC1CA9F7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E18E9-DAF5-5641-9CEB-EBC747B2F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C5740-84C4-0E47-A504-548729359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47EE7-BC4C-9A4F-BE4B-712E1D724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450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7FEB2-629F-7D4B-BB13-235E854FE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C5AE16-86C3-8E40-9B10-ECF744ED8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21274-7872-9D47-A25A-19110850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E7E3D-7DAC-694D-A2BB-44222B1E7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E5532-2957-2C46-A086-0F9FEBFDE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51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3D14F6-CE3D-4648-8626-841B3F25D1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224AC-396B-2542-A0AD-969BB8064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14AF0-C527-D748-A840-37530A30F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75CA0-7800-3740-974C-078952F73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73F0F-5F91-D94E-9E81-31F28D058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3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14B2E-A9E1-B848-B75A-30FAC206F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49C9B-940D-2940-8247-6977375D5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C8DD4-9180-3043-9A2C-7D044F35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62428-C6B1-F247-8B5F-F45BB0E1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7F003-92A8-2240-A7F8-B83EB2BA8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70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3D8BD-84F8-0447-BD25-FFE8EBD21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93851-2EE6-9241-9452-82BBD2F11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356F4-7CA9-4A46-ACFA-205798523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F20A7-F0BD-964C-895D-76BC35DDE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C4A1F-5331-7748-A80B-7CA0BB953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95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274A3-D660-A24B-A3E4-1DAD759BA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34651-DAF7-3441-A432-2492084BB0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330F6-F8C2-8145-AE15-8DF52B653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5F89C9-3633-0A4C-8DDA-D916A478B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89DDC-C6F7-9748-95B7-FD1F898E3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62196-0CD8-EC46-8001-B9F6A2833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1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9E7A1-F14D-B44F-A6EB-838DAB8FD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FB67E-09B0-2347-A78F-D5AE6BD4C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67A24A-8A5B-BB41-BDBB-EF6CD7270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52CF1A-F6A6-9D49-A1A6-27746BF525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C85A1D-AC52-2D4D-A268-FD55550B7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B95C2E-C87F-0941-9B56-420BF806E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5DF7AE-FA22-E947-9FDC-5065F778E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EAE45E-BDE8-5E4F-B819-FAAC011D5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9A3CC-18D3-874D-92FF-C0F0F6E31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7FBCC3-682C-B041-8AF7-38D485D1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8019F6-E2B5-654C-91B9-2A7641D34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A8B10-3FA0-7145-9BC0-63DB7B024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53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AC4BE2-5025-CD43-8DB6-DF96CFC44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45CBDA-7EB4-0248-B926-8EA9AD7EF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7F22D-C013-EA4B-BFD8-F5494373F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167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43886-A0A9-7549-B444-E7364A8B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67F65-701C-A940-B6BE-319C9E9AF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ECF7D-AF4B-9748-98B2-390EF72B8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A70F1-4C74-FC44-BD10-2FD5541E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2419BF-ED2D-B042-9E7D-245B6574D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C62DB9-D45E-294B-B43A-17658367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457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DCCB8-3BC7-2245-979B-84711FDD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A43384-3271-AC4E-8D45-0540CB4B25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E8734-D504-014E-BACB-0D610EB6C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FEDC9C-7FA1-094D-82C5-075AEC99B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DFAD99-26BA-224D-8E7B-6A8BB213C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8BBD3-61D2-2040-A334-565AF3A13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75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93D2EB-E577-D04F-B0DD-22C35A413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209EA-7B0A-F945-A29B-4E6DBB026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93074-85BC-3D4C-AC55-822E7F9BE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9/24/19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3B20E-B601-9248-A5AA-9F3274128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913-F5D4-E540-A125-2EF9CFC1E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92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20095-CB0D-A54F-80CA-1BEA546F09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Bond Project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35DFCB-A59D-3143-8D27-C2A6A28624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Marty Rudd &amp; Roy </a:t>
            </a:r>
            <a:r>
              <a:rPr lang="en-US" dirty="0" err="1"/>
              <a:t>Shahbazian</a:t>
            </a:r>
            <a:endParaRPr lang="en-US" dirty="0"/>
          </a:p>
          <a:p>
            <a:r>
              <a:rPr lang="en-US" dirty="0"/>
              <a:t>Senate Business Meeting 9/24/2019</a:t>
            </a:r>
          </a:p>
        </p:txBody>
      </p:sp>
    </p:spTree>
    <p:extLst>
      <p:ext uri="{BB962C8B-B14F-4D97-AF65-F5344CB8AC3E}">
        <p14:creationId xmlns:p14="http://schemas.microsoft.com/office/powerpoint/2010/main" val="3224618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20095-CB0D-A54F-80CA-1BEA546F09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35DFCB-A59D-3143-8D27-C2A6A28624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07CF44-F4E6-3B49-8A54-B957F75F4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628650"/>
            <a:ext cx="79248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10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20095-CB0D-A54F-80CA-1BEA546F09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35DFCB-A59D-3143-8D27-C2A6A28624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07CF44-F4E6-3B49-8A54-B957F75F4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628650"/>
            <a:ext cx="7924800" cy="5600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353162-393C-544B-A2A3-91AB981E5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950" y="184150"/>
            <a:ext cx="7912100" cy="64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68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20095-CB0D-A54F-80CA-1BEA546F09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35DFCB-A59D-3143-8D27-C2A6A28624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07CF44-F4E6-3B49-8A54-B957F75F4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628650"/>
            <a:ext cx="7924800" cy="5600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353162-393C-544B-A2A3-91AB981E5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950" y="184150"/>
            <a:ext cx="7912100" cy="6489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9EA1F9-7BEA-D140-AE26-3140D87E9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850" y="88900"/>
            <a:ext cx="7988300" cy="66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34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20095-CB0D-A54F-80CA-1BEA546F09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35DFCB-A59D-3143-8D27-C2A6A28624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07CF44-F4E6-3B49-8A54-B957F75F4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628650"/>
            <a:ext cx="7924800" cy="5600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EC6DDE-D8CB-2848-8E38-57B087634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617"/>
            <a:ext cx="12192000" cy="575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95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20095-CB0D-A54F-80CA-1BEA546F09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35DFCB-A59D-3143-8D27-C2A6A28624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FB7259-F090-9645-A691-A8D4BCA8F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444" y="0"/>
            <a:ext cx="10159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60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0ADB4C0DF3A844A4BBD864BA281FAD" ma:contentTypeVersion="1" ma:contentTypeDescription="Create a new document." ma:contentTypeScope="" ma:versionID="c916b72c6e6ad54f1b2256709559a4fd">
  <xsd:schema xmlns:xsd="http://www.w3.org/2001/XMLSchema" xmlns:xs="http://www.w3.org/2001/XMLSchema" xmlns:p="http://schemas.microsoft.com/office/2006/metadata/properties" xmlns:ns2="431189f8-a51b-453f-9f0c-3a0b3b65b12f" targetNamespace="http://schemas.microsoft.com/office/2006/metadata/properties" ma:root="true" ma:fieldsID="b96c214a694ffaf4954aeac313948b30" ns2:_="">
    <xsd:import namespace="431189f8-a51b-453f-9f0c-3a0b3b65b12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31189f8-a51b-453f-9f0c-3a0b3b65b12f">HNYXMCCMVK3K-743504103-39</_dlc_DocId>
    <_dlc_DocIdUrl xmlns="431189f8-a51b-453f-9f0c-3a0b3b65b12f">
      <Url>https://www.sac.edu/President/AcademicSenate/_layouts/15/DocIdRedir.aspx?ID=HNYXMCCMVK3K-743504103-39</Url>
      <Description>HNYXMCCMVK3K-743504103-39</Description>
    </_dlc_DocIdUrl>
  </documentManagement>
</p:properties>
</file>

<file path=customXml/itemProps1.xml><?xml version="1.0" encoding="utf-8"?>
<ds:datastoreItem xmlns:ds="http://schemas.openxmlformats.org/officeDocument/2006/customXml" ds:itemID="{ADAE3E70-D5EF-4F8F-B25D-038307639EAD}"/>
</file>

<file path=customXml/itemProps2.xml><?xml version="1.0" encoding="utf-8"?>
<ds:datastoreItem xmlns:ds="http://schemas.openxmlformats.org/officeDocument/2006/customXml" ds:itemID="{D2530CF4-3006-4707-9DF9-F895237B93E1}"/>
</file>

<file path=customXml/itemProps3.xml><?xml version="1.0" encoding="utf-8"?>
<ds:datastoreItem xmlns:ds="http://schemas.openxmlformats.org/officeDocument/2006/customXml" ds:itemID="{868F5E32-4E96-431E-93EE-9D08E42D8BF8}"/>
</file>

<file path=customXml/itemProps4.xml><?xml version="1.0" encoding="utf-8"?>
<ds:datastoreItem xmlns:ds="http://schemas.openxmlformats.org/officeDocument/2006/customXml" ds:itemID="{60AFBC4E-47B2-4DD7-BCB6-AFF62357815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12</Words>
  <Application>Microsoft Macintosh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Bond Project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Clark, Stephanie</dc:creator>
  <cp:lastModifiedBy>Clark, Stephanie</cp:lastModifiedBy>
  <cp:revision>2</cp:revision>
  <dcterms:created xsi:type="dcterms:W3CDTF">2019-09-24T04:06:30Z</dcterms:created>
  <dcterms:modified xsi:type="dcterms:W3CDTF">2019-09-24T20:25:25Z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0x010100F90ADB4C0DF3A844A4BBD864BA281FAD</vt:lpwstr>
  </property>
  <property fmtid="{D5CDD505-2E9C-101B-9397-08002B2CF9AE}" pid="3" name="_dlc_DocIdItemGuid">
    <vt:lpwstr>254925cc-9af7-4b88-94fc-188ed487b341</vt:lpwstr>
  </property>
</Properties>
</file>