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Layouts/slideLayout14.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authors.xml" ContentType="application/vnd.ms-powerpoi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docMetadata/LabelInfo.xml" ContentType="application/vnd.ms-office.classificationlabel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5"/>
    <p:sldMasterId id="2147483725" r:id="rId6"/>
  </p:sldMasterIdLst>
  <p:notesMasterIdLst>
    <p:notesMasterId r:id="rId17"/>
  </p:notesMasterIdLst>
  <p:handoutMasterIdLst>
    <p:handoutMasterId r:id="rId18"/>
  </p:handoutMasterIdLst>
  <p:sldIdLst>
    <p:sldId id="289" r:id="rId7"/>
    <p:sldId id="281" r:id="rId8"/>
    <p:sldId id="338" r:id="rId9"/>
    <p:sldId id="330" r:id="rId10"/>
    <p:sldId id="326" r:id="rId11"/>
    <p:sldId id="331" r:id="rId12"/>
    <p:sldId id="335" r:id="rId13"/>
    <p:sldId id="339" r:id="rId14"/>
    <p:sldId id="336" r:id="rId15"/>
    <p:sldId id="337" r:id="rId16"/>
  </p:sldIdLst>
  <p:sldSz cx="9144000" cy="6858000" type="screen4x3"/>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4C5A84-E7D6-3BEA-3627-4097091A2A6F}" name="Bautista, Steve" initials="BS" userId="S::bautista_steve@sac.edu::0446b041-e3c1-4789-9dad-4afc365ff899" providerId="AD"/>
  <p188:author id="{2563EEC8-D951-6E33-9156-0A7D33417D9E}" name="Knight, Annie" initials="KA" userId="S::Knight_Annie@sac.edu::c9ba30ae-7533-4731-8ceb-a17c33370b1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p:scale>
          <a:sx n="63" d="100"/>
          <a:sy n="63" d="100"/>
        </p:scale>
        <p:origin x="1833" y="9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customXml" Target="../customXml/item5.xml"/><Relationship Id="rId5" Type="http://schemas.openxmlformats.org/officeDocument/2006/relationships/slideMaster" Target="slideMasters/slideMaster1.xml"/><Relationship Id="rId15" Type="http://schemas.openxmlformats.org/officeDocument/2006/relationships/slide" Target="slides/slide9.xml"/><Relationship Id="rId23" Type="http://schemas.microsoft.com/office/2018/10/relationships/authors" Target="authors.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BED79A-D796-8B87-A981-942EE8D7FF97}"/>
              </a:ext>
            </a:extLst>
          </p:cNvPr>
          <p:cNvSpPr>
            <a:spLocks noGrp="1"/>
          </p:cNvSpPr>
          <p:nvPr>
            <p:ph type="hdr" sz="quarter"/>
          </p:nvPr>
        </p:nvSpPr>
        <p:spPr>
          <a:xfrm>
            <a:off x="0" y="0"/>
            <a:ext cx="3076042" cy="469105"/>
          </a:xfrm>
          <a:prstGeom prst="rect">
            <a:avLst/>
          </a:prstGeom>
        </p:spPr>
        <p:txBody>
          <a:bodyPr vert="horz" lIns="92327" tIns="46163" rIns="92327" bIns="46163"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C92547A-AFC3-7BE7-B2BE-A14CC478979A}"/>
              </a:ext>
            </a:extLst>
          </p:cNvPr>
          <p:cNvSpPr>
            <a:spLocks noGrp="1"/>
          </p:cNvSpPr>
          <p:nvPr>
            <p:ph type="dt" sz="quarter" idx="1"/>
          </p:nvPr>
        </p:nvSpPr>
        <p:spPr>
          <a:xfrm>
            <a:off x="4021653" y="0"/>
            <a:ext cx="3076042" cy="469105"/>
          </a:xfrm>
          <a:prstGeom prst="rect">
            <a:avLst/>
          </a:prstGeom>
        </p:spPr>
        <p:txBody>
          <a:bodyPr vert="horz" lIns="92327" tIns="46163" rIns="92327" bIns="46163" rtlCol="0"/>
          <a:lstStyle>
            <a:lvl1pPr algn="r" eaLnBrk="1" fontAlgn="auto" hangingPunct="1">
              <a:spcBef>
                <a:spcPts val="0"/>
              </a:spcBef>
              <a:spcAft>
                <a:spcPts val="0"/>
              </a:spcAft>
              <a:defRPr sz="1200">
                <a:latin typeface="+mn-lt"/>
              </a:defRPr>
            </a:lvl1pPr>
          </a:lstStyle>
          <a:p>
            <a:pPr>
              <a:defRPr/>
            </a:pPr>
            <a:fld id="{AD28A690-3280-474F-B7B3-F97E4769A11B}" type="datetimeFigureOut">
              <a:rPr lang="en-US"/>
              <a:pPr>
                <a:defRPr/>
              </a:pPr>
              <a:t>11/12/2023</a:t>
            </a:fld>
            <a:endParaRPr lang="en-US"/>
          </a:p>
        </p:txBody>
      </p:sp>
      <p:sp>
        <p:nvSpPr>
          <p:cNvPr id="4" name="Footer Placeholder 3">
            <a:extLst>
              <a:ext uri="{FF2B5EF4-FFF2-40B4-BE49-F238E27FC236}">
                <a16:creationId xmlns:a16="http://schemas.microsoft.com/office/drawing/2014/main" id="{941C4C57-FE00-1C29-6B53-F0F72CC1E36D}"/>
              </a:ext>
            </a:extLst>
          </p:cNvPr>
          <p:cNvSpPr>
            <a:spLocks noGrp="1"/>
          </p:cNvSpPr>
          <p:nvPr>
            <p:ph type="ftr" sz="quarter" idx="2"/>
          </p:nvPr>
        </p:nvSpPr>
        <p:spPr>
          <a:xfrm>
            <a:off x="0" y="8914594"/>
            <a:ext cx="3076042" cy="469105"/>
          </a:xfrm>
          <a:prstGeom prst="rect">
            <a:avLst/>
          </a:prstGeom>
        </p:spPr>
        <p:txBody>
          <a:bodyPr vert="horz" lIns="92327" tIns="46163" rIns="92327" bIns="46163"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A48CB0CA-37CD-1C17-E658-00B13786D52D}"/>
              </a:ext>
            </a:extLst>
          </p:cNvPr>
          <p:cNvSpPr>
            <a:spLocks noGrp="1"/>
          </p:cNvSpPr>
          <p:nvPr>
            <p:ph type="sldNum" sz="quarter" idx="3"/>
          </p:nvPr>
        </p:nvSpPr>
        <p:spPr>
          <a:xfrm>
            <a:off x="4021653" y="8914594"/>
            <a:ext cx="3076042" cy="469105"/>
          </a:xfrm>
          <a:prstGeom prst="rect">
            <a:avLst/>
          </a:prstGeom>
        </p:spPr>
        <p:txBody>
          <a:bodyPr vert="horz" wrap="square" lIns="92327" tIns="46163" rIns="92327" bIns="46163" numCol="1" anchor="b" anchorCtr="0" compatLnSpc="1">
            <a:prstTxWarp prst="textNoShape">
              <a:avLst/>
            </a:prstTxWarp>
          </a:bodyPr>
          <a:lstStyle>
            <a:lvl1pPr algn="r" eaLnBrk="1" hangingPunct="1">
              <a:defRPr sz="1200"/>
            </a:lvl1pPr>
          </a:lstStyle>
          <a:p>
            <a:fld id="{83EE7E6B-5C3D-6648-8D19-466B03915EDF}"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E1A077-1896-77B5-8DE3-78556BF45A24}"/>
              </a:ext>
            </a:extLst>
          </p:cNvPr>
          <p:cNvSpPr>
            <a:spLocks noGrp="1"/>
          </p:cNvSpPr>
          <p:nvPr>
            <p:ph type="hdr" sz="quarter"/>
          </p:nvPr>
        </p:nvSpPr>
        <p:spPr>
          <a:xfrm>
            <a:off x="0" y="0"/>
            <a:ext cx="3076042" cy="470706"/>
          </a:xfrm>
          <a:prstGeom prst="rect">
            <a:avLst/>
          </a:prstGeom>
        </p:spPr>
        <p:txBody>
          <a:bodyPr vert="horz" lIns="94192" tIns="47096" rIns="94192" bIns="47096"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AE49EAF-ACF4-5F1B-BAF4-EF40C5B2BA52}"/>
              </a:ext>
            </a:extLst>
          </p:cNvPr>
          <p:cNvSpPr>
            <a:spLocks noGrp="1"/>
          </p:cNvSpPr>
          <p:nvPr>
            <p:ph type="dt" idx="1"/>
          </p:nvPr>
        </p:nvSpPr>
        <p:spPr>
          <a:xfrm>
            <a:off x="4021653" y="0"/>
            <a:ext cx="3076042" cy="470706"/>
          </a:xfrm>
          <a:prstGeom prst="rect">
            <a:avLst/>
          </a:prstGeom>
        </p:spPr>
        <p:txBody>
          <a:bodyPr vert="horz" lIns="94192" tIns="47096" rIns="94192" bIns="47096" rtlCol="0"/>
          <a:lstStyle>
            <a:lvl1pPr algn="r" eaLnBrk="1" fontAlgn="auto" hangingPunct="1">
              <a:spcBef>
                <a:spcPts val="0"/>
              </a:spcBef>
              <a:spcAft>
                <a:spcPts val="0"/>
              </a:spcAft>
              <a:defRPr sz="1200">
                <a:latin typeface="+mn-lt"/>
              </a:defRPr>
            </a:lvl1pPr>
          </a:lstStyle>
          <a:p>
            <a:pPr>
              <a:defRPr/>
            </a:pPr>
            <a:fld id="{0ACEAB7A-9620-C848-A0B2-663A39A8DF7F}" type="datetimeFigureOut">
              <a:rPr lang="en-US"/>
              <a:pPr>
                <a:defRPr/>
              </a:pPr>
              <a:t>11/8/2023</a:t>
            </a:fld>
            <a:endParaRPr lang="en-US"/>
          </a:p>
        </p:txBody>
      </p:sp>
      <p:sp>
        <p:nvSpPr>
          <p:cNvPr id="4" name="Slide Image Placeholder 3">
            <a:extLst>
              <a:ext uri="{FF2B5EF4-FFF2-40B4-BE49-F238E27FC236}">
                <a16:creationId xmlns:a16="http://schemas.microsoft.com/office/drawing/2014/main" id="{09C2B90E-0239-DDFA-6A24-552145DDE79F}"/>
              </a:ext>
            </a:extLst>
          </p:cNvPr>
          <p:cNvSpPr>
            <a:spLocks noGrp="1" noRot="1" noChangeAspect="1"/>
          </p:cNvSpPr>
          <p:nvPr>
            <p:ph type="sldImg" idx="2"/>
          </p:nvPr>
        </p:nvSpPr>
        <p:spPr>
          <a:xfrm>
            <a:off x="1438275" y="1173163"/>
            <a:ext cx="4222750" cy="3167062"/>
          </a:xfrm>
          <a:prstGeom prst="rect">
            <a:avLst/>
          </a:prstGeom>
          <a:noFill/>
          <a:ln w="12700">
            <a:solidFill>
              <a:prstClr val="black"/>
            </a:solidFill>
          </a:ln>
        </p:spPr>
        <p:txBody>
          <a:bodyPr vert="horz" lIns="94192" tIns="47096" rIns="94192" bIns="47096" rtlCol="0" anchor="ctr"/>
          <a:lstStyle/>
          <a:p>
            <a:pPr lvl="0"/>
            <a:endParaRPr lang="en-US" noProof="0"/>
          </a:p>
        </p:txBody>
      </p:sp>
      <p:sp>
        <p:nvSpPr>
          <p:cNvPr id="5" name="Notes Placeholder 4">
            <a:extLst>
              <a:ext uri="{FF2B5EF4-FFF2-40B4-BE49-F238E27FC236}">
                <a16:creationId xmlns:a16="http://schemas.microsoft.com/office/drawing/2014/main" id="{9C45CA19-312A-AE4C-3B22-B03A7888C624}"/>
              </a:ext>
            </a:extLst>
          </p:cNvPr>
          <p:cNvSpPr>
            <a:spLocks noGrp="1"/>
          </p:cNvSpPr>
          <p:nvPr>
            <p:ph type="body" sz="quarter" idx="3"/>
          </p:nvPr>
        </p:nvSpPr>
        <p:spPr>
          <a:xfrm>
            <a:off x="709610" y="4516536"/>
            <a:ext cx="5680082" cy="3695202"/>
          </a:xfrm>
          <a:prstGeom prst="rect">
            <a:avLst/>
          </a:prstGeom>
        </p:spPr>
        <p:txBody>
          <a:bodyPr vert="horz" lIns="94192" tIns="47096" rIns="94192" bIns="4709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144AB6C-0FA0-7349-611A-EB144C894EB0}"/>
              </a:ext>
            </a:extLst>
          </p:cNvPr>
          <p:cNvSpPr>
            <a:spLocks noGrp="1"/>
          </p:cNvSpPr>
          <p:nvPr>
            <p:ph type="ftr" sz="quarter" idx="4"/>
          </p:nvPr>
        </p:nvSpPr>
        <p:spPr>
          <a:xfrm>
            <a:off x="0" y="8914595"/>
            <a:ext cx="3076042" cy="470706"/>
          </a:xfrm>
          <a:prstGeom prst="rect">
            <a:avLst/>
          </a:prstGeom>
        </p:spPr>
        <p:txBody>
          <a:bodyPr vert="horz" lIns="94192" tIns="47096" rIns="94192" bIns="47096"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43991464-2D2F-FA38-0D7F-9890B9AEC658}"/>
              </a:ext>
            </a:extLst>
          </p:cNvPr>
          <p:cNvSpPr>
            <a:spLocks noGrp="1"/>
          </p:cNvSpPr>
          <p:nvPr>
            <p:ph type="sldNum" sz="quarter" idx="5"/>
          </p:nvPr>
        </p:nvSpPr>
        <p:spPr>
          <a:xfrm>
            <a:off x="4021653" y="8914595"/>
            <a:ext cx="3076042" cy="470706"/>
          </a:xfrm>
          <a:prstGeom prst="rect">
            <a:avLst/>
          </a:prstGeom>
        </p:spPr>
        <p:txBody>
          <a:bodyPr vert="horz" wrap="square" lIns="94192" tIns="47096" rIns="94192" bIns="47096" numCol="1" anchor="b" anchorCtr="0" compatLnSpc="1">
            <a:prstTxWarp prst="textNoShape">
              <a:avLst/>
            </a:prstTxWarp>
          </a:bodyPr>
          <a:lstStyle>
            <a:lvl1pPr algn="r" eaLnBrk="1" hangingPunct="1">
              <a:defRPr sz="1200"/>
            </a:lvl1pPr>
          </a:lstStyle>
          <a:p>
            <a:fld id="{AC612C39-F34C-8C49-9A37-1560B1725A6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F20446AA-51FB-4C7D-31C5-45865AD88F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64007C94-13C0-66A7-BEED-DD06563163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93896455-A6AF-81B3-BF47-6E98BAC351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157" indent="-288522">
              <a:defRPr>
                <a:solidFill>
                  <a:schemeClr val="tx1"/>
                </a:solidFill>
                <a:latin typeface="Calibri" panose="020F0502020204030204" pitchFamily="34" charset="0"/>
              </a:defRPr>
            </a:lvl2pPr>
            <a:lvl3pPr marL="1154087" indent="-230817">
              <a:defRPr>
                <a:solidFill>
                  <a:schemeClr val="tx1"/>
                </a:solidFill>
                <a:latin typeface="Calibri" panose="020F0502020204030204" pitchFamily="34" charset="0"/>
              </a:defRPr>
            </a:lvl3pPr>
            <a:lvl4pPr marL="1615722" indent="-230817">
              <a:defRPr>
                <a:solidFill>
                  <a:schemeClr val="tx1"/>
                </a:solidFill>
                <a:latin typeface="Calibri" panose="020F0502020204030204" pitchFamily="34" charset="0"/>
              </a:defRPr>
            </a:lvl4pPr>
            <a:lvl5pPr marL="2077357" indent="-230817">
              <a:defRPr>
                <a:solidFill>
                  <a:schemeClr val="tx1"/>
                </a:solidFill>
                <a:latin typeface="Calibri" panose="020F0502020204030204" pitchFamily="34" charset="0"/>
              </a:defRPr>
            </a:lvl5pPr>
            <a:lvl6pPr marL="2538992" indent="-230817" eaLnBrk="0" fontAlgn="base" hangingPunct="0">
              <a:spcBef>
                <a:spcPct val="0"/>
              </a:spcBef>
              <a:spcAft>
                <a:spcPct val="0"/>
              </a:spcAft>
              <a:defRPr>
                <a:solidFill>
                  <a:schemeClr val="tx1"/>
                </a:solidFill>
                <a:latin typeface="Calibri" panose="020F0502020204030204" pitchFamily="34" charset="0"/>
              </a:defRPr>
            </a:lvl6pPr>
            <a:lvl7pPr marL="3000626" indent="-230817" eaLnBrk="0" fontAlgn="base" hangingPunct="0">
              <a:spcBef>
                <a:spcPct val="0"/>
              </a:spcBef>
              <a:spcAft>
                <a:spcPct val="0"/>
              </a:spcAft>
              <a:defRPr>
                <a:solidFill>
                  <a:schemeClr val="tx1"/>
                </a:solidFill>
                <a:latin typeface="Calibri" panose="020F0502020204030204" pitchFamily="34" charset="0"/>
              </a:defRPr>
            </a:lvl7pPr>
            <a:lvl8pPr marL="3462261" indent="-230817" eaLnBrk="0" fontAlgn="base" hangingPunct="0">
              <a:spcBef>
                <a:spcPct val="0"/>
              </a:spcBef>
              <a:spcAft>
                <a:spcPct val="0"/>
              </a:spcAft>
              <a:defRPr>
                <a:solidFill>
                  <a:schemeClr val="tx1"/>
                </a:solidFill>
                <a:latin typeface="Calibri" panose="020F0502020204030204" pitchFamily="34" charset="0"/>
              </a:defRPr>
            </a:lvl8pPr>
            <a:lvl9pPr marL="3923896" indent="-230817" eaLnBrk="0" fontAlgn="base" hangingPunct="0">
              <a:spcBef>
                <a:spcPct val="0"/>
              </a:spcBef>
              <a:spcAft>
                <a:spcPct val="0"/>
              </a:spcAft>
              <a:defRPr>
                <a:solidFill>
                  <a:schemeClr val="tx1"/>
                </a:solidFill>
                <a:latin typeface="Calibri" panose="020F0502020204030204" pitchFamily="34" charset="0"/>
              </a:defRPr>
            </a:lvl9pPr>
          </a:lstStyle>
          <a:p>
            <a:fld id="{E3A96F54-BB51-5C44-AE7A-174CFE20D2D3}" type="slidenum">
              <a:rPr lang="en-US" altLang="en-US"/>
              <a:pPr/>
              <a:t>2</a:t>
            </a:fld>
            <a:endParaRPr lang="en-US" altLang="en-US"/>
          </a:p>
        </p:txBody>
      </p:sp>
    </p:spTree>
    <p:extLst>
      <p:ext uri="{BB962C8B-B14F-4D97-AF65-F5344CB8AC3E}">
        <p14:creationId xmlns:p14="http://schemas.microsoft.com/office/powerpoint/2010/main" val="28796418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C0D3A-D9D2-5BED-B3C3-CB899BBA837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C3074F9-241B-4FB3-D07E-1A31E5F1E03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57E2B04-5247-7984-8D93-DF810FB4535F}"/>
              </a:ext>
            </a:extLst>
          </p:cNvPr>
          <p:cNvSpPr>
            <a:spLocks noGrp="1"/>
          </p:cNvSpPr>
          <p:nvPr>
            <p:ph type="dt" sz="half" idx="10"/>
          </p:nvPr>
        </p:nvSpPr>
        <p:spPr/>
        <p:txBody>
          <a:bodyPr/>
          <a:lstStyle/>
          <a:p>
            <a:pPr>
              <a:defRPr/>
            </a:pPr>
            <a:fld id="{01FE65D7-49EC-F64F-988B-AB1432F72216}" type="datetime1">
              <a:rPr lang="en-US" smtClean="0"/>
              <a:pPr>
                <a:defRPr/>
              </a:pPr>
              <a:t>11/8/2023</a:t>
            </a:fld>
            <a:endParaRPr lang="en-US"/>
          </a:p>
        </p:txBody>
      </p:sp>
      <p:sp>
        <p:nvSpPr>
          <p:cNvPr id="5" name="Footer Placeholder 4">
            <a:extLst>
              <a:ext uri="{FF2B5EF4-FFF2-40B4-BE49-F238E27FC236}">
                <a16:creationId xmlns:a16="http://schemas.microsoft.com/office/drawing/2014/main" id="{776A6654-AD4A-846A-BFBC-41A5006C44E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097D0AE-D52F-A923-78B3-D34A8287D087}"/>
              </a:ext>
            </a:extLst>
          </p:cNvPr>
          <p:cNvSpPr>
            <a:spLocks noGrp="1"/>
          </p:cNvSpPr>
          <p:nvPr>
            <p:ph type="sldNum" sz="quarter" idx="12"/>
          </p:nvPr>
        </p:nvSpPr>
        <p:spPr/>
        <p:txBody>
          <a:bodyPr/>
          <a:lstStyle/>
          <a:p>
            <a:fld id="{C78F7FC6-5299-7A47-B256-5F55B7C29DFE}" type="slidenum">
              <a:rPr lang="en-US" altLang="en-US" smtClean="0"/>
              <a:pPr/>
              <a:t>‹#›</a:t>
            </a:fld>
            <a:endParaRPr lang="en-US" altLang="en-US"/>
          </a:p>
        </p:txBody>
      </p:sp>
      <p:pic>
        <p:nvPicPr>
          <p:cNvPr id="7" name="Picture 6">
            <a:extLst>
              <a:ext uri="{FF2B5EF4-FFF2-40B4-BE49-F238E27FC236}">
                <a16:creationId xmlns:a16="http://schemas.microsoft.com/office/drawing/2014/main" id="{2640E37D-7A6C-9070-BF1D-0B24F88775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4D5A6271-2A5C-FE9A-714A-BD9DDCB3061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697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AF101-A050-A319-6F2D-5694A5591A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4FB841-6271-2976-A71A-EB4586D0D2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741D4D-A15B-ABC8-C1B8-FC6CE1BB5D9A}"/>
              </a:ext>
            </a:extLst>
          </p:cNvPr>
          <p:cNvSpPr>
            <a:spLocks noGrp="1"/>
          </p:cNvSpPr>
          <p:nvPr>
            <p:ph type="dt" sz="half" idx="10"/>
          </p:nvPr>
        </p:nvSpPr>
        <p:spPr/>
        <p:txBody>
          <a:bodyPr/>
          <a:lstStyle/>
          <a:p>
            <a:pPr>
              <a:defRPr/>
            </a:pPr>
            <a:fld id="{76684890-1508-374A-9C79-C9F9794E29E3}" type="datetime1">
              <a:rPr lang="en-US" smtClean="0"/>
              <a:pPr>
                <a:defRPr/>
              </a:pPr>
              <a:t>11/8/2023</a:t>
            </a:fld>
            <a:endParaRPr lang="en-US"/>
          </a:p>
        </p:txBody>
      </p:sp>
      <p:sp>
        <p:nvSpPr>
          <p:cNvPr id="5" name="Footer Placeholder 4">
            <a:extLst>
              <a:ext uri="{FF2B5EF4-FFF2-40B4-BE49-F238E27FC236}">
                <a16:creationId xmlns:a16="http://schemas.microsoft.com/office/drawing/2014/main" id="{C3F92600-71C6-1A69-FC3A-5226CC16B92B}"/>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7A2079-0E24-F8BB-14CC-261483B0E7A5}"/>
              </a:ext>
            </a:extLst>
          </p:cNvPr>
          <p:cNvSpPr>
            <a:spLocks noGrp="1"/>
          </p:cNvSpPr>
          <p:nvPr>
            <p:ph type="sldNum" sz="quarter" idx="12"/>
          </p:nvPr>
        </p:nvSpPr>
        <p:spPr/>
        <p:txBody>
          <a:bodyPr/>
          <a:lstStyle/>
          <a:p>
            <a:fld id="{965E3958-CD0C-5E48-9CB8-1623F9E63B86}" type="slidenum">
              <a:rPr lang="en-US" altLang="en-US" smtClean="0"/>
              <a:pPr/>
              <a:t>‹#›</a:t>
            </a:fld>
            <a:endParaRPr lang="en-US" altLang="en-US"/>
          </a:p>
        </p:txBody>
      </p:sp>
    </p:spTree>
    <p:extLst>
      <p:ext uri="{BB962C8B-B14F-4D97-AF65-F5344CB8AC3E}">
        <p14:creationId xmlns:p14="http://schemas.microsoft.com/office/powerpoint/2010/main" val="3578126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9DA629-5EAF-CDFD-6F03-6E368C8DE7B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B282B6-C394-40B7-4CB7-409CA305268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29491-791C-1A82-79CE-41D7E41C6363}"/>
              </a:ext>
            </a:extLst>
          </p:cNvPr>
          <p:cNvSpPr>
            <a:spLocks noGrp="1"/>
          </p:cNvSpPr>
          <p:nvPr>
            <p:ph type="dt" sz="half" idx="10"/>
          </p:nvPr>
        </p:nvSpPr>
        <p:spPr/>
        <p:txBody>
          <a:bodyPr/>
          <a:lstStyle/>
          <a:p>
            <a:pPr>
              <a:defRPr/>
            </a:pPr>
            <a:fld id="{AF8A8A12-3554-3B48-B974-034869DE278F}" type="datetime1">
              <a:rPr lang="en-US" smtClean="0"/>
              <a:pPr>
                <a:defRPr/>
              </a:pPr>
              <a:t>11/8/2023</a:t>
            </a:fld>
            <a:endParaRPr lang="en-US"/>
          </a:p>
        </p:txBody>
      </p:sp>
      <p:sp>
        <p:nvSpPr>
          <p:cNvPr id="5" name="Footer Placeholder 4">
            <a:extLst>
              <a:ext uri="{FF2B5EF4-FFF2-40B4-BE49-F238E27FC236}">
                <a16:creationId xmlns:a16="http://schemas.microsoft.com/office/drawing/2014/main" id="{3B134979-B3DE-0148-56AC-AA71FB9AB98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4E6756-67A4-529E-8A55-08CC4E3956C6}"/>
              </a:ext>
            </a:extLst>
          </p:cNvPr>
          <p:cNvSpPr>
            <a:spLocks noGrp="1"/>
          </p:cNvSpPr>
          <p:nvPr>
            <p:ph type="sldNum" sz="quarter" idx="12"/>
          </p:nvPr>
        </p:nvSpPr>
        <p:spPr/>
        <p:txBody>
          <a:bodyPr/>
          <a:lstStyle/>
          <a:p>
            <a:fld id="{25DA7209-2159-D041-AE35-E1F80C2141EA}" type="slidenum">
              <a:rPr lang="en-US" altLang="en-US" smtClean="0"/>
              <a:pPr/>
              <a:t>‹#›</a:t>
            </a:fld>
            <a:endParaRPr lang="en-US" altLang="en-US"/>
          </a:p>
        </p:txBody>
      </p:sp>
    </p:spTree>
    <p:extLst>
      <p:ext uri="{BB962C8B-B14F-4D97-AF65-F5344CB8AC3E}">
        <p14:creationId xmlns:p14="http://schemas.microsoft.com/office/powerpoint/2010/main" val="3098155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90000"/>
              </a:lnSpc>
              <a:defRPr sz="6000" spc="-38"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chemeClr val="tx1"/>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905744" y="4474741"/>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11/8/2023</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007244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11/8/2023</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857474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90000"/>
              </a:lnSpc>
              <a:defRPr sz="6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822960" y="4663440"/>
            <a:ext cx="7543800" cy="1143000"/>
          </a:xfrm>
        </p:spPr>
        <p:txBody>
          <a:bodyPr lIns="91440" rIns="91440" anchor="t" anchorCtr="0">
            <a:normAutofit/>
          </a:bodyPr>
          <a:lstStyle>
            <a:lvl1pPr marL="0" indent="0">
              <a:buNone/>
              <a:defRPr sz="1800" cap="all" spc="150" baseline="0">
                <a:solidFill>
                  <a:schemeClr val="tx1"/>
                </a:solidFill>
                <a:latin typeface="+mn-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905744" y="4485132"/>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11/8/2023</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004699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p>
        </p:txBody>
      </p:sp>
      <p:sp>
        <p:nvSpPr>
          <p:cNvPr id="3" name="Content Placeholder 2"/>
          <p:cNvSpPr>
            <a:spLocks noGrp="1"/>
          </p:cNvSpPr>
          <p:nvPr>
            <p:ph sz="half" idx="1"/>
          </p:nvPr>
        </p:nvSpPr>
        <p:spPr>
          <a:xfrm>
            <a:off x="822960" y="2120900"/>
            <a:ext cx="3479802"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86958" y="2120900"/>
            <a:ext cx="3479802"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11/8/2023</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995381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p>
        </p:txBody>
      </p:sp>
      <p:sp>
        <p:nvSpPr>
          <p:cNvPr id="3" name="Text Placeholder 2"/>
          <p:cNvSpPr>
            <a:spLocks noGrp="1"/>
          </p:cNvSpPr>
          <p:nvPr>
            <p:ph type="body" idx="1"/>
          </p:nvPr>
        </p:nvSpPr>
        <p:spPr>
          <a:xfrm>
            <a:off x="822960" y="2057400"/>
            <a:ext cx="3479802" cy="736282"/>
          </a:xfrm>
        </p:spPr>
        <p:txBody>
          <a:bodyPr lIns="91440" rIns="91440" anchor="ctr">
            <a:normAutofit/>
          </a:bodyPr>
          <a:lstStyle>
            <a:lvl1pPr marL="0" indent="0">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958275"/>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86958" y="2057400"/>
            <a:ext cx="3479802" cy="736282"/>
          </a:xfrm>
        </p:spPr>
        <p:txBody>
          <a:bodyPr lIns="91440" rIns="91440" anchor="ctr">
            <a:normAutofit/>
          </a:bodyPr>
          <a:lstStyle>
            <a:lvl1pPr marL="0" indent="0">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6958" y="2958274"/>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11/8/2023</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745117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11/8/2023</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289248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11/8/2023</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282170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2" y="0"/>
            <a:ext cx="3490722"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2600" y="786384"/>
            <a:ext cx="2638175" cy="2093975"/>
          </a:xfrm>
        </p:spPr>
        <p:txBody>
          <a:bodyPr anchor="b">
            <a:normAutofit/>
          </a:bodyPr>
          <a:lstStyle>
            <a:lvl1pPr>
              <a:lnSpc>
                <a:spcPct val="90000"/>
              </a:lnSpc>
              <a:defRPr sz="27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094238" y="812800"/>
            <a:ext cx="4446258"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2599" y="3043051"/>
            <a:ext cx="2638175" cy="3064505"/>
          </a:xfrm>
        </p:spPr>
        <p:txBody>
          <a:bodyPr lIns="91440" rIns="91440">
            <a:normAutofit/>
          </a:bodyPr>
          <a:lstStyle>
            <a:lvl1pPr marL="0" indent="0">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82598" y="6446521"/>
            <a:ext cx="2638176" cy="365125"/>
          </a:xfrm>
        </p:spPr>
        <p:txBody>
          <a:bodyPr/>
          <a:lstStyle>
            <a:lvl1pPr algn="l">
              <a:defRPr/>
            </a:lvl1pPr>
          </a:lstStyle>
          <a:p>
            <a:fld id="{92BEA474-078D-4E9B-9B14-09A87B19DC46}" type="datetime1">
              <a:rPr lang="en-US" smtClean="0"/>
              <a:t>11/8/2023</a:t>
            </a:fld>
            <a:endParaRPr lang="en-US"/>
          </a:p>
        </p:txBody>
      </p:sp>
      <p:sp>
        <p:nvSpPr>
          <p:cNvPr id="6" name="Footer Placeholder 5"/>
          <p:cNvSpPr>
            <a:spLocks noGrp="1"/>
          </p:cNvSpPr>
          <p:nvPr>
            <p:ph type="ftr" sz="quarter" idx="11"/>
          </p:nvPr>
        </p:nvSpPr>
        <p:spPr>
          <a:xfrm>
            <a:off x="4094238" y="6446521"/>
            <a:ext cx="4000514"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3034570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9C393-5435-F723-6992-4876DC8B96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EBD284-B628-124A-ECB1-7FD1A4B5ED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6613CC-C175-F10B-FD26-126935343959}"/>
              </a:ext>
            </a:extLst>
          </p:cNvPr>
          <p:cNvSpPr>
            <a:spLocks noGrp="1"/>
          </p:cNvSpPr>
          <p:nvPr>
            <p:ph type="dt" sz="half" idx="10"/>
          </p:nvPr>
        </p:nvSpPr>
        <p:spPr/>
        <p:txBody>
          <a:bodyPr/>
          <a:lstStyle/>
          <a:p>
            <a:pPr>
              <a:defRPr/>
            </a:pPr>
            <a:fld id="{8AD4C8A0-E0B0-CA40-8AF2-8E2EA1AA5C7A}" type="datetime1">
              <a:rPr lang="en-US" smtClean="0"/>
              <a:pPr>
                <a:defRPr/>
              </a:pPr>
              <a:t>11/8/2023</a:t>
            </a:fld>
            <a:endParaRPr lang="en-US"/>
          </a:p>
        </p:txBody>
      </p:sp>
      <p:sp>
        <p:nvSpPr>
          <p:cNvPr id="5" name="Footer Placeholder 4">
            <a:extLst>
              <a:ext uri="{FF2B5EF4-FFF2-40B4-BE49-F238E27FC236}">
                <a16:creationId xmlns:a16="http://schemas.microsoft.com/office/drawing/2014/main" id="{31A8AE71-4F39-C434-E2F3-0E5A6E3EFDB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6CF3BDEF-4F95-2553-0AC9-117C5B889ED7}"/>
              </a:ext>
            </a:extLst>
          </p:cNvPr>
          <p:cNvSpPr>
            <a:spLocks noGrp="1"/>
          </p:cNvSpPr>
          <p:nvPr>
            <p:ph type="sldNum" sz="quarter" idx="12"/>
          </p:nvPr>
        </p:nvSpPr>
        <p:spPr/>
        <p:txBody>
          <a:bodyPr/>
          <a:lstStyle/>
          <a:p>
            <a:fld id="{DA00016E-99F8-9347-A961-82CC4417FFA5}" type="slidenum">
              <a:rPr lang="en-US" altLang="en-US" smtClean="0"/>
              <a:pPr/>
              <a:t>‹#›</a:t>
            </a:fld>
            <a:endParaRPr lang="en-US" altLang="en-US"/>
          </a:p>
        </p:txBody>
      </p:sp>
      <p:cxnSp>
        <p:nvCxnSpPr>
          <p:cNvPr id="7" name="Straight Connector 6">
            <a:extLst>
              <a:ext uri="{FF2B5EF4-FFF2-40B4-BE49-F238E27FC236}">
                <a16:creationId xmlns:a16="http://schemas.microsoft.com/office/drawing/2014/main" id="{AD3A5470-429D-5A36-4F8F-F61F73C8005B}"/>
              </a:ext>
            </a:extLst>
          </p:cNvPr>
          <p:cNvCxnSpPr/>
          <p:nvPr userDrawn="1"/>
        </p:nvCxnSpPr>
        <p:spPr>
          <a:xfrm>
            <a:off x="0" y="1690688"/>
            <a:ext cx="9144000" cy="0"/>
          </a:xfrm>
          <a:prstGeom prst="line">
            <a:avLst/>
          </a:prstGeom>
          <a:ln w="76200">
            <a:solidFill>
              <a:srgbClr val="C00000"/>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0909813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9141619"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2" y="0"/>
            <a:ext cx="9143989" cy="4578350"/>
          </a:xfrm>
          <a:solidFill>
            <a:schemeClr val="bg1">
              <a:lumMod val="85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 name="Title 1"/>
          <p:cNvSpPr>
            <a:spLocks noGrp="1"/>
          </p:cNvSpPr>
          <p:nvPr>
            <p:ph type="title"/>
          </p:nvPr>
        </p:nvSpPr>
        <p:spPr>
          <a:xfrm>
            <a:off x="822960" y="4799362"/>
            <a:ext cx="7585234" cy="743682"/>
          </a:xfrm>
        </p:spPr>
        <p:txBody>
          <a:bodyPr tIns="0" bIns="0" anchor="b">
            <a:noAutofit/>
          </a:bodyPr>
          <a:lstStyle>
            <a:lvl1pPr>
              <a:defRPr sz="27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822959" y="5715000"/>
            <a:ext cx="7584948" cy="609600"/>
          </a:xfrm>
        </p:spPr>
        <p:txBody>
          <a:bodyPr lIns="91440" tIns="0" rIns="91440" bIns="0">
            <a:normAutofit/>
          </a:bodyPr>
          <a:lstStyle>
            <a:lvl1pPr marL="0" indent="0">
              <a:spcBef>
                <a:spcPts val="0"/>
              </a:spcBef>
              <a:spcAft>
                <a:spcPts val="450"/>
              </a:spcAft>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11/8/2023</a:t>
            </a:fld>
            <a:endParaRPr lang="en-US"/>
          </a:p>
        </p:txBody>
      </p:sp>
      <p:sp>
        <p:nvSpPr>
          <p:cNvPr id="6" name="Footer Placeholder 5"/>
          <p:cNvSpPr>
            <a:spLocks noGrp="1"/>
          </p:cNvSpPr>
          <p:nvPr>
            <p:ph type="ftr" sz="quarter" idx="11"/>
          </p:nvPr>
        </p:nvSpPr>
        <p:spPr>
          <a:xfrm>
            <a:off x="822959" y="6446839"/>
            <a:ext cx="5113697" cy="365125"/>
          </a:xfrm>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99356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11/8/2023</a:t>
            </a:fld>
            <a:endParaRPr lang="en-US"/>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78364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11/8/2023</a:t>
            </a:fld>
            <a:endParaRPr lang="en-US"/>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260072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29055-0280-424B-95E8-F9A89253CC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90C6E65-8F76-7012-538C-EB9FC209AA2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4CD60D-FE2E-F1DC-7F4B-DD8E1812033F}"/>
              </a:ext>
            </a:extLst>
          </p:cNvPr>
          <p:cNvSpPr>
            <a:spLocks noGrp="1"/>
          </p:cNvSpPr>
          <p:nvPr>
            <p:ph type="dt" sz="half" idx="10"/>
          </p:nvPr>
        </p:nvSpPr>
        <p:spPr/>
        <p:txBody>
          <a:bodyPr/>
          <a:lstStyle/>
          <a:p>
            <a:pPr>
              <a:defRPr/>
            </a:pPr>
            <a:fld id="{D408F330-01CF-2B4D-99A5-78172FD8F0A8}" type="datetime1">
              <a:rPr lang="en-US" smtClean="0"/>
              <a:pPr>
                <a:defRPr/>
              </a:pPr>
              <a:t>11/8/2023</a:t>
            </a:fld>
            <a:endParaRPr lang="en-US"/>
          </a:p>
        </p:txBody>
      </p:sp>
      <p:sp>
        <p:nvSpPr>
          <p:cNvPr id="5" name="Footer Placeholder 4">
            <a:extLst>
              <a:ext uri="{FF2B5EF4-FFF2-40B4-BE49-F238E27FC236}">
                <a16:creationId xmlns:a16="http://schemas.microsoft.com/office/drawing/2014/main" id="{886E05BE-1149-159E-B19C-8319A6C674B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253BCA2-E7B8-FA7C-4BD8-25BA3A470E79}"/>
              </a:ext>
            </a:extLst>
          </p:cNvPr>
          <p:cNvSpPr>
            <a:spLocks noGrp="1"/>
          </p:cNvSpPr>
          <p:nvPr>
            <p:ph type="sldNum" sz="quarter" idx="12"/>
          </p:nvPr>
        </p:nvSpPr>
        <p:spPr/>
        <p:txBody>
          <a:bodyPr/>
          <a:lstStyle/>
          <a:p>
            <a:fld id="{93C8ED31-BE07-154F-9812-D0B1E2D3B430}" type="slidenum">
              <a:rPr lang="en-US" altLang="en-US" smtClean="0"/>
              <a:pPr/>
              <a:t>‹#›</a:t>
            </a:fld>
            <a:endParaRPr lang="en-US" altLang="en-US"/>
          </a:p>
        </p:txBody>
      </p:sp>
    </p:spTree>
    <p:extLst>
      <p:ext uri="{BB962C8B-B14F-4D97-AF65-F5344CB8AC3E}">
        <p14:creationId xmlns:p14="http://schemas.microsoft.com/office/powerpoint/2010/main" val="2274858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7D809-E0A7-1EF4-5427-455C8F322A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BB6532-D51B-F4E1-2552-F42C4754B52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F7859D-F427-80E2-D833-0F86E9D7DE1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26D602-A94D-2480-8E57-B85F651B3C60}"/>
              </a:ext>
            </a:extLst>
          </p:cNvPr>
          <p:cNvSpPr>
            <a:spLocks noGrp="1"/>
          </p:cNvSpPr>
          <p:nvPr>
            <p:ph type="dt" sz="half" idx="10"/>
          </p:nvPr>
        </p:nvSpPr>
        <p:spPr/>
        <p:txBody>
          <a:bodyPr/>
          <a:lstStyle/>
          <a:p>
            <a:pPr>
              <a:defRPr/>
            </a:pPr>
            <a:fld id="{318F1553-3630-4143-AD72-90147ED9C2EB}" type="datetime1">
              <a:rPr lang="en-US" smtClean="0"/>
              <a:pPr>
                <a:defRPr/>
              </a:pPr>
              <a:t>11/8/2023</a:t>
            </a:fld>
            <a:endParaRPr lang="en-US"/>
          </a:p>
        </p:txBody>
      </p:sp>
      <p:sp>
        <p:nvSpPr>
          <p:cNvPr id="6" name="Footer Placeholder 5">
            <a:extLst>
              <a:ext uri="{FF2B5EF4-FFF2-40B4-BE49-F238E27FC236}">
                <a16:creationId xmlns:a16="http://schemas.microsoft.com/office/drawing/2014/main" id="{D9BB130B-29C1-0AB3-6D56-E26ECC663661}"/>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F4107F05-0A50-A2DA-083C-A11CFFE23789}"/>
              </a:ext>
            </a:extLst>
          </p:cNvPr>
          <p:cNvSpPr>
            <a:spLocks noGrp="1"/>
          </p:cNvSpPr>
          <p:nvPr>
            <p:ph type="sldNum" sz="quarter" idx="12"/>
          </p:nvPr>
        </p:nvSpPr>
        <p:spPr/>
        <p:txBody>
          <a:bodyPr/>
          <a:lstStyle/>
          <a:p>
            <a:fld id="{D7218898-3D4B-B147-A230-3CAF2022438F}" type="slidenum">
              <a:rPr lang="en-US" altLang="en-US" smtClean="0"/>
              <a:pPr/>
              <a:t>‹#›</a:t>
            </a:fld>
            <a:endParaRPr lang="en-US" altLang="en-US"/>
          </a:p>
        </p:txBody>
      </p:sp>
    </p:spTree>
    <p:extLst>
      <p:ext uri="{BB962C8B-B14F-4D97-AF65-F5344CB8AC3E}">
        <p14:creationId xmlns:p14="http://schemas.microsoft.com/office/powerpoint/2010/main" val="1148353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1F9A7-D546-B942-9E2F-A0789579D97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C06CD7-31BC-771D-6679-BC231BE18AC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FED5B15-956A-9C86-CC18-33F6660E184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6C773A-8606-C1C5-7288-A7392D77A73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1115ECA-2BB6-FA99-5FB3-DEC35F100F3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094556-355F-2F71-630F-A4B05BB14D52}"/>
              </a:ext>
            </a:extLst>
          </p:cNvPr>
          <p:cNvSpPr>
            <a:spLocks noGrp="1"/>
          </p:cNvSpPr>
          <p:nvPr>
            <p:ph type="dt" sz="half" idx="10"/>
          </p:nvPr>
        </p:nvSpPr>
        <p:spPr/>
        <p:txBody>
          <a:bodyPr/>
          <a:lstStyle/>
          <a:p>
            <a:pPr>
              <a:defRPr/>
            </a:pPr>
            <a:fld id="{05524E01-67E6-6147-A242-2B96035076E9}" type="datetime1">
              <a:rPr lang="en-US" smtClean="0"/>
              <a:pPr>
                <a:defRPr/>
              </a:pPr>
              <a:t>11/8/2023</a:t>
            </a:fld>
            <a:endParaRPr lang="en-US"/>
          </a:p>
        </p:txBody>
      </p:sp>
      <p:sp>
        <p:nvSpPr>
          <p:cNvPr id="8" name="Footer Placeholder 7">
            <a:extLst>
              <a:ext uri="{FF2B5EF4-FFF2-40B4-BE49-F238E27FC236}">
                <a16:creationId xmlns:a16="http://schemas.microsoft.com/office/drawing/2014/main" id="{573ABDDF-8263-1AE1-0C83-B498EC62CA6A}"/>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F95A6C8F-7EBD-1D75-C570-7EC87DD7E007}"/>
              </a:ext>
            </a:extLst>
          </p:cNvPr>
          <p:cNvSpPr>
            <a:spLocks noGrp="1"/>
          </p:cNvSpPr>
          <p:nvPr>
            <p:ph type="sldNum" sz="quarter" idx="12"/>
          </p:nvPr>
        </p:nvSpPr>
        <p:spPr/>
        <p:txBody>
          <a:bodyPr/>
          <a:lstStyle/>
          <a:p>
            <a:fld id="{7AADD74D-3EC1-9C42-B006-7F03FA8FDF0D}" type="slidenum">
              <a:rPr lang="en-US" altLang="en-US" smtClean="0"/>
              <a:pPr/>
              <a:t>‹#›</a:t>
            </a:fld>
            <a:endParaRPr lang="en-US" altLang="en-US"/>
          </a:p>
        </p:txBody>
      </p:sp>
    </p:spTree>
    <p:extLst>
      <p:ext uri="{BB962C8B-B14F-4D97-AF65-F5344CB8AC3E}">
        <p14:creationId xmlns:p14="http://schemas.microsoft.com/office/powerpoint/2010/main" val="4242882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353F-7535-EE53-2A8E-BE92A5E64D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55E83D-8910-E6FE-8BC6-26AA6C488D43}"/>
              </a:ext>
            </a:extLst>
          </p:cNvPr>
          <p:cNvSpPr>
            <a:spLocks noGrp="1"/>
          </p:cNvSpPr>
          <p:nvPr>
            <p:ph type="dt" sz="half" idx="10"/>
          </p:nvPr>
        </p:nvSpPr>
        <p:spPr/>
        <p:txBody>
          <a:bodyPr/>
          <a:lstStyle/>
          <a:p>
            <a:pPr>
              <a:defRPr/>
            </a:pPr>
            <a:fld id="{BBCCEA51-12FC-1A40-B3FA-635204CF0763}" type="datetime1">
              <a:rPr lang="en-US" smtClean="0"/>
              <a:pPr>
                <a:defRPr/>
              </a:pPr>
              <a:t>11/8/2023</a:t>
            </a:fld>
            <a:endParaRPr lang="en-US"/>
          </a:p>
        </p:txBody>
      </p:sp>
      <p:sp>
        <p:nvSpPr>
          <p:cNvPr id="4" name="Footer Placeholder 3">
            <a:extLst>
              <a:ext uri="{FF2B5EF4-FFF2-40B4-BE49-F238E27FC236}">
                <a16:creationId xmlns:a16="http://schemas.microsoft.com/office/drawing/2014/main" id="{C4438C73-89F7-E9F5-8FD0-F1ECFE046D3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B692070F-A6FB-EF65-79FF-B1F320F7EF2E}"/>
              </a:ext>
            </a:extLst>
          </p:cNvPr>
          <p:cNvSpPr>
            <a:spLocks noGrp="1"/>
          </p:cNvSpPr>
          <p:nvPr>
            <p:ph type="sldNum" sz="quarter" idx="12"/>
          </p:nvPr>
        </p:nvSpPr>
        <p:spPr/>
        <p:txBody>
          <a:bodyPr/>
          <a:lstStyle/>
          <a:p>
            <a:fld id="{6DB725A4-62E2-2347-8471-D1DA7C53BB3B}" type="slidenum">
              <a:rPr lang="en-US" altLang="en-US" smtClean="0"/>
              <a:pPr/>
              <a:t>‹#›</a:t>
            </a:fld>
            <a:endParaRPr lang="en-US" altLang="en-US"/>
          </a:p>
        </p:txBody>
      </p:sp>
    </p:spTree>
    <p:extLst>
      <p:ext uri="{BB962C8B-B14F-4D97-AF65-F5344CB8AC3E}">
        <p14:creationId xmlns:p14="http://schemas.microsoft.com/office/powerpoint/2010/main" val="65835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2111C0-3612-704E-66C9-F5BAA5800529}"/>
              </a:ext>
            </a:extLst>
          </p:cNvPr>
          <p:cNvSpPr>
            <a:spLocks noGrp="1"/>
          </p:cNvSpPr>
          <p:nvPr>
            <p:ph type="dt" sz="half" idx="10"/>
          </p:nvPr>
        </p:nvSpPr>
        <p:spPr/>
        <p:txBody>
          <a:bodyPr/>
          <a:lstStyle/>
          <a:p>
            <a:pPr>
              <a:defRPr/>
            </a:pPr>
            <a:fld id="{1FA389BF-AEBF-FB45-90E7-0AC96C9CEFF4}" type="datetime1">
              <a:rPr lang="en-US" smtClean="0"/>
              <a:pPr>
                <a:defRPr/>
              </a:pPr>
              <a:t>11/8/2023</a:t>
            </a:fld>
            <a:endParaRPr lang="en-US"/>
          </a:p>
        </p:txBody>
      </p:sp>
      <p:sp>
        <p:nvSpPr>
          <p:cNvPr id="3" name="Footer Placeholder 2">
            <a:extLst>
              <a:ext uri="{FF2B5EF4-FFF2-40B4-BE49-F238E27FC236}">
                <a16:creationId xmlns:a16="http://schemas.microsoft.com/office/drawing/2014/main" id="{0E29084B-BF8E-66B6-E569-97261152F337}"/>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8772144F-02B1-C92E-0906-3065F9F4BBD6}"/>
              </a:ext>
            </a:extLst>
          </p:cNvPr>
          <p:cNvSpPr>
            <a:spLocks noGrp="1"/>
          </p:cNvSpPr>
          <p:nvPr>
            <p:ph type="sldNum" sz="quarter" idx="12"/>
          </p:nvPr>
        </p:nvSpPr>
        <p:spPr/>
        <p:txBody>
          <a:bodyPr/>
          <a:lstStyle/>
          <a:p>
            <a:fld id="{C4301D99-5056-BC43-9AB6-19F39FAC6E88}" type="slidenum">
              <a:rPr lang="en-US" altLang="en-US" smtClean="0"/>
              <a:pPr/>
              <a:t>‹#›</a:t>
            </a:fld>
            <a:endParaRPr lang="en-US" altLang="en-US"/>
          </a:p>
        </p:txBody>
      </p:sp>
    </p:spTree>
    <p:extLst>
      <p:ext uri="{BB962C8B-B14F-4D97-AF65-F5344CB8AC3E}">
        <p14:creationId xmlns:p14="http://schemas.microsoft.com/office/powerpoint/2010/main" val="3787770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626CA-5EEE-F729-14FB-BFEE81B044D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A2F1FE1-C796-7E31-D711-B4589500845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818CB8-9E6A-A25E-5645-A1BD7756B3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0913D52-1C6D-97DF-32F9-242761264D42}"/>
              </a:ext>
            </a:extLst>
          </p:cNvPr>
          <p:cNvSpPr>
            <a:spLocks noGrp="1"/>
          </p:cNvSpPr>
          <p:nvPr>
            <p:ph type="dt" sz="half" idx="10"/>
          </p:nvPr>
        </p:nvSpPr>
        <p:spPr/>
        <p:txBody>
          <a:bodyPr/>
          <a:lstStyle/>
          <a:p>
            <a:pPr>
              <a:defRPr/>
            </a:pPr>
            <a:fld id="{2E56ACF4-15F7-3F42-9FA1-03E5B00AC0FC}" type="datetime1">
              <a:rPr lang="en-US" smtClean="0"/>
              <a:pPr>
                <a:defRPr/>
              </a:pPr>
              <a:t>11/8/2023</a:t>
            </a:fld>
            <a:endParaRPr lang="en-US"/>
          </a:p>
        </p:txBody>
      </p:sp>
      <p:sp>
        <p:nvSpPr>
          <p:cNvPr id="6" name="Footer Placeholder 5">
            <a:extLst>
              <a:ext uri="{FF2B5EF4-FFF2-40B4-BE49-F238E27FC236}">
                <a16:creationId xmlns:a16="http://schemas.microsoft.com/office/drawing/2014/main" id="{A6E07BF1-9A3E-BD53-D506-C38D9847B69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291F4FAB-474F-99DD-E0CA-32DCE44AD6B2}"/>
              </a:ext>
            </a:extLst>
          </p:cNvPr>
          <p:cNvSpPr>
            <a:spLocks noGrp="1"/>
          </p:cNvSpPr>
          <p:nvPr>
            <p:ph type="sldNum" sz="quarter" idx="12"/>
          </p:nvPr>
        </p:nvSpPr>
        <p:spPr/>
        <p:txBody>
          <a:bodyPr/>
          <a:lstStyle/>
          <a:p>
            <a:fld id="{68AF630C-C849-7C41-BCF9-D786A1ACC089}" type="slidenum">
              <a:rPr lang="en-US" altLang="en-US" smtClean="0"/>
              <a:pPr/>
              <a:t>‹#›</a:t>
            </a:fld>
            <a:endParaRPr lang="en-US" altLang="en-US"/>
          </a:p>
        </p:txBody>
      </p:sp>
    </p:spTree>
    <p:extLst>
      <p:ext uri="{BB962C8B-B14F-4D97-AF65-F5344CB8AC3E}">
        <p14:creationId xmlns:p14="http://schemas.microsoft.com/office/powerpoint/2010/main" val="1724502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65CF-DB51-6456-7517-5E1B13D5559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9A58DA7-58D0-96BE-BDBA-AC4F149E81B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9A84AFA-01CB-64E6-A19A-694451DE684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D686C47-4390-14B9-3CB5-4CC9D284F0CB}"/>
              </a:ext>
            </a:extLst>
          </p:cNvPr>
          <p:cNvSpPr>
            <a:spLocks noGrp="1"/>
          </p:cNvSpPr>
          <p:nvPr>
            <p:ph type="dt" sz="half" idx="10"/>
          </p:nvPr>
        </p:nvSpPr>
        <p:spPr/>
        <p:txBody>
          <a:bodyPr/>
          <a:lstStyle/>
          <a:p>
            <a:pPr>
              <a:defRPr/>
            </a:pPr>
            <a:fld id="{DFBB1270-D220-AA4B-A51C-96C4A4D73261}" type="datetime1">
              <a:rPr lang="en-US" smtClean="0"/>
              <a:pPr>
                <a:defRPr/>
              </a:pPr>
              <a:t>11/8/2023</a:t>
            </a:fld>
            <a:endParaRPr lang="en-US"/>
          </a:p>
        </p:txBody>
      </p:sp>
      <p:sp>
        <p:nvSpPr>
          <p:cNvPr id="6" name="Footer Placeholder 5">
            <a:extLst>
              <a:ext uri="{FF2B5EF4-FFF2-40B4-BE49-F238E27FC236}">
                <a16:creationId xmlns:a16="http://schemas.microsoft.com/office/drawing/2014/main" id="{69315414-2549-B9B6-2670-E383AD40081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2564BE94-FE3E-9FBF-46A4-4D0EA36E2A5C}"/>
              </a:ext>
            </a:extLst>
          </p:cNvPr>
          <p:cNvSpPr>
            <a:spLocks noGrp="1"/>
          </p:cNvSpPr>
          <p:nvPr>
            <p:ph type="sldNum" sz="quarter" idx="12"/>
          </p:nvPr>
        </p:nvSpPr>
        <p:spPr/>
        <p:txBody>
          <a:bodyPr/>
          <a:lstStyle/>
          <a:p>
            <a:fld id="{066CF0A7-D3B5-EA4B-B28A-E0CDFF7C4C72}" type="slidenum">
              <a:rPr lang="en-US" altLang="en-US" smtClean="0"/>
              <a:pPr/>
              <a:t>‹#›</a:t>
            </a:fld>
            <a:endParaRPr lang="en-US" altLang="en-US"/>
          </a:p>
        </p:txBody>
      </p:sp>
    </p:spTree>
    <p:extLst>
      <p:ext uri="{BB962C8B-B14F-4D97-AF65-F5344CB8AC3E}">
        <p14:creationId xmlns:p14="http://schemas.microsoft.com/office/powerpoint/2010/main" val="1308273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E4CCDD-52C7-C463-6046-77313774D66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D43661-6312-F5C3-6BEF-285E65B247F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370E34-1A2D-5A72-2F61-325E56769CC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6E6BB1C6-CD55-7448-BEB9-0CD1ABF31E22}" type="datetime1">
              <a:rPr lang="en-US" smtClean="0"/>
              <a:pPr>
                <a:defRPr/>
              </a:pPr>
              <a:t>11/8/2023</a:t>
            </a:fld>
            <a:endParaRPr lang="en-US"/>
          </a:p>
        </p:txBody>
      </p:sp>
      <p:sp>
        <p:nvSpPr>
          <p:cNvPr id="5" name="Footer Placeholder 4">
            <a:extLst>
              <a:ext uri="{FF2B5EF4-FFF2-40B4-BE49-F238E27FC236}">
                <a16:creationId xmlns:a16="http://schemas.microsoft.com/office/drawing/2014/main" id="{7FFE6444-5D7A-DF01-D333-9B51A4F7D45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C154BE59-91AE-DE76-32BB-9CED2D761AE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0458F1-2E4A-934F-BE82-84C0DE95817A}" type="slidenum">
              <a:rPr lang="en-US" altLang="en-US" smtClean="0"/>
              <a:pPr/>
              <a:t>‹#›</a:t>
            </a:fld>
            <a:endParaRPr lang="en-US" altLang="en-US"/>
          </a:p>
        </p:txBody>
      </p:sp>
    </p:spTree>
    <p:extLst>
      <p:ext uri="{BB962C8B-B14F-4D97-AF65-F5344CB8AC3E}">
        <p14:creationId xmlns:p14="http://schemas.microsoft.com/office/powerpoint/2010/main" val="219647651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22960" y="2108202"/>
            <a:ext cx="75438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63819" y="6446839"/>
            <a:ext cx="1938638" cy="365125"/>
          </a:xfrm>
          <a:prstGeom prst="rect">
            <a:avLst/>
          </a:prstGeom>
        </p:spPr>
        <p:txBody>
          <a:bodyPr vert="horz" lIns="91440" tIns="45720" rIns="91440" bIns="45720" rtlCol="0" anchor="ctr"/>
          <a:lstStyle>
            <a:lvl1pPr algn="r">
              <a:defRPr sz="675">
                <a:solidFill>
                  <a:srgbClr val="FFFFFF"/>
                </a:solidFill>
              </a:defRPr>
            </a:lvl1pPr>
          </a:lstStyle>
          <a:p>
            <a:fld id="{62D6E202-B606-4609-B914-27C9371A1F6D}" type="datetime1">
              <a:rPr lang="en-US" smtClean="0"/>
              <a:t>11/8/2023</a:t>
            </a:fld>
            <a:endParaRPr lang="en-US"/>
          </a:p>
        </p:txBody>
      </p:sp>
      <p:sp>
        <p:nvSpPr>
          <p:cNvPr id="5" name="Footer Placeholder 4"/>
          <p:cNvSpPr>
            <a:spLocks noGrp="1"/>
          </p:cNvSpPr>
          <p:nvPr>
            <p:ph type="ftr" sz="quarter" idx="3"/>
          </p:nvPr>
        </p:nvSpPr>
        <p:spPr>
          <a:xfrm>
            <a:off x="822959" y="6446839"/>
            <a:ext cx="5113697" cy="365125"/>
          </a:xfrm>
          <a:prstGeom prst="rect">
            <a:avLst/>
          </a:prstGeom>
        </p:spPr>
        <p:txBody>
          <a:bodyPr vert="horz" lIns="91440" tIns="45720" rIns="91440" bIns="45720" rtlCol="0" anchor="ctr"/>
          <a:lstStyle>
            <a:lvl1pPr algn="l">
              <a:defRPr sz="67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8245186" y="6446839"/>
            <a:ext cx="585008" cy="365125"/>
          </a:xfrm>
          <a:prstGeom prst="rect">
            <a:avLst/>
          </a:prstGeom>
        </p:spPr>
        <p:txBody>
          <a:bodyPr vert="horz" lIns="91440" tIns="45720" rIns="91440" bIns="45720" rtlCol="0" anchor="ctr"/>
          <a:lstStyle>
            <a:lvl1pPr algn="l">
              <a:defRPr sz="675">
                <a:solidFill>
                  <a:srgbClr val="FFFFFF"/>
                </a:solidFill>
              </a:defRPr>
            </a:lvl1pPr>
          </a:lstStyle>
          <a:p>
            <a:fld id="{3A98EE3D-8CD1-4C3F-BD1C-C98C9596463C}" type="slidenum">
              <a:rPr lang="en-US" smtClean="0"/>
              <a:t>‹#›</a:t>
            </a:fld>
            <a:endParaRPr 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258580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hf sldNum="0" hdr="0" ftr="0" dt="0"/>
  <p:txStyles>
    <p:titleStyle>
      <a:lvl1pPr algn="l" defTabSz="685800" rtl="0" eaLnBrk="1" latinLnBrk="0" hangingPunct="1">
        <a:lnSpc>
          <a:spcPct val="90000"/>
        </a:lnSpc>
        <a:spcBef>
          <a:spcPct val="0"/>
        </a:spcBef>
        <a:buNone/>
        <a:defRPr sz="345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110000"/>
        </a:lnSpc>
        <a:spcBef>
          <a:spcPts val="150"/>
        </a:spcBef>
        <a:spcAft>
          <a:spcPts val="300"/>
        </a:spcAft>
        <a:buClrTx/>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11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11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11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hyperlink" Target="https://www.unigo.com/colleges/santa-ana-colleg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hyperlink" Target="https://sac.edu/President/AcademicSenate/Pages/Equivalency-Information.asp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l="-21000" r="-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259E6-4191-9733-07B2-C8C6D2DF3998}"/>
              </a:ext>
            </a:extLst>
          </p:cNvPr>
          <p:cNvSpPr>
            <a:spLocks noGrp="1"/>
          </p:cNvSpPr>
          <p:nvPr>
            <p:ph type="title"/>
          </p:nvPr>
        </p:nvSpPr>
        <p:spPr>
          <a:xfrm>
            <a:off x="-66675" y="231776"/>
            <a:ext cx="7886700" cy="1325563"/>
          </a:xfrm>
        </p:spPr>
        <p:txBody>
          <a:bodyPr/>
          <a:lstStyle/>
          <a:p>
            <a:r>
              <a:rPr lang="en-US" sz="3500" b="1">
                <a:solidFill>
                  <a:srgbClr val="C00000"/>
                </a:solidFill>
                <a:ea typeface="+mj-lt"/>
                <a:cs typeface="+mj-lt"/>
              </a:rPr>
              <a:t>Land Acknowledgement</a:t>
            </a:r>
            <a:endParaRPr lang="en-US" b="1">
              <a:solidFill>
                <a:srgbClr val="C00000"/>
              </a:solidFill>
            </a:endParaRPr>
          </a:p>
        </p:txBody>
      </p:sp>
      <p:sp>
        <p:nvSpPr>
          <p:cNvPr id="3" name="Content Placeholder 2">
            <a:extLst>
              <a:ext uri="{FF2B5EF4-FFF2-40B4-BE49-F238E27FC236}">
                <a16:creationId xmlns:a16="http://schemas.microsoft.com/office/drawing/2014/main" id="{52A270C8-EB29-B074-27CB-D89656E4D719}"/>
              </a:ext>
            </a:extLst>
          </p:cNvPr>
          <p:cNvSpPr>
            <a:spLocks noGrp="1"/>
          </p:cNvSpPr>
          <p:nvPr>
            <p:ph idx="1"/>
          </p:nvPr>
        </p:nvSpPr>
        <p:spPr/>
        <p:txBody>
          <a:bodyPr vert="horz" lIns="91440" tIns="45720" rIns="91440" bIns="45720" rtlCol="0" anchor="t">
            <a:normAutofit/>
          </a:bodyPr>
          <a:lstStyle/>
          <a:p>
            <a:pPr marL="0" indent="0">
              <a:lnSpc>
                <a:spcPct val="110000"/>
              </a:lnSpc>
              <a:spcBef>
                <a:spcPts val="900"/>
              </a:spcBef>
              <a:spcAft>
                <a:spcPts val="150"/>
              </a:spcAft>
              <a:buNone/>
            </a:pPr>
            <a:r>
              <a:rPr lang="en-US" sz="2000" b="1" dirty="0">
                <a:latin typeface="Book Antiqua" panose="02040602050305030304" pitchFamily="18" charset="0"/>
                <a:cs typeface="Arial"/>
              </a:rPr>
              <a:t>We acknowledge that the land on which Santa Ana College exists today is the ancestral land of the Tongva people, whose presence and resilience in Santa Ana continues to this day.  We take this opportunity to honor the original caretakers of this land and recognize that histories of land theft, forced removal and assimilation, genocide, and erasure, and settler colonialism that have brought our institutions and ourselves here. </a:t>
            </a:r>
          </a:p>
          <a:p>
            <a:pPr marL="0" indent="0">
              <a:lnSpc>
                <a:spcPct val="110000"/>
              </a:lnSpc>
              <a:spcBef>
                <a:spcPts val="900"/>
              </a:spcBef>
              <a:spcAft>
                <a:spcPts val="150"/>
              </a:spcAft>
              <a:buNone/>
            </a:pPr>
            <a:r>
              <a:rPr lang="en-US" sz="2000" b="1" dirty="0">
                <a:latin typeface="Book Antiqua" panose="02040602050305030304" pitchFamily="18" charset="0"/>
                <a:cs typeface="Arial"/>
              </a:rPr>
              <a:t>To acknowledge is not enough.  This land acknowledgement is additionally a call to act, to consider our positionality and complicity in relations to these forces, and to engage in relationships and solidarity with the Tongva and other indigenous peoples. </a:t>
            </a:r>
            <a:endParaRPr lang="en-US" sz="2000" b="1" dirty="0">
              <a:latin typeface="Book Antiqua" panose="02040602050305030304" pitchFamily="18" charset="0"/>
              <a:cs typeface="Calibri" panose="020F0502020204030204"/>
            </a:endParaRPr>
          </a:p>
        </p:txBody>
      </p:sp>
      <p:sp>
        <p:nvSpPr>
          <p:cNvPr id="4" name="Slide Number Placeholder 3">
            <a:extLst>
              <a:ext uri="{FF2B5EF4-FFF2-40B4-BE49-F238E27FC236}">
                <a16:creationId xmlns:a16="http://schemas.microsoft.com/office/drawing/2014/main" id="{C1938A81-9CB5-CDD9-0ABC-21A7F2E42AB7}"/>
              </a:ext>
            </a:extLst>
          </p:cNvPr>
          <p:cNvSpPr>
            <a:spLocks noGrp="1"/>
          </p:cNvSpPr>
          <p:nvPr>
            <p:ph type="sldNum" sz="quarter" idx="12"/>
          </p:nvPr>
        </p:nvSpPr>
        <p:spPr/>
        <p:txBody>
          <a:bodyPr/>
          <a:lstStyle/>
          <a:p>
            <a:fld id="{DA00016E-99F8-9347-A961-82CC4417FFA5}" type="slidenum">
              <a:rPr lang="en-US" altLang="en-US" smtClean="0"/>
              <a:pPr/>
              <a:t>1</a:t>
            </a:fld>
            <a:endParaRPr lang="en-US" altLang="en-US"/>
          </a:p>
        </p:txBody>
      </p:sp>
    </p:spTree>
    <p:extLst>
      <p:ext uri="{BB962C8B-B14F-4D97-AF65-F5344CB8AC3E}">
        <p14:creationId xmlns:p14="http://schemas.microsoft.com/office/powerpoint/2010/main" val="3582379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A604D-9759-53B8-619D-545361A08AA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05C2480-AA4B-05D8-17F8-B7E0319DD99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3550677-CC73-8441-9C81-5CB983B33F9E}"/>
              </a:ext>
            </a:extLst>
          </p:cNvPr>
          <p:cNvSpPr>
            <a:spLocks noGrp="1"/>
          </p:cNvSpPr>
          <p:nvPr>
            <p:ph type="sldNum" sz="quarter" idx="12"/>
          </p:nvPr>
        </p:nvSpPr>
        <p:spPr/>
        <p:txBody>
          <a:bodyPr/>
          <a:lstStyle/>
          <a:p>
            <a:fld id="{DA00016E-99F8-9347-A961-82CC4417FFA5}" type="slidenum">
              <a:rPr lang="en-US" altLang="en-US" smtClean="0"/>
              <a:pPr/>
              <a:t>10</a:t>
            </a:fld>
            <a:endParaRPr lang="en-US" altLang="en-US"/>
          </a:p>
        </p:txBody>
      </p:sp>
    </p:spTree>
    <p:extLst>
      <p:ext uri="{BB962C8B-B14F-4D97-AF65-F5344CB8AC3E}">
        <p14:creationId xmlns:p14="http://schemas.microsoft.com/office/powerpoint/2010/main" val="941189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21" name="Picture 9220">
            <a:extLst>
              <a:ext uri="{FF2B5EF4-FFF2-40B4-BE49-F238E27FC236}">
                <a16:creationId xmlns:a16="http://schemas.microsoft.com/office/drawing/2014/main" id="{68E1A628-1CBA-D4AD-37E5-8953FEFF891B}"/>
              </a:ext>
            </a:extLst>
          </p:cNvPr>
          <p:cNvPicPr>
            <a:picLocks noChangeAspect="1"/>
          </p:cNvPicPr>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3803" r="16270"/>
          <a:stretch/>
        </p:blipFill>
        <p:spPr>
          <a:xfrm>
            <a:off x="4603194" y="246149"/>
            <a:ext cx="4566122" cy="4897351"/>
          </a:xfrm>
          <a:prstGeom prst="rect">
            <a:avLst/>
          </a:prstGeom>
        </p:spPr>
      </p:pic>
      <p:pic>
        <p:nvPicPr>
          <p:cNvPr id="9317" name="Picture 9316">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flipH="1" flipV="1">
            <a:off x="0" y="0"/>
            <a:ext cx="9144000" cy="5143500"/>
          </a:xfrm>
          <a:prstGeom prst="rect">
            <a:avLst/>
          </a:prstGeom>
        </p:spPr>
      </p:pic>
      <p:sp>
        <p:nvSpPr>
          <p:cNvPr id="9218" name="Title 1">
            <a:extLst>
              <a:ext uri="{FF2B5EF4-FFF2-40B4-BE49-F238E27FC236}">
                <a16:creationId xmlns:a16="http://schemas.microsoft.com/office/drawing/2014/main" id="{3401CF0A-DBE6-7B45-72DB-822F13E6B961}"/>
              </a:ext>
            </a:extLst>
          </p:cNvPr>
          <p:cNvSpPr>
            <a:spLocks noGrp="1"/>
          </p:cNvSpPr>
          <p:nvPr>
            <p:ph type="title"/>
          </p:nvPr>
        </p:nvSpPr>
        <p:spPr>
          <a:xfrm>
            <a:off x="25316" y="450370"/>
            <a:ext cx="4795614" cy="1217419"/>
          </a:xfrm>
        </p:spPr>
        <p:txBody>
          <a:bodyPr vert="horz" lIns="91440" tIns="45720" rIns="91440" bIns="45720" rtlCol="0">
            <a:normAutofit/>
          </a:bodyPr>
          <a:lstStyle/>
          <a:p>
            <a:pPr defTabSz="914400"/>
            <a:r>
              <a:rPr lang="en-US" altLang="en-US" b="1" dirty="0">
                <a:solidFill>
                  <a:srgbClr val="C00000"/>
                </a:solidFill>
              </a:rPr>
              <a:t>President’s Report</a:t>
            </a:r>
          </a:p>
        </p:txBody>
      </p:sp>
      <p:sp>
        <p:nvSpPr>
          <p:cNvPr id="9219" name="Content Placeholder 2">
            <a:extLst>
              <a:ext uri="{FF2B5EF4-FFF2-40B4-BE49-F238E27FC236}">
                <a16:creationId xmlns:a16="http://schemas.microsoft.com/office/drawing/2014/main" id="{EFEBF9D3-15E5-2980-9230-90CA5DFFD39C}"/>
              </a:ext>
            </a:extLst>
          </p:cNvPr>
          <p:cNvSpPr>
            <a:spLocks noGrp="1"/>
          </p:cNvSpPr>
          <p:nvPr>
            <p:ph idx="1"/>
          </p:nvPr>
        </p:nvSpPr>
        <p:spPr>
          <a:xfrm>
            <a:off x="-25316" y="1264560"/>
            <a:ext cx="5001609" cy="5514975"/>
          </a:xfrm>
        </p:spPr>
        <p:txBody>
          <a:bodyPr vert="horz" lIns="91440" tIns="45720" rIns="91440" bIns="45720" rtlCol="0" anchor="t" anchorCtr="0">
            <a:normAutofit/>
          </a:bodyPr>
          <a:lstStyle/>
          <a:p>
            <a:pPr marL="0" indent="0" defTabSz="914400">
              <a:lnSpc>
                <a:spcPct val="120000"/>
              </a:lnSpc>
              <a:spcBef>
                <a:spcPts val="0"/>
              </a:spcBef>
              <a:buNone/>
            </a:pPr>
            <a:r>
              <a:rPr lang="en-US" sz="2400" b="1" dirty="0">
                <a:solidFill>
                  <a:srgbClr val="C00000"/>
                </a:solidFill>
                <a:latin typeface="Abadi" panose="020B0604020104020204" pitchFamily="34" charset="0"/>
              </a:rPr>
              <a:t>College Council – November 8</a:t>
            </a:r>
          </a:p>
          <a:p>
            <a:pPr marL="0" indent="0" defTabSz="914400">
              <a:lnSpc>
                <a:spcPct val="120000"/>
              </a:lnSpc>
              <a:spcBef>
                <a:spcPts val="0"/>
              </a:spcBef>
              <a:buNone/>
            </a:pPr>
            <a:r>
              <a:rPr lang="en-US" sz="2400" dirty="0">
                <a:solidFill>
                  <a:schemeClr val="accent6">
                    <a:lumMod val="50000"/>
                  </a:schemeClr>
                </a:solidFill>
                <a:latin typeface="Abadi" panose="020B0604020104020204" pitchFamily="34" charset="0"/>
              </a:rPr>
              <a:t>Reviewed District Planning Guide and Portfolios (program review)</a:t>
            </a:r>
            <a:r>
              <a:rPr lang="en-US" sz="2400" dirty="0">
                <a:solidFill>
                  <a:srgbClr val="7030A0"/>
                </a:solidFill>
                <a:latin typeface="Abadi" panose="020B0604020104020204" pitchFamily="34" charset="0"/>
              </a:rPr>
              <a:t> </a:t>
            </a:r>
          </a:p>
          <a:p>
            <a:pPr marL="342900" lvl="1" indent="0" defTabSz="914400">
              <a:lnSpc>
                <a:spcPct val="120000"/>
              </a:lnSpc>
              <a:spcBef>
                <a:spcPts val="0"/>
              </a:spcBef>
              <a:buNone/>
            </a:pPr>
            <a:r>
              <a:rPr lang="en-US" sz="2100" dirty="0">
                <a:solidFill>
                  <a:srgbClr val="C00000"/>
                </a:solidFill>
                <a:latin typeface="Abadi" panose="020B0604020104020204" pitchFamily="34" charset="0"/>
              </a:rPr>
              <a:t>ITS – Jesse Gonzalez</a:t>
            </a:r>
          </a:p>
          <a:p>
            <a:pPr marL="342900" lvl="1" indent="0" defTabSz="914400">
              <a:lnSpc>
                <a:spcPct val="120000"/>
              </a:lnSpc>
              <a:spcBef>
                <a:spcPts val="0"/>
              </a:spcBef>
              <a:buNone/>
            </a:pPr>
            <a:r>
              <a:rPr lang="en-US" sz="2100" dirty="0">
                <a:solidFill>
                  <a:srgbClr val="C00000"/>
                </a:solidFill>
                <a:latin typeface="Abadi" panose="020B0604020104020204" pitchFamily="34" charset="0"/>
              </a:rPr>
              <a:t>People and Culture: Alistair Winter</a:t>
            </a:r>
          </a:p>
          <a:p>
            <a:pPr marL="342900" lvl="1" indent="0" defTabSz="914400">
              <a:lnSpc>
                <a:spcPct val="120000"/>
              </a:lnSpc>
              <a:spcBef>
                <a:spcPts val="0"/>
              </a:spcBef>
              <a:buNone/>
            </a:pPr>
            <a:r>
              <a:rPr lang="en-US" sz="2100" dirty="0">
                <a:solidFill>
                  <a:srgbClr val="C00000"/>
                </a:solidFill>
                <a:latin typeface="Abadi" panose="020B0604020104020204" pitchFamily="34" charset="0"/>
              </a:rPr>
              <a:t>Educational Services: Enrique Perez</a:t>
            </a:r>
          </a:p>
          <a:p>
            <a:pPr marL="342900" lvl="1" indent="0" defTabSz="914400">
              <a:lnSpc>
                <a:spcPct val="120000"/>
              </a:lnSpc>
              <a:spcBef>
                <a:spcPts val="0"/>
              </a:spcBef>
              <a:buNone/>
            </a:pPr>
            <a:endParaRPr lang="en-US" dirty="0">
              <a:solidFill>
                <a:srgbClr val="C00000"/>
              </a:solidFill>
              <a:latin typeface="Abadi" panose="020B0604020104020204" pitchFamily="34" charset="0"/>
            </a:endParaRPr>
          </a:p>
          <a:p>
            <a:pPr marL="0" indent="0" defTabSz="914400">
              <a:lnSpc>
                <a:spcPct val="120000"/>
              </a:lnSpc>
              <a:spcBef>
                <a:spcPts val="0"/>
              </a:spcBef>
              <a:buNone/>
            </a:pPr>
            <a:r>
              <a:rPr lang="en-US" sz="2400" b="1" dirty="0">
                <a:solidFill>
                  <a:srgbClr val="C00000"/>
                </a:solidFill>
                <a:latin typeface="Abadi" panose="020B0604020104020204" pitchFamily="34" charset="0"/>
              </a:rPr>
              <a:t>Planning and Organizational Effectiveness (POE) </a:t>
            </a:r>
            <a:r>
              <a:rPr lang="en-US" sz="2000" dirty="0">
                <a:solidFill>
                  <a:srgbClr val="000000"/>
                </a:solidFill>
                <a:latin typeface="Abadi" panose="020B0604020104020204" pitchFamily="34" charset="0"/>
              </a:rPr>
              <a:t>– reviews requests for positions/reorganizations</a:t>
            </a:r>
          </a:p>
          <a:p>
            <a:pPr marL="0" indent="0" defTabSz="914400">
              <a:lnSpc>
                <a:spcPct val="120000"/>
              </a:lnSpc>
              <a:spcBef>
                <a:spcPts val="0"/>
              </a:spcBef>
              <a:buNone/>
            </a:pPr>
            <a:r>
              <a:rPr lang="en-US" sz="2000" dirty="0">
                <a:solidFill>
                  <a:srgbClr val="000000"/>
                </a:solidFill>
                <a:latin typeface="Abadi" panose="020B0604020104020204" pitchFamily="34" charset="0"/>
              </a:rPr>
              <a:t>November 15 3:30 – 5pm via zoom</a:t>
            </a:r>
          </a:p>
          <a:p>
            <a:pPr marL="685800" lvl="2" indent="0" defTabSz="914400">
              <a:lnSpc>
                <a:spcPct val="120000"/>
              </a:lnSpc>
              <a:spcBef>
                <a:spcPts val="0"/>
              </a:spcBef>
              <a:buNone/>
            </a:pPr>
            <a:r>
              <a:rPr lang="en-US" sz="1600" dirty="0">
                <a:solidFill>
                  <a:srgbClr val="000000"/>
                </a:solidFill>
                <a:latin typeface="Abadi" panose="020B0604020104020204" pitchFamily="34" charset="0"/>
              </a:rPr>
              <a:t>Review initial requests for ITS and Business Services for resource allocation 2024-2025</a:t>
            </a:r>
          </a:p>
          <a:p>
            <a:pPr marL="0" indent="0" defTabSz="914400">
              <a:spcBef>
                <a:spcPts val="0"/>
              </a:spcBef>
              <a:buNone/>
            </a:pPr>
            <a:endParaRPr lang="en-US" sz="1600" dirty="0">
              <a:solidFill>
                <a:srgbClr val="000000"/>
              </a:solidFill>
              <a:latin typeface="Abadi" panose="020B0604020104020204" pitchFamily="34" charset="0"/>
            </a:endParaRPr>
          </a:p>
          <a:p>
            <a:pPr marL="0" indent="0">
              <a:buNone/>
            </a:pPr>
            <a:endParaRPr lang="en-US" sz="1600" dirty="0">
              <a:solidFill>
                <a:srgbClr val="000000"/>
              </a:solidFill>
              <a:latin typeface="Abadi" panose="020B0604020104020204" pitchFamily="34" charset="0"/>
            </a:endParaRPr>
          </a:p>
          <a:p>
            <a:pPr marL="0" indent="0" algn="just" defTabSz="914400">
              <a:spcBef>
                <a:spcPts val="0"/>
              </a:spcBef>
              <a:buNone/>
            </a:pPr>
            <a:endParaRPr lang="en-US" sz="1400" dirty="0">
              <a:solidFill>
                <a:srgbClr val="000000"/>
              </a:solidFill>
              <a:latin typeface="Abadi" panose="020B0604020104020204" pitchFamily="34" charset="0"/>
            </a:endParaRPr>
          </a:p>
          <a:p>
            <a:pPr marL="0" indent="0" algn="just" defTabSz="914400">
              <a:spcBef>
                <a:spcPts val="0"/>
              </a:spcBef>
              <a:buNone/>
            </a:pPr>
            <a:endParaRPr lang="en-US" sz="1400" b="0" i="0" u="none" strike="noStrike" dirty="0">
              <a:solidFill>
                <a:srgbClr val="000000"/>
              </a:solidFill>
              <a:effectLst/>
              <a:latin typeface="Abadi" panose="020B0604020104020204" pitchFamily="34" charset="0"/>
            </a:endParaRPr>
          </a:p>
        </p:txBody>
      </p:sp>
      <p:sp>
        <p:nvSpPr>
          <p:cNvPr id="5" name="Slide Number Placeholder 4">
            <a:extLst>
              <a:ext uri="{FF2B5EF4-FFF2-40B4-BE49-F238E27FC236}">
                <a16:creationId xmlns:a16="http://schemas.microsoft.com/office/drawing/2014/main" id="{B4C315BD-003A-7046-32B2-840D25C56D0C}"/>
              </a:ext>
            </a:extLst>
          </p:cNvPr>
          <p:cNvSpPr>
            <a:spLocks noGrp="1"/>
          </p:cNvSpPr>
          <p:nvPr>
            <p:ph type="sldNum" sz="quarter" idx="12"/>
          </p:nvPr>
        </p:nvSpPr>
        <p:spPr>
          <a:xfrm>
            <a:off x="8112206" y="6377559"/>
            <a:ext cx="428046" cy="235550"/>
          </a:xfrm>
        </p:spPr>
        <p:txBody>
          <a:bodyPr vert="horz" lIns="91440" tIns="45720" rIns="91440" bIns="45720" rtlCol="0">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defRPr/>
            </a:pPr>
            <a:fld id="{EEE4AB33-00E2-8A4B-959A-AE7714A1DBC2}" type="slidenum">
              <a:rPr lang="en-US" altLang="en-US" sz="825">
                <a:solidFill>
                  <a:srgbClr val="FFFFFF"/>
                </a:solidFill>
                <a:latin typeface="Calibri" panose="020F0502020204030204"/>
              </a:rPr>
              <a:pPr>
                <a:spcAft>
                  <a:spcPts val="600"/>
                </a:spcAft>
                <a:defRPr/>
              </a:pPr>
              <a:t>2</a:t>
            </a:fld>
            <a:endParaRPr lang="en-US" altLang="en-US" sz="825">
              <a:solidFill>
                <a:srgbClr val="FFFFFF"/>
              </a:solidFill>
              <a:latin typeface="Calibri" panose="020F0502020204030204"/>
            </a:endParaRPr>
          </a:p>
        </p:txBody>
      </p:sp>
      <p:pic>
        <p:nvPicPr>
          <p:cNvPr id="3" name="Picture 2">
            <a:extLst>
              <a:ext uri="{FF2B5EF4-FFF2-40B4-BE49-F238E27FC236}">
                <a16:creationId xmlns:a16="http://schemas.microsoft.com/office/drawing/2014/main" id="{963DFC45-1614-4C44-29BF-1F7B2AAA84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316" y="0"/>
            <a:ext cx="4392342" cy="814190"/>
          </a:xfrm>
          <a:prstGeom prst="rect">
            <a:avLst/>
          </a:prstGeom>
          <a:solidFill>
            <a:schemeClr val="bg1"/>
          </a:solidFill>
        </p:spPr>
      </p:pic>
    </p:spTree>
    <p:extLst>
      <p:ext uri="{BB962C8B-B14F-4D97-AF65-F5344CB8AC3E}">
        <p14:creationId xmlns:p14="http://schemas.microsoft.com/office/powerpoint/2010/main" val="172260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9218"/>
                                        </p:tgtEl>
                                        <p:attrNameLst>
                                          <p:attrName>style.visibility</p:attrName>
                                        </p:attrNameLst>
                                      </p:cBhvr>
                                      <p:to>
                                        <p:strVal val="visible"/>
                                      </p:to>
                                    </p:set>
                                    <p:animEffect transition="in" filter="fade">
                                      <p:cBhvr>
                                        <p:cTn id="7" dur="7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E1692-DE11-1699-180C-C803745F00D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CC62D1E-903A-C7C2-81FD-4C2CAF43891E}"/>
              </a:ext>
            </a:extLst>
          </p:cNvPr>
          <p:cNvSpPr>
            <a:spLocks noGrp="1"/>
          </p:cNvSpPr>
          <p:nvPr>
            <p:ph idx="1"/>
          </p:nvPr>
        </p:nvSpPr>
        <p:spPr/>
        <p:txBody>
          <a:bodyPr>
            <a:normAutofit fontScale="92500" lnSpcReduction="10000"/>
          </a:bodyPr>
          <a:lstStyle/>
          <a:p>
            <a:pPr marL="0" indent="0">
              <a:buNone/>
            </a:pPr>
            <a:r>
              <a:rPr lang="en-US" b="1" dirty="0"/>
              <a:t>BOT Report</a:t>
            </a:r>
          </a:p>
          <a:p>
            <a:pPr marL="0" indent="0">
              <a:buNone/>
            </a:pPr>
            <a:endParaRPr lang="en-US" dirty="0"/>
          </a:p>
          <a:p>
            <a:pPr marL="0" indent="0">
              <a:buNone/>
            </a:pPr>
            <a:r>
              <a:rPr lang="en-US" dirty="0"/>
              <a:t>Bond for 2024 – No significant difference in support between SFID and District Wide </a:t>
            </a:r>
          </a:p>
          <a:p>
            <a:pPr marL="0" indent="0">
              <a:buNone/>
            </a:pPr>
            <a:r>
              <a:rPr lang="en-US" dirty="0"/>
              <a:t>	Santa Ana greater support now versus areas in Orange/Villa Park</a:t>
            </a:r>
          </a:p>
          <a:p>
            <a:pPr marL="0" indent="0">
              <a:buNone/>
            </a:pPr>
            <a:endParaRPr lang="en-US" dirty="0"/>
          </a:p>
          <a:p>
            <a:pPr marL="0" indent="0">
              <a:buNone/>
            </a:pPr>
            <a:r>
              <a:rPr lang="en-US" dirty="0"/>
              <a:t>Office of Diversity, Equity and Inclusion </a:t>
            </a:r>
          </a:p>
          <a:p>
            <a:pPr marL="0" indent="0">
              <a:buNone/>
            </a:pPr>
            <a:endParaRPr lang="en-US" dirty="0"/>
          </a:p>
          <a:p>
            <a:pPr marL="0" indent="0">
              <a:buNone/>
            </a:pPr>
            <a:r>
              <a:rPr lang="en-US" dirty="0"/>
              <a:t>Notice of Interest to Run for Board Positions</a:t>
            </a:r>
          </a:p>
          <a:p>
            <a:pPr marL="0" indent="0">
              <a:buNone/>
            </a:pPr>
            <a:r>
              <a:rPr lang="en-US" dirty="0"/>
              <a:t>Phil Yarbrough: Clerk</a:t>
            </a:r>
          </a:p>
          <a:p>
            <a:pPr marL="0" indent="0">
              <a:buNone/>
            </a:pPr>
            <a:r>
              <a:rPr lang="en-US" dirty="0"/>
              <a:t>Daisy Tong: VP</a:t>
            </a:r>
          </a:p>
          <a:p>
            <a:pPr marL="0" indent="0">
              <a:buNone/>
            </a:pPr>
            <a:r>
              <a:rPr lang="en-US" dirty="0"/>
              <a:t>David Crockett: VP or Clerk</a:t>
            </a:r>
          </a:p>
          <a:p>
            <a:pPr marL="0" indent="0">
              <a:buNone/>
            </a:pPr>
            <a:r>
              <a:rPr lang="en-US" dirty="0"/>
              <a:t>Sal </a:t>
            </a:r>
            <a:r>
              <a:rPr lang="en-US" dirty="0" err="1"/>
              <a:t>Tinajero</a:t>
            </a:r>
            <a:r>
              <a:rPr lang="en-US" dirty="0"/>
              <a:t>: President</a:t>
            </a:r>
          </a:p>
        </p:txBody>
      </p:sp>
      <p:sp>
        <p:nvSpPr>
          <p:cNvPr id="4" name="Slide Number Placeholder 3">
            <a:extLst>
              <a:ext uri="{FF2B5EF4-FFF2-40B4-BE49-F238E27FC236}">
                <a16:creationId xmlns:a16="http://schemas.microsoft.com/office/drawing/2014/main" id="{7CE84C5A-104F-D8E4-C2AE-32622C1667E8}"/>
              </a:ext>
            </a:extLst>
          </p:cNvPr>
          <p:cNvSpPr>
            <a:spLocks noGrp="1"/>
          </p:cNvSpPr>
          <p:nvPr>
            <p:ph type="sldNum" sz="quarter" idx="12"/>
          </p:nvPr>
        </p:nvSpPr>
        <p:spPr/>
        <p:txBody>
          <a:bodyPr/>
          <a:lstStyle/>
          <a:p>
            <a:fld id="{DA00016E-99F8-9347-A961-82CC4417FFA5}" type="slidenum">
              <a:rPr lang="en-US" altLang="en-US" smtClean="0"/>
              <a:pPr/>
              <a:t>3</a:t>
            </a:fld>
            <a:endParaRPr lang="en-US" altLang="en-US"/>
          </a:p>
        </p:txBody>
      </p:sp>
      <p:pic>
        <p:nvPicPr>
          <p:cNvPr id="5" name="Picture 4">
            <a:extLst>
              <a:ext uri="{FF2B5EF4-FFF2-40B4-BE49-F238E27FC236}">
                <a16:creationId xmlns:a16="http://schemas.microsoft.com/office/drawing/2014/main" id="{0C996815-C483-4482-CEB3-39A67041A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16" y="-1"/>
            <a:ext cx="8881018" cy="1646237"/>
          </a:xfrm>
          <a:prstGeom prst="rect">
            <a:avLst/>
          </a:prstGeom>
          <a:solidFill>
            <a:schemeClr val="bg1"/>
          </a:solidFill>
        </p:spPr>
      </p:pic>
    </p:spTree>
    <p:extLst>
      <p:ext uri="{BB962C8B-B14F-4D97-AF65-F5344CB8AC3E}">
        <p14:creationId xmlns:p14="http://schemas.microsoft.com/office/powerpoint/2010/main" val="1573302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9D0C-D949-52FE-872A-F1948094F9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86684C-B8E4-0C3C-3DB6-A2F6781A6BDB}"/>
              </a:ext>
            </a:extLst>
          </p:cNvPr>
          <p:cNvSpPr>
            <a:spLocks noGrp="1"/>
          </p:cNvSpPr>
          <p:nvPr>
            <p:ph idx="1"/>
          </p:nvPr>
        </p:nvSpPr>
        <p:spPr>
          <a:xfrm>
            <a:off x="628650" y="1825624"/>
            <a:ext cx="7886700" cy="5108575"/>
          </a:xfrm>
        </p:spPr>
        <p:txBody>
          <a:bodyPr>
            <a:normAutofit fontScale="92500" lnSpcReduction="10000"/>
          </a:bodyPr>
          <a:lstStyle/>
          <a:p>
            <a:pPr marL="0" indent="0">
              <a:buNone/>
            </a:pPr>
            <a:r>
              <a:rPr lang="en-US" sz="2000" b="1" dirty="0"/>
              <a:t>Faculty Opportunities:</a:t>
            </a:r>
          </a:p>
          <a:p>
            <a:pPr marL="0" indent="0">
              <a:buNone/>
            </a:pPr>
            <a:r>
              <a:rPr lang="en-US" sz="2000" dirty="0"/>
              <a:t>Outcomes Assessment Faculty Coordinator - Vacant</a:t>
            </a:r>
          </a:p>
          <a:p>
            <a:pPr marL="0" indent="0">
              <a:buNone/>
            </a:pPr>
            <a:r>
              <a:rPr lang="en-US" dirty="0"/>
              <a:t>Scholarship Committee Faculty Chair – Vacant </a:t>
            </a:r>
          </a:p>
          <a:p>
            <a:pPr marL="0" indent="0">
              <a:buNone/>
            </a:pPr>
            <a:endParaRPr lang="en-US" b="1" dirty="0"/>
          </a:p>
          <a:p>
            <a:pPr marL="0" indent="0">
              <a:buNone/>
            </a:pPr>
            <a:r>
              <a:rPr lang="en-US" sz="2000" b="0" i="0" dirty="0">
                <a:solidFill>
                  <a:srgbClr val="242424"/>
                </a:solidFill>
                <a:effectLst/>
                <a:latin typeface="Calibri" panose="020F0502020204030204" pitchFamily="34" charset="0"/>
              </a:rPr>
              <a:t>Rancho Santiago Community College District (RSCCD) Police &amp; Campus Safety Advisory Committee – Faculty Representative: </a:t>
            </a:r>
            <a:r>
              <a:rPr lang="en-US" sz="2000" b="1" i="0" dirty="0">
                <a:solidFill>
                  <a:srgbClr val="242424"/>
                </a:solidFill>
                <a:effectLst/>
                <a:latin typeface="Calibri" panose="020F0502020204030204" pitchFamily="34" charset="0"/>
              </a:rPr>
              <a:t>Alejandro Moreno</a:t>
            </a:r>
          </a:p>
          <a:p>
            <a:pPr marL="0" indent="0">
              <a:buNone/>
            </a:pPr>
            <a:endParaRPr lang="en-US" b="1" dirty="0"/>
          </a:p>
          <a:p>
            <a:pPr marL="0" indent="0">
              <a:buNone/>
            </a:pPr>
            <a:r>
              <a:rPr lang="en-US" b="1" dirty="0"/>
              <a:t>Educational Masterplan Taskforce Faculty Representatives</a:t>
            </a:r>
          </a:p>
          <a:p>
            <a:pPr marL="0" indent="0">
              <a:buNone/>
            </a:pPr>
            <a:r>
              <a:rPr lang="en-US" dirty="0"/>
              <a:t>CTE</a:t>
            </a:r>
            <a:r>
              <a:rPr lang="en-US" b="1" dirty="0"/>
              <a:t>: Zachary Diamond and David Roper</a:t>
            </a:r>
          </a:p>
          <a:p>
            <a:pPr marL="0" indent="0">
              <a:buNone/>
            </a:pPr>
            <a:r>
              <a:rPr lang="en-US" dirty="0"/>
              <a:t>GE: </a:t>
            </a:r>
            <a:r>
              <a:rPr lang="en-US" b="1" dirty="0"/>
              <a:t>Zack Fish</a:t>
            </a:r>
          </a:p>
          <a:p>
            <a:pPr marL="0" indent="0">
              <a:buNone/>
            </a:pPr>
            <a:r>
              <a:rPr lang="en-US" dirty="0"/>
              <a:t>Non-Credit: </a:t>
            </a:r>
            <a:r>
              <a:rPr lang="en-US" b="1" dirty="0"/>
              <a:t>Donna Khalid and Merari Weber</a:t>
            </a:r>
          </a:p>
          <a:p>
            <a:pPr marL="0" indent="0">
              <a:buNone/>
            </a:pPr>
            <a:r>
              <a:rPr lang="en-US" dirty="0"/>
              <a:t>Transfer</a:t>
            </a:r>
            <a:r>
              <a:rPr lang="en-US" b="1" dirty="0"/>
              <a:t>: Leo Pastrana</a:t>
            </a:r>
          </a:p>
          <a:p>
            <a:pPr marL="0" indent="0">
              <a:buNone/>
            </a:pPr>
            <a:endParaRPr lang="en-US" dirty="0"/>
          </a:p>
          <a:p>
            <a:pPr marL="0" indent="0">
              <a:buNone/>
            </a:pPr>
            <a:r>
              <a:rPr lang="en-US" dirty="0"/>
              <a:t>Faculty Prioritization Process Taskforce – Survey coming soon! </a:t>
            </a:r>
          </a:p>
          <a:p>
            <a:pPr marL="0" indent="0">
              <a:buNone/>
            </a:pPr>
            <a:r>
              <a:rPr lang="en-US" dirty="0"/>
              <a:t>	Interested: Contact Claire</a:t>
            </a:r>
          </a:p>
        </p:txBody>
      </p:sp>
      <p:sp>
        <p:nvSpPr>
          <p:cNvPr id="4" name="Slide Number Placeholder 3">
            <a:extLst>
              <a:ext uri="{FF2B5EF4-FFF2-40B4-BE49-F238E27FC236}">
                <a16:creationId xmlns:a16="http://schemas.microsoft.com/office/drawing/2014/main" id="{81340514-AA1E-958C-DCB0-EB1155BAB0AE}"/>
              </a:ext>
            </a:extLst>
          </p:cNvPr>
          <p:cNvSpPr>
            <a:spLocks noGrp="1"/>
          </p:cNvSpPr>
          <p:nvPr>
            <p:ph type="sldNum" sz="quarter" idx="12"/>
          </p:nvPr>
        </p:nvSpPr>
        <p:spPr/>
        <p:txBody>
          <a:bodyPr/>
          <a:lstStyle/>
          <a:p>
            <a:fld id="{DA00016E-99F8-9347-A961-82CC4417FFA5}" type="slidenum">
              <a:rPr lang="en-US" altLang="en-US" smtClean="0"/>
              <a:pPr/>
              <a:t>4</a:t>
            </a:fld>
            <a:endParaRPr lang="en-US" altLang="en-US"/>
          </a:p>
        </p:txBody>
      </p:sp>
      <p:pic>
        <p:nvPicPr>
          <p:cNvPr id="5" name="Picture 4">
            <a:extLst>
              <a:ext uri="{FF2B5EF4-FFF2-40B4-BE49-F238E27FC236}">
                <a16:creationId xmlns:a16="http://schemas.microsoft.com/office/drawing/2014/main" id="{A53280CF-8454-B068-B610-0B630B0A4A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121" y="259994"/>
            <a:ext cx="7478420" cy="1386243"/>
          </a:xfrm>
          <a:prstGeom prst="rect">
            <a:avLst/>
          </a:prstGeom>
          <a:solidFill>
            <a:schemeClr val="bg1"/>
          </a:solidFill>
        </p:spPr>
      </p:pic>
    </p:spTree>
    <p:extLst>
      <p:ext uri="{BB962C8B-B14F-4D97-AF65-F5344CB8AC3E}">
        <p14:creationId xmlns:p14="http://schemas.microsoft.com/office/powerpoint/2010/main" val="2965593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063C3-457E-3B34-3753-456A7EDC59F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8FF642A-E8A0-B533-CD97-BE22B7FEDAE1}"/>
              </a:ext>
            </a:extLst>
          </p:cNvPr>
          <p:cNvSpPr>
            <a:spLocks noGrp="1"/>
          </p:cNvSpPr>
          <p:nvPr>
            <p:ph idx="1"/>
          </p:nvPr>
        </p:nvSpPr>
        <p:spPr>
          <a:xfrm>
            <a:off x="129012" y="1825624"/>
            <a:ext cx="8901866" cy="4846637"/>
          </a:xfrm>
        </p:spPr>
        <p:txBody>
          <a:bodyPr>
            <a:normAutofit/>
          </a:bodyPr>
          <a:lstStyle/>
          <a:p>
            <a:pPr marL="0" indent="0">
              <a:buNone/>
            </a:pPr>
            <a:r>
              <a:rPr lang="en-US" sz="3000" b="1" dirty="0"/>
              <a:t>Plenary Resolutions – Please vote!</a:t>
            </a:r>
          </a:p>
        </p:txBody>
      </p:sp>
      <p:sp>
        <p:nvSpPr>
          <p:cNvPr id="4" name="Slide Number Placeholder 3">
            <a:extLst>
              <a:ext uri="{FF2B5EF4-FFF2-40B4-BE49-F238E27FC236}">
                <a16:creationId xmlns:a16="http://schemas.microsoft.com/office/drawing/2014/main" id="{05C9EE84-F8CD-A32A-7B47-5D237EB61A98}"/>
              </a:ext>
            </a:extLst>
          </p:cNvPr>
          <p:cNvSpPr>
            <a:spLocks noGrp="1"/>
          </p:cNvSpPr>
          <p:nvPr>
            <p:ph type="sldNum" sz="quarter" idx="12"/>
          </p:nvPr>
        </p:nvSpPr>
        <p:spPr/>
        <p:txBody>
          <a:bodyPr/>
          <a:lstStyle/>
          <a:p>
            <a:fld id="{DA00016E-99F8-9347-A961-82CC4417FFA5}" type="slidenum">
              <a:rPr lang="en-US" altLang="en-US" smtClean="0"/>
              <a:pPr/>
              <a:t>5</a:t>
            </a:fld>
            <a:endParaRPr lang="en-US" altLang="en-US"/>
          </a:p>
        </p:txBody>
      </p:sp>
      <p:pic>
        <p:nvPicPr>
          <p:cNvPr id="5" name="Picture 4">
            <a:extLst>
              <a:ext uri="{FF2B5EF4-FFF2-40B4-BE49-F238E27FC236}">
                <a16:creationId xmlns:a16="http://schemas.microsoft.com/office/drawing/2014/main" id="{AA9010A1-E504-5322-5D17-5CA5199C1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012" y="185738"/>
            <a:ext cx="7478420" cy="1386243"/>
          </a:xfrm>
          <a:prstGeom prst="rect">
            <a:avLst/>
          </a:prstGeom>
          <a:solidFill>
            <a:schemeClr val="bg1"/>
          </a:solidFill>
        </p:spPr>
      </p:pic>
      <p:pic>
        <p:nvPicPr>
          <p:cNvPr id="9" name="Picture 8">
            <a:extLst>
              <a:ext uri="{FF2B5EF4-FFF2-40B4-BE49-F238E27FC236}">
                <a16:creationId xmlns:a16="http://schemas.microsoft.com/office/drawing/2014/main" id="{EC2F497B-5CF1-238C-F81A-1628E215C5C4}"/>
              </a:ext>
            </a:extLst>
          </p:cNvPr>
          <p:cNvPicPr>
            <a:picLocks noChangeAspect="1"/>
          </p:cNvPicPr>
          <p:nvPr/>
        </p:nvPicPr>
        <p:blipFill>
          <a:blip r:embed="rId3"/>
          <a:stretch>
            <a:fillRect/>
          </a:stretch>
        </p:blipFill>
        <p:spPr>
          <a:xfrm>
            <a:off x="2308860" y="2400936"/>
            <a:ext cx="4320540" cy="4320540"/>
          </a:xfrm>
          <a:prstGeom prst="rect">
            <a:avLst/>
          </a:prstGeom>
        </p:spPr>
      </p:pic>
    </p:spTree>
    <p:extLst>
      <p:ext uri="{BB962C8B-B14F-4D97-AF65-F5344CB8AC3E}">
        <p14:creationId xmlns:p14="http://schemas.microsoft.com/office/powerpoint/2010/main" val="717864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0AAB-7052-CB4E-83D1-291CB4A466D3}"/>
              </a:ext>
            </a:extLst>
          </p:cNvPr>
          <p:cNvSpPr>
            <a:spLocks noGrp="1"/>
          </p:cNvSpPr>
          <p:nvPr>
            <p:ph type="title"/>
          </p:nvPr>
        </p:nvSpPr>
        <p:spPr/>
        <p:txBody>
          <a:bodyPr/>
          <a:lstStyle/>
          <a:p>
            <a:endParaRPr lang="en-US" dirty="0"/>
          </a:p>
        </p:txBody>
      </p:sp>
      <p:pic>
        <p:nvPicPr>
          <p:cNvPr id="5" name="Picture 4">
            <a:extLst>
              <a:ext uri="{FF2B5EF4-FFF2-40B4-BE49-F238E27FC236}">
                <a16:creationId xmlns:a16="http://schemas.microsoft.com/office/drawing/2014/main" id="{327B5DF1-9C2F-C37F-D6DE-61325FA7DC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267" y="259994"/>
            <a:ext cx="7478420" cy="1386243"/>
          </a:xfrm>
          <a:prstGeom prst="rect">
            <a:avLst/>
          </a:prstGeom>
          <a:solidFill>
            <a:schemeClr val="bg1"/>
          </a:solidFill>
        </p:spPr>
      </p:pic>
      <p:sp>
        <p:nvSpPr>
          <p:cNvPr id="11" name="TextBox 10">
            <a:extLst>
              <a:ext uri="{FF2B5EF4-FFF2-40B4-BE49-F238E27FC236}">
                <a16:creationId xmlns:a16="http://schemas.microsoft.com/office/drawing/2014/main" id="{CACD0F42-26BA-E48B-2114-1636379B8EEA}"/>
              </a:ext>
            </a:extLst>
          </p:cNvPr>
          <p:cNvSpPr txBox="1"/>
          <p:nvPr/>
        </p:nvSpPr>
        <p:spPr>
          <a:xfrm>
            <a:off x="3921551" y="1712631"/>
            <a:ext cx="5222449" cy="646331"/>
          </a:xfrm>
          <a:prstGeom prst="rect">
            <a:avLst/>
          </a:prstGeom>
          <a:noFill/>
        </p:spPr>
        <p:txBody>
          <a:bodyPr wrap="square" rtlCol="0">
            <a:spAutoFit/>
          </a:bodyPr>
          <a:lstStyle/>
          <a:p>
            <a:endParaRPr lang="en-US" b="1" dirty="0">
              <a:solidFill>
                <a:srgbClr val="7030A0"/>
              </a:solidFill>
            </a:endParaRPr>
          </a:p>
          <a:p>
            <a:endParaRPr lang="en-US" dirty="0"/>
          </a:p>
        </p:txBody>
      </p:sp>
      <p:sp>
        <p:nvSpPr>
          <p:cNvPr id="7" name="Content Placeholder 6">
            <a:extLst>
              <a:ext uri="{FF2B5EF4-FFF2-40B4-BE49-F238E27FC236}">
                <a16:creationId xmlns:a16="http://schemas.microsoft.com/office/drawing/2014/main" id="{75390B72-D50E-9272-5B08-D7082CBC9007}"/>
              </a:ext>
            </a:extLst>
          </p:cNvPr>
          <p:cNvSpPr>
            <a:spLocks noGrp="1"/>
          </p:cNvSpPr>
          <p:nvPr>
            <p:ph idx="1"/>
          </p:nvPr>
        </p:nvSpPr>
        <p:spPr/>
        <p:txBody>
          <a:bodyPr/>
          <a:lstStyle/>
          <a:p>
            <a:pPr marL="0" indent="0">
              <a:buNone/>
            </a:pPr>
            <a:r>
              <a:rPr lang="en-US" b="1" dirty="0"/>
              <a:t>Kristen Robinson – 2023 OC Teacher </a:t>
            </a:r>
          </a:p>
          <a:p>
            <a:pPr marL="0" indent="0">
              <a:buNone/>
            </a:pPr>
            <a:r>
              <a:rPr lang="en-US" b="1" dirty="0"/>
              <a:t>of the Year Nominee</a:t>
            </a:r>
          </a:p>
        </p:txBody>
      </p:sp>
      <p:pic>
        <p:nvPicPr>
          <p:cNvPr id="2050" name="Picture 2" descr="Image preview">
            <a:extLst>
              <a:ext uri="{FF2B5EF4-FFF2-40B4-BE49-F238E27FC236}">
                <a16:creationId xmlns:a16="http://schemas.microsoft.com/office/drawing/2014/main" id="{BE7A43AC-7405-6223-D8A5-9D093D5533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778" r="1388" b="30069"/>
          <a:stretch/>
        </p:blipFill>
        <p:spPr bwMode="auto">
          <a:xfrm>
            <a:off x="682535" y="2700944"/>
            <a:ext cx="4218459" cy="400720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36BC5CB-776A-1261-ADFA-B66FB23E6CB3}"/>
              </a:ext>
            </a:extLst>
          </p:cNvPr>
          <p:cNvSpPr txBox="1"/>
          <p:nvPr/>
        </p:nvSpPr>
        <p:spPr>
          <a:xfrm>
            <a:off x="5577840" y="3581400"/>
            <a:ext cx="3314700" cy="1107996"/>
          </a:xfrm>
          <a:prstGeom prst="rect">
            <a:avLst/>
          </a:prstGeom>
          <a:noFill/>
        </p:spPr>
        <p:txBody>
          <a:bodyPr wrap="square" rtlCol="0">
            <a:spAutoFit/>
          </a:bodyPr>
          <a:lstStyle/>
          <a:p>
            <a:r>
              <a:rPr lang="en-US" sz="2200" dirty="0"/>
              <a:t>Faculty Accolades and/or Announcements – Send to AcademicSenate@sac.edu</a:t>
            </a:r>
          </a:p>
        </p:txBody>
      </p:sp>
    </p:spTree>
    <p:extLst>
      <p:ext uri="{BB962C8B-B14F-4D97-AF65-F5344CB8AC3E}">
        <p14:creationId xmlns:p14="http://schemas.microsoft.com/office/powerpoint/2010/main" val="3141029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16D95-E5A4-7887-8EDB-50A07F689A03}"/>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A5F37946-20CA-C8B8-21A0-6A4CDE89D523}"/>
              </a:ext>
            </a:extLst>
          </p:cNvPr>
          <p:cNvSpPr>
            <a:spLocks noGrp="1"/>
          </p:cNvSpPr>
          <p:nvPr>
            <p:ph type="sldNum" sz="quarter" idx="12"/>
          </p:nvPr>
        </p:nvSpPr>
        <p:spPr/>
        <p:txBody>
          <a:bodyPr/>
          <a:lstStyle/>
          <a:p>
            <a:fld id="{DA00016E-99F8-9347-A961-82CC4417FFA5}" type="slidenum">
              <a:rPr lang="en-US" altLang="en-US" smtClean="0"/>
              <a:pPr/>
              <a:t>7</a:t>
            </a:fld>
            <a:endParaRPr lang="en-US" altLang="en-US"/>
          </a:p>
        </p:txBody>
      </p:sp>
      <p:pic>
        <p:nvPicPr>
          <p:cNvPr id="5" name="Picture 4">
            <a:extLst>
              <a:ext uri="{FF2B5EF4-FFF2-40B4-BE49-F238E27FC236}">
                <a16:creationId xmlns:a16="http://schemas.microsoft.com/office/drawing/2014/main" id="{3045DF80-3D4B-E8D2-D9D6-6D4152A451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03" y="230190"/>
            <a:ext cx="7107163" cy="1317425"/>
          </a:xfrm>
          <a:prstGeom prst="rect">
            <a:avLst/>
          </a:prstGeom>
          <a:solidFill>
            <a:schemeClr val="bg1"/>
          </a:solidFill>
        </p:spPr>
      </p:pic>
      <p:sp>
        <p:nvSpPr>
          <p:cNvPr id="7" name="TextBox 6">
            <a:extLst>
              <a:ext uri="{FF2B5EF4-FFF2-40B4-BE49-F238E27FC236}">
                <a16:creationId xmlns:a16="http://schemas.microsoft.com/office/drawing/2014/main" id="{18E51EED-4614-005F-4B04-3047836DF2F6}"/>
              </a:ext>
            </a:extLst>
          </p:cNvPr>
          <p:cNvSpPr txBox="1"/>
          <p:nvPr/>
        </p:nvSpPr>
        <p:spPr>
          <a:xfrm>
            <a:off x="901616" y="1533308"/>
            <a:ext cx="7886700" cy="1107996"/>
          </a:xfrm>
          <a:prstGeom prst="rect">
            <a:avLst/>
          </a:prstGeom>
          <a:noFill/>
        </p:spPr>
        <p:txBody>
          <a:bodyPr wrap="square">
            <a:spAutoFit/>
          </a:bodyPr>
          <a:lstStyle/>
          <a:p>
            <a:pPr marL="0" indent="0" defTabSz="914400">
              <a:spcBef>
                <a:spcPts val="0"/>
              </a:spcBef>
              <a:buNone/>
            </a:pPr>
            <a:endParaRPr lang="en-US" b="0" i="0" dirty="0">
              <a:solidFill>
                <a:srgbClr val="7030A0"/>
              </a:solidFill>
              <a:effectLst/>
              <a:latin typeface="Abadi" panose="020B0604020104020204" pitchFamily="34" charset="0"/>
            </a:endParaRPr>
          </a:p>
          <a:p>
            <a:pPr marL="0" indent="0" defTabSz="914400">
              <a:spcBef>
                <a:spcPts val="0"/>
              </a:spcBef>
              <a:buNone/>
            </a:pPr>
            <a:r>
              <a:rPr lang="en-US" sz="2400" dirty="0">
                <a:solidFill>
                  <a:srgbClr val="7030A0"/>
                </a:solidFill>
                <a:latin typeface="Abadi" panose="020B0604020104020204" pitchFamily="34" charset="0"/>
              </a:rPr>
              <a:t>Amberly Chamberlain is AWESOME! 2023 CA Community College Council for Professional Development</a:t>
            </a:r>
          </a:p>
        </p:txBody>
      </p:sp>
      <p:pic>
        <p:nvPicPr>
          <p:cNvPr id="1026" name="Picture 2" descr="Image preview">
            <a:extLst>
              <a:ext uri="{FF2B5EF4-FFF2-40B4-BE49-F238E27FC236}">
                <a16:creationId xmlns:a16="http://schemas.microsoft.com/office/drawing/2014/main" id="{00DB7ABE-EE37-6433-882F-EBB55D5856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68" t="24421" r="6684"/>
          <a:stretch/>
        </p:blipFill>
        <p:spPr bwMode="auto">
          <a:xfrm>
            <a:off x="1128712" y="2676506"/>
            <a:ext cx="2962276"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preview">
            <a:extLst>
              <a:ext uri="{FF2B5EF4-FFF2-40B4-BE49-F238E27FC236}">
                <a16:creationId xmlns:a16="http://schemas.microsoft.com/office/drawing/2014/main" id="{456BFB05-2734-71EB-198E-29983C3E63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6199" y="2957317"/>
            <a:ext cx="2236212" cy="3255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20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FC37A-5B65-AF97-1176-DC14D82133F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70D271E-A82F-C5FD-6C85-F26C30DD860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48309E5-E249-6666-BFD1-298EC835B4E4}"/>
              </a:ext>
            </a:extLst>
          </p:cNvPr>
          <p:cNvSpPr>
            <a:spLocks noGrp="1"/>
          </p:cNvSpPr>
          <p:nvPr>
            <p:ph type="sldNum" sz="quarter" idx="12"/>
          </p:nvPr>
        </p:nvSpPr>
        <p:spPr/>
        <p:txBody>
          <a:bodyPr/>
          <a:lstStyle/>
          <a:p>
            <a:fld id="{DA00016E-99F8-9347-A961-82CC4417FFA5}" type="slidenum">
              <a:rPr lang="en-US" altLang="en-US" smtClean="0"/>
              <a:pPr/>
              <a:t>8</a:t>
            </a:fld>
            <a:endParaRPr lang="en-US" altLang="en-US"/>
          </a:p>
        </p:txBody>
      </p:sp>
    </p:spTree>
    <p:extLst>
      <p:ext uri="{BB962C8B-B14F-4D97-AF65-F5344CB8AC3E}">
        <p14:creationId xmlns:p14="http://schemas.microsoft.com/office/powerpoint/2010/main" val="3766163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44E6C-15F2-94B4-2380-603ED770537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D57F2F9-676F-962C-A1EF-C2ED8E193B4B}"/>
              </a:ext>
            </a:extLst>
          </p:cNvPr>
          <p:cNvSpPr>
            <a:spLocks noGrp="1"/>
          </p:cNvSpPr>
          <p:nvPr>
            <p:ph idx="1"/>
          </p:nvPr>
        </p:nvSpPr>
        <p:spPr/>
        <p:txBody>
          <a:bodyPr/>
          <a:lstStyle/>
          <a:p>
            <a:pPr marL="0" indent="0">
              <a:buNone/>
            </a:pPr>
            <a:r>
              <a:rPr lang="en-US" dirty="0"/>
              <a:t>Equivalencies</a:t>
            </a:r>
          </a:p>
          <a:p>
            <a:pPr marL="0" indent="0">
              <a:buNone/>
            </a:pPr>
            <a:r>
              <a:rPr lang="en-US" dirty="0">
                <a:hlinkClick r:id="rId2"/>
              </a:rPr>
              <a:t>https://sac.edu/President/AcademicSenate/Pages/Equivalency-Information.aspx</a:t>
            </a:r>
            <a:endParaRPr lang="en-US" dirty="0"/>
          </a:p>
          <a:p>
            <a:pPr marL="0" indent="0">
              <a:buNone/>
            </a:pPr>
            <a:endParaRPr lang="en-US" dirty="0"/>
          </a:p>
          <a:p>
            <a:pPr marL="0" indent="0">
              <a:buNone/>
            </a:pPr>
            <a:r>
              <a:rPr lang="en-US" sz="2000" b="0" i="0" dirty="0">
                <a:solidFill>
                  <a:srgbClr val="444444"/>
                </a:solidFill>
                <a:effectLst/>
                <a:latin typeface="Arial" panose="020B0604020202020204" pitchFamily="34" charset="0"/>
              </a:rPr>
              <a:t>Approved Equivalencies Form I are posted on the H-Drive (Public Folders/Academic Senate)</a:t>
            </a:r>
          </a:p>
          <a:p>
            <a:pPr marL="0" indent="0">
              <a:buNone/>
            </a:pPr>
            <a:endParaRPr lang="en-US" dirty="0"/>
          </a:p>
        </p:txBody>
      </p:sp>
      <p:sp>
        <p:nvSpPr>
          <p:cNvPr id="4" name="Slide Number Placeholder 3">
            <a:extLst>
              <a:ext uri="{FF2B5EF4-FFF2-40B4-BE49-F238E27FC236}">
                <a16:creationId xmlns:a16="http://schemas.microsoft.com/office/drawing/2014/main" id="{97B63AB1-498F-C600-8FDD-42A40AE14733}"/>
              </a:ext>
            </a:extLst>
          </p:cNvPr>
          <p:cNvSpPr>
            <a:spLocks noGrp="1"/>
          </p:cNvSpPr>
          <p:nvPr>
            <p:ph type="sldNum" sz="quarter" idx="12"/>
          </p:nvPr>
        </p:nvSpPr>
        <p:spPr/>
        <p:txBody>
          <a:bodyPr/>
          <a:lstStyle/>
          <a:p>
            <a:fld id="{DA00016E-99F8-9347-A961-82CC4417FFA5}" type="slidenum">
              <a:rPr lang="en-US" altLang="en-US" smtClean="0"/>
              <a:pPr/>
              <a:t>9</a:t>
            </a:fld>
            <a:endParaRPr lang="en-US" altLang="en-US"/>
          </a:p>
        </p:txBody>
      </p:sp>
      <p:pic>
        <p:nvPicPr>
          <p:cNvPr id="5" name="Picture 4">
            <a:extLst>
              <a:ext uri="{FF2B5EF4-FFF2-40B4-BE49-F238E27FC236}">
                <a16:creationId xmlns:a16="http://schemas.microsoft.com/office/drawing/2014/main" id="{1A4A98E0-29ED-49E7-A2D3-9B8BE2724A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121" y="259994"/>
            <a:ext cx="7478420" cy="1386243"/>
          </a:xfrm>
          <a:prstGeom prst="rect">
            <a:avLst/>
          </a:prstGeom>
          <a:solidFill>
            <a:schemeClr val="bg1"/>
          </a:solidFill>
        </p:spPr>
      </p:pic>
    </p:spTree>
    <p:extLst>
      <p:ext uri="{BB962C8B-B14F-4D97-AF65-F5344CB8AC3E}">
        <p14:creationId xmlns:p14="http://schemas.microsoft.com/office/powerpoint/2010/main" val="2342792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431189f8-a51b-453f-9f0c-3a0b3b65b12f">HNYXMCCMVK3K-464-842</_dlc_DocId>
    <_dlc_DocIdUrl xmlns="431189f8-a51b-453f-9f0c-3a0b3b65b12f">
      <Url>https://www.sac.edu/President/AcademicSenate/_layouts/15/DocIdRedir.aspx?ID=HNYXMCCMVK3K-464-842</Url>
      <Description>HNYXMCCMVK3K-464-842</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D708A9741AC48E46AEE4941DE1E12C0F" ma:contentTypeVersion="2" ma:contentTypeDescription="Create a new document." ma:contentTypeScope="" ma:versionID="64770a9ad993aec554518785b51db2e6">
  <xsd:schema xmlns:xsd="http://www.w3.org/2001/XMLSchema" xmlns:xs="http://www.w3.org/2001/XMLSchema" xmlns:p="http://schemas.microsoft.com/office/2006/metadata/properties" xmlns:ns1="http://schemas.microsoft.com/sharepoint/v3" xmlns:ns2="431189f8-a51b-453f-9f0c-3a0b3b65b12f" xmlns:ns3="6f609ce8-7218-4c60-b337-266ea7b1fd45" targetNamespace="http://schemas.microsoft.com/office/2006/metadata/properties" ma:root="true" ma:fieldsID="1dd063ee8e164e8fcdf0fbf71a193719" ns1:_="" ns2:_="" ns3:_="">
    <xsd:import namespace="http://schemas.microsoft.com/sharepoint/v3"/>
    <xsd:import namespace="431189f8-a51b-453f-9f0c-3a0b3b65b12f"/>
    <xsd:import namespace="6f609ce8-7218-4c60-b337-266ea7b1fd45"/>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1189f8-a51b-453f-9f0c-3a0b3b65b12f"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f609ce8-7218-4c60-b337-266ea7b1fd4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8CEDA44-5DB9-4425-86FF-2A3C217BF519}">
  <ds:schemaRefs>
    <ds:schemaRef ds:uri="http://schemas.microsoft.com/office/2006/metadata/longProperties"/>
  </ds:schemaRefs>
</ds:datastoreItem>
</file>

<file path=customXml/itemProps2.xml><?xml version="1.0" encoding="utf-8"?>
<ds:datastoreItem xmlns:ds="http://schemas.openxmlformats.org/officeDocument/2006/customXml" ds:itemID="{F4FB23BE-91B5-4DD0-812C-804A09DCC178}">
  <ds:schemaRefs>
    <ds:schemaRef ds:uri="http://purl.org/dc/terms/"/>
    <ds:schemaRef ds:uri="http://schemas.microsoft.com/office/2006/documentManagement/types"/>
    <ds:schemaRef ds:uri="http://www.w3.org/XML/1998/namespace"/>
    <ds:schemaRef ds:uri="http://schemas.microsoft.com/office/2006/metadata/properties"/>
    <ds:schemaRef ds:uri="84eaf8b6-4fa8-466e-9258-0c466e5b7ff4"/>
    <ds:schemaRef ds:uri="http://purl.org/dc/elements/1.1/"/>
    <ds:schemaRef ds:uri="de329b96-840b-45f8-b7b1-12b37abf8b1f"/>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B8CC7EEE-9E7B-4835-9F57-9938075EA08E}">
  <ds:schemaRefs>
    <ds:schemaRef ds:uri="http://schemas.microsoft.com/sharepoint/v3/contenttype/forms"/>
  </ds:schemaRefs>
</ds:datastoreItem>
</file>

<file path=customXml/itemProps4.xml><?xml version="1.0" encoding="utf-8"?>
<ds:datastoreItem xmlns:ds="http://schemas.openxmlformats.org/officeDocument/2006/customXml" ds:itemID="{13A61BFC-9233-4692-96FC-6E8E6E624D76}"/>
</file>

<file path=customXml/itemProps5.xml><?xml version="1.0" encoding="utf-8"?>
<ds:datastoreItem xmlns:ds="http://schemas.openxmlformats.org/officeDocument/2006/customXml" ds:itemID="{7B5DD63D-2509-4883-8D56-A2A516F4AC3C}"/>
</file>

<file path=docMetadata/LabelInfo.xml><?xml version="1.0" encoding="utf-8"?>
<clbl:labelList xmlns:clbl="http://schemas.microsoft.com/office/2020/mipLabelMetadata">
  <clbl:label id="{a8040095-716d-4e49-b783-b5f746eea8b3}" enabled="0" method="" siteId="{a8040095-716d-4e49-b783-b5f746eea8b3}" removed="1"/>
</clbl:labelList>
</file>

<file path=docProps/app.xml><?xml version="1.0" encoding="utf-8"?>
<Properties xmlns="http://schemas.openxmlformats.org/officeDocument/2006/extended-properties" xmlns:vt="http://schemas.openxmlformats.org/officeDocument/2006/docPropsVTypes">
  <Template/>
  <TotalTime>62444</TotalTime>
  <Words>408</Words>
  <Application>Microsoft Office PowerPoint</Application>
  <PresentationFormat>On-screen Show (4:3)</PresentationFormat>
  <Paragraphs>61</Paragraphs>
  <Slides>10</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Abadi</vt:lpstr>
      <vt:lpstr>Arial</vt:lpstr>
      <vt:lpstr>Book Antiqua</vt:lpstr>
      <vt:lpstr>Calibri</vt:lpstr>
      <vt:lpstr>Calibri Light</vt:lpstr>
      <vt:lpstr>Georgia Pro Cond Light</vt:lpstr>
      <vt:lpstr>Speak Pro</vt:lpstr>
      <vt:lpstr>Office Theme</vt:lpstr>
      <vt:lpstr>RetrospectVTI</vt:lpstr>
      <vt:lpstr>Land Acknowledgement</vt:lpstr>
      <vt:lpstr>President’s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Kymberly Spector</dc:creator>
  <cp:lastModifiedBy>Coyne, Claire</cp:lastModifiedBy>
  <cp:revision>5</cp:revision>
  <cp:lastPrinted>2023-10-10T19:17:11Z</cp:lastPrinted>
  <dcterms:created xsi:type="dcterms:W3CDTF">2015-01-16T04:28:57Z</dcterms:created>
  <dcterms:modified xsi:type="dcterms:W3CDTF">2023-11-14T21:19:59Z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0x010100D708A9741AC48E46AEE4941DE1E12C0F</vt:lpwstr>
  </property>
  <property fmtid="{D5CDD505-2E9C-101B-9397-08002B2CF9AE}" pid="3" name="_dlc_DocIdItemGuid">
    <vt:lpwstr>e959a0c5-8429-42b8-8bed-9c89dfbb56e3</vt:lpwstr>
  </property>
  <property fmtid="{D5CDD505-2E9C-101B-9397-08002B2CF9AE}" pid="4" name="_dlc_DocId">
    <vt:lpwstr>HNYXMCCMVK3K-1637-14</vt:lpwstr>
  </property>
  <property fmtid="{D5CDD505-2E9C-101B-9397-08002B2CF9AE}" pid="5" name="_dlc_DocIdUrl">
    <vt:lpwstr>http://sac.edu/PublicAffairs/Graphics/_layouts/15/DocIdRedir.aspx?ID=HNYXMCCMVK3K-1637-14, HNYXMCCMVK3K-1637-14</vt:lpwstr>
  </property>
</Properties>
</file>